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1.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42"/>
  </p:notesMasterIdLst>
  <p:handoutMasterIdLst>
    <p:handoutMasterId r:id="rId43"/>
  </p:handoutMasterIdLst>
  <p:sldIdLst>
    <p:sldId id="388" r:id="rId2"/>
    <p:sldId id="438" r:id="rId3"/>
    <p:sldId id="467" r:id="rId4"/>
    <p:sldId id="457" r:id="rId5"/>
    <p:sldId id="458" r:id="rId6"/>
    <p:sldId id="459" r:id="rId7"/>
    <p:sldId id="469" r:id="rId8"/>
    <p:sldId id="431" r:id="rId9"/>
    <p:sldId id="423" r:id="rId10"/>
    <p:sldId id="424" r:id="rId11"/>
    <p:sldId id="425" r:id="rId12"/>
    <p:sldId id="426" r:id="rId13"/>
    <p:sldId id="427" r:id="rId14"/>
    <p:sldId id="428" r:id="rId15"/>
    <p:sldId id="429" r:id="rId16"/>
    <p:sldId id="430" r:id="rId17"/>
    <p:sldId id="432" r:id="rId18"/>
    <p:sldId id="440" r:id="rId19"/>
    <p:sldId id="319" r:id="rId20"/>
    <p:sldId id="439" r:id="rId21"/>
    <p:sldId id="442" r:id="rId22"/>
    <p:sldId id="325" r:id="rId23"/>
    <p:sldId id="260" r:id="rId24"/>
    <p:sldId id="443" r:id="rId25"/>
    <p:sldId id="470" r:id="rId26"/>
    <p:sldId id="445" r:id="rId27"/>
    <p:sldId id="446" r:id="rId28"/>
    <p:sldId id="447" r:id="rId29"/>
    <p:sldId id="301" r:id="rId30"/>
    <p:sldId id="471" r:id="rId31"/>
    <p:sldId id="472" r:id="rId32"/>
    <p:sldId id="465" r:id="rId33"/>
    <p:sldId id="466" r:id="rId34"/>
    <p:sldId id="463" r:id="rId35"/>
    <p:sldId id="453" r:id="rId36"/>
    <p:sldId id="473" r:id="rId37"/>
    <p:sldId id="454" r:id="rId38"/>
    <p:sldId id="455" r:id="rId39"/>
    <p:sldId id="456" r:id="rId40"/>
    <p:sldId id="422" r:id="rId41"/>
  </p:sldIdLst>
  <p:sldSz cx="9144000" cy="5143500" type="screen16x9"/>
  <p:notesSz cx="6858000" cy="9144000"/>
  <p:embeddedFontLst>
    <p:embeddedFont>
      <p:font typeface="#9Slide03 SFU Futura_05" charset="0"/>
      <p:bold r:id="rId44"/>
    </p:embeddedFont>
    <p:embeddedFont>
      <p:font typeface="Calibri" pitchFamily="34" charset="0"/>
      <p:regular r:id="rId45"/>
      <p:bold r:id="rId46"/>
      <p:italic r:id="rId47"/>
      <p:boldItalic r:id="rId48"/>
    </p:embeddedFont>
    <p:embeddedFont>
      <p:font typeface="Tahoma" pitchFamily="34" charset="0"/>
      <p:regular r:id="rId49"/>
      <p:bold r:id="rId50"/>
    </p:embeddedFont>
    <p:embeddedFont>
      <p:font typeface="Sarala" charset="0"/>
      <p:regular r:id="rId51"/>
      <p:bold r:id="rId52"/>
    </p:embeddedFont>
    <p:embeddedFont>
      <p:font typeface="宋体" pitchFamily="2" charset="-122"/>
      <p:regular r:id="rId53"/>
    </p:embeddedFont>
    <p:embeddedFont>
      <p:font typeface="Livvic" charset="0"/>
      <p:regular r:id="rId54"/>
      <p:bold r:id="rId55"/>
      <p:italic r:id="rId56"/>
      <p:boldItalic r:id="rId57"/>
    </p:embeddedFont>
    <p:embeddedFont>
      <p:font typeface="Roboto Condensed" charset="0"/>
      <p:regular r:id="rId58"/>
      <p:bold r:id="rId59"/>
      <p:italic r:id="rId60"/>
      <p:boldItalic r:id="rId61"/>
    </p:embeddedFont>
    <p:embeddedFont>
      <p:font typeface="Cambria" pitchFamily="18" charset="0"/>
      <p:regular r:id="rId62"/>
      <p:bold r:id="rId63"/>
      <p:italic r:id="rId64"/>
      <p:boldItalic r:id="rId65"/>
    </p:embeddedFont>
    <p:embeddedFont>
      <p:font typeface="Jua" charset="0"/>
      <p:regular r:id="rId66"/>
    </p:embeddedFont>
    <p:embeddedFont>
      <p:font typeface="Redressed" charset="0"/>
      <p:regular r:id="rId67"/>
    </p:embeddedFont>
    <p:embeddedFont>
      <p:font typeface="Eczar"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81BDB81-8AF5-4896-B41A-B78D4608A19D}">
  <a:tblStyle styleId="{781BDB81-8AF5-4896-B41A-B78D4608A1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8" autoAdjust="0"/>
    <p:restoredTop sz="76228" autoAdjust="0"/>
  </p:normalViewPr>
  <p:slideViewPr>
    <p:cSldViewPr snapToGrid="0">
      <p:cViewPr varScale="1">
        <p:scale>
          <a:sx n="117" d="100"/>
          <a:sy n="117" d="100"/>
        </p:scale>
        <p:origin x="-1536" y="-90"/>
      </p:cViewPr>
      <p:guideLst>
        <p:guide orient="horz" pos="1620"/>
        <p:guide pos="2880"/>
      </p:guideLst>
    </p:cSldViewPr>
  </p:slideViewPr>
  <p:notesTextViewPr>
    <p:cViewPr>
      <p:scale>
        <a:sx n="1" d="1"/>
        <a:sy n="1" d="1"/>
      </p:scale>
      <p:origin x="0" y="0"/>
    </p:cViewPr>
  </p:notesTextViewPr>
  <p:sorterViewPr>
    <p:cViewPr>
      <p:scale>
        <a:sx n="74" d="100"/>
        <a:sy n="74" d="100"/>
      </p:scale>
      <p:origin x="0" y="0"/>
    </p:cViewPr>
  </p:sorterViewPr>
  <p:notesViewPr>
    <p:cSldViewPr snapToGrid="0">
      <p:cViewPr varScale="1">
        <p:scale>
          <a:sx n="68" d="100"/>
          <a:sy n="68" d="100"/>
        </p:scale>
        <p:origin x="252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98D40CF-9EDA-30A1-9C86-E571197A54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344D13FF-F7AA-8D05-3833-2696FCD0CF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C41DB-EAFA-4D8F-8861-5882BBFF02B7}" type="datetimeFigureOut">
              <a:rPr lang="en-US" smtClean="0"/>
              <a:pPr/>
              <a:t>11/2/2023</a:t>
            </a:fld>
            <a:endParaRPr lang="en-US"/>
          </a:p>
        </p:txBody>
      </p:sp>
      <p:sp>
        <p:nvSpPr>
          <p:cNvPr id="4" name="Footer Placeholder 3">
            <a:extLst>
              <a:ext uri="{FF2B5EF4-FFF2-40B4-BE49-F238E27FC236}">
                <a16:creationId xmlns="" xmlns:a16="http://schemas.microsoft.com/office/drawing/2014/main" id="{A1D6EA0E-DDD9-B5C7-BAE1-F5A4764006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460AB621-E4CE-B6D9-A92F-653381C6A8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DCA233-7F1F-4600-9684-128983B7674B}" type="slidenum">
              <a:rPr lang="en-US" smtClean="0"/>
              <a:pPr/>
              <a:t>‹#›</a:t>
            </a:fld>
            <a:endParaRPr lang="en-US"/>
          </a:p>
        </p:txBody>
      </p:sp>
    </p:spTree>
    <p:extLst>
      <p:ext uri="{BB962C8B-B14F-4D97-AF65-F5344CB8AC3E}">
        <p14:creationId xmlns:p14="http://schemas.microsoft.com/office/powerpoint/2010/main" val="1614756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078555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8EF29F7-9FCF-44F2-AE09-E05A15AF169F}"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222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g11b5e86fbc0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11b5e86fbc0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47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1b5e86fbc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1b5e86fbc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144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6"/>
        <p:cNvGrpSpPr/>
        <p:nvPr/>
      </p:nvGrpSpPr>
      <p:grpSpPr>
        <a:xfrm>
          <a:off x="0" y="0"/>
          <a:ext cx="0" cy="0"/>
          <a:chOff x="0" y="0"/>
          <a:chExt cx="0" cy="0"/>
        </a:xfrm>
      </p:grpSpPr>
      <p:sp>
        <p:nvSpPr>
          <p:cNvPr id="4527" name="Google Shape;4527;g11b5e86fbc0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8" name="Google Shape;4528;g11b5e86fbc0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61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g11b5e86fbc0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11b5e86fbc0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187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g11b5e86fbc0_0_1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11b5e86fbc0_0_1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56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37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11b5e86fbc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1b5e86fbc0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9"/>
        <p:cNvGrpSpPr/>
        <p:nvPr/>
      </p:nvGrpSpPr>
      <p:grpSpPr>
        <a:xfrm>
          <a:off x="0" y="0"/>
          <a:ext cx="0" cy="0"/>
          <a:chOff x="0" y="0"/>
          <a:chExt cx="0" cy="0"/>
        </a:xfrm>
      </p:grpSpPr>
      <p:sp>
        <p:nvSpPr>
          <p:cNvPr id="4890" name="Google Shape;4890;g11b5e86fbc0_0_1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1" name="Google Shape;4891;g11b5e86fbc0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41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9"/>
        <p:cNvGrpSpPr/>
        <p:nvPr/>
      </p:nvGrpSpPr>
      <p:grpSpPr>
        <a:xfrm>
          <a:off x="0" y="0"/>
          <a:ext cx="0" cy="0"/>
          <a:chOff x="0" y="0"/>
          <a:chExt cx="0" cy="0"/>
        </a:xfrm>
      </p:grpSpPr>
      <p:sp>
        <p:nvSpPr>
          <p:cNvPr id="4890" name="Google Shape;4890;g11b5e86fbc0_0_1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1" name="Google Shape;4891;g11b5e86fbc0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743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07700" y="-150494"/>
            <a:ext cx="11108498" cy="7146738"/>
            <a:chOff x="-807700" y="-150494"/>
            <a:chExt cx="11108498" cy="7146738"/>
          </a:xfrm>
        </p:grpSpPr>
        <p:sp>
          <p:nvSpPr>
            <p:cNvPr id="10" name="Google Shape;10;p2"/>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577366" y="825107"/>
            <a:ext cx="10147533" cy="4705637"/>
            <a:chOff x="1786425" y="3731050"/>
            <a:chExt cx="695675" cy="322600"/>
          </a:xfrm>
        </p:grpSpPr>
        <p:sp>
          <p:nvSpPr>
            <p:cNvPr id="14" name="Google Shape;14;p2"/>
            <p:cNvSpPr/>
            <p:nvPr/>
          </p:nvSpPr>
          <p:spPr>
            <a:xfrm>
              <a:off x="1786425" y="3758150"/>
              <a:ext cx="168100" cy="76200"/>
            </a:xfrm>
            <a:custGeom>
              <a:avLst/>
              <a:gdLst/>
              <a:ahLst/>
              <a:cxnLst/>
              <a:rect l="l" t="t" r="r" b="b"/>
              <a:pathLst>
                <a:path w="6724" h="3048" extrusionOk="0">
                  <a:moveTo>
                    <a:pt x="2858" y="0"/>
                  </a:moveTo>
                  <a:cubicBezTo>
                    <a:pt x="2571" y="0"/>
                    <a:pt x="2269" y="149"/>
                    <a:pt x="2145" y="406"/>
                  </a:cubicBezTo>
                  <a:cubicBezTo>
                    <a:pt x="2081" y="539"/>
                    <a:pt x="2066" y="703"/>
                    <a:pt x="2135" y="833"/>
                  </a:cubicBezTo>
                  <a:lnTo>
                    <a:pt x="2135" y="833"/>
                  </a:lnTo>
                  <a:cubicBezTo>
                    <a:pt x="2098" y="764"/>
                    <a:pt x="1933" y="744"/>
                    <a:pt x="1858" y="744"/>
                  </a:cubicBezTo>
                  <a:cubicBezTo>
                    <a:pt x="1855" y="744"/>
                    <a:pt x="1851" y="744"/>
                    <a:pt x="1848" y="744"/>
                  </a:cubicBezTo>
                  <a:cubicBezTo>
                    <a:pt x="1778" y="745"/>
                    <a:pt x="1714" y="762"/>
                    <a:pt x="1658" y="795"/>
                  </a:cubicBezTo>
                  <a:cubicBezTo>
                    <a:pt x="1630" y="811"/>
                    <a:pt x="1605" y="831"/>
                    <a:pt x="1580" y="853"/>
                  </a:cubicBezTo>
                  <a:cubicBezTo>
                    <a:pt x="1442" y="984"/>
                    <a:pt x="1379" y="1195"/>
                    <a:pt x="1434" y="1377"/>
                  </a:cubicBezTo>
                  <a:cubicBezTo>
                    <a:pt x="1383" y="1357"/>
                    <a:pt x="1329" y="1347"/>
                    <a:pt x="1275" y="1347"/>
                  </a:cubicBezTo>
                  <a:cubicBezTo>
                    <a:pt x="1143" y="1347"/>
                    <a:pt x="1011" y="1405"/>
                    <a:pt x="928" y="1509"/>
                  </a:cubicBezTo>
                  <a:cubicBezTo>
                    <a:pt x="809" y="1653"/>
                    <a:pt x="800" y="1876"/>
                    <a:pt x="904" y="2031"/>
                  </a:cubicBezTo>
                  <a:cubicBezTo>
                    <a:pt x="878" y="2028"/>
                    <a:pt x="851" y="2026"/>
                    <a:pt x="824" y="2026"/>
                  </a:cubicBezTo>
                  <a:cubicBezTo>
                    <a:pt x="587" y="2026"/>
                    <a:pt x="351" y="2142"/>
                    <a:pt x="209" y="2332"/>
                  </a:cubicBezTo>
                  <a:cubicBezTo>
                    <a:pt x="100" y="2481"/>
                    <a:pt x="0" y="2751"/>
                    <a:pt x="149" y="2910"/>
                  </a:cubicBezTo>
                  <a:cubicBezTo>
                    <a:pt x="257" y="3026"/>
                    <a:pt x="404" y="3015"/>
                    <a:pt x="549" y="3023"/>
                  </a:cubicBezTo>
                  <a:cubicBezTo>
                    <a:pt x="662" y="3030"/>
                    <a:pt x="762" y="3048"/>
                    <a:pt x="874" y="3048"/>
                  </a:cubicBezTo>
                  <a:cubicBezTo>
                    <a:pt x="890" y="3048"/>
                    <a:pt x="906" y="3047"/>
                    <a:pt x="923" y="3046"/>
                  </a:cubicBezTo>
                  <a:cubicBezTo>
                    <a:pt x="1281" y="3028"/>
                    <a:pt x="1641" y="3012"/>
                    <a:pt x="1999" y="2995"/>
                  </a:cubicBezTo>
                  <a:cubicBezTo>
                    <a:pt x="2717" y="2963"/>
                    <a:pt x="3434" y="2928"/>
                    <a:pt x="4150" y="2895"/>
                  </a:cubicBezTo>
                  <a:cubicBezTo>
                    <a:pt x="4557" y="2877"/>
                    <a:pt x="4961" y="2856"/>
                    <a:pt x="5366" y="2837"/>
                  </a:cubicBezTo>
                  <a:cubicBezTo>
                    <a:pt x="5573" y="2829"/>
                    <a:pt x="5779" y="2819"/>
                    <a:pt x="5986" y="2809"/>
                  </a:cubicBezTo>
                  <a:cubicBezTo>
                    <a:pt x="6008" y="2808"/>
                    <a:pt x="6030" y="2807"/>
                    <a:pt x="6052" y="2807"/>
                  </a:cubicBezTo>
                  <a:cubicBezTo>
                    <a:pt x="6100" y="2807"/>
                    <a:pt x="6148" y="2809"/>
                    <a:pt x="6196" y="2809"/>
                  </a:cubicBezTo>
                  <a:cubicBezTo>
                    <a:pt x="6300" y="2809"/>
                    <a:pt x="6402" y="2800"/>
                    <a:pt x="6496" y="2740"/>
                  </a:cubicBezTo>
                  <a:cubicBezTo>
                    <a:pt x="6576" y="2689"/>
                    <a:pt x="6644" y="2613"/>
                    <a:pt x="6680" y="2528"/>
                  </a:cubicBezTo>
                  <a:cubicBezTo>
                    <a:pt x="6723" y="2417"/>
                    <a:pt x="6675" y="2357"/>
                    <a:pt x="6604" y="2274"/>
                  </a:cubicBezTo>
                  <a:cubicBezTo>
                    <a:pt x="6493" y="2148"/>
                    <a:pt x="6314" y="2072"/>
                    <a:pt x="6142" y="2072"/>
                  </a:cubicBezTo>
                  <a:cubicBezTo>
                    <a:pt x="6010" y="2072"/>
                    <a:pt x="5882" y="2116"/>
                    <a:pt x="5792" y="2216"/>
                  </a:cubicBezTo>
                  <a:cubicBezTo>
                    <a:pt x="5859" y="2111"/>
                    <a:pt x="5819" y="1948"/>
                    <a:pt x="5712" y="1875"/>
                  </a:cubicBezTo>
                  <a:cubicBezTo>
                    <a:pt x="5662" y="1841"/>
                    <a:pt x="5602" y="1826"/>
                    <a:pt x="5542" y="1826"/>
                  </a:cubicBezTo>
                  <a:cubicBezTo>
                    <a:pt x="5458" y="1826"/>
                    <a:pt x="5372" y="1856"/>
                    <a:pt x="5304" y="1907"/>
                  </a:cubicBezTo>
                  <a:cubicBezTo>
                    <a:pt x="5402" y="1754"/>
                    <a:pt x="5418" y="1543"/>
                    <a:pt x="5319" y="1391"/>
                  </a:cubicBezTo>
                  <a:cubicBezTo>
                    <a:pt x="5249" y="1284"/>
                    <a:pt x="5120" y="1217"/>
                    <a:pt x="4995" y="1217"/>
                  </a:cubicBezTo>
                  <a:cubicBezTo>
                    <a:pt x="4941" y="1217"/>
                    <a:pt x="4888" y="1229"/>
                    <a:pt x="4841" y="1255"/>
                  </a:cubicBezTo>
                  <a:cubicBezTo>
                    <a:pt x="4681" y="1343"/>
                    <a:pt x="4629" y="1588"/>
                    <a:pt x="4754" y="1721"/>
                  </a:cubicBezTo>
                  <a:cubicBezTo>
                    <a:pt x="4688" y="1704"/>
                    <a:pt x="4620" y="1695"/>
                    <a:pt x="4552" y="1695"/>
                  </a:cubicBezTo>
                  <a:cubicBezTo>
                    <a:pt x="4452" y="1695"/>
                    <a:pt x="4352" y="1714"/>
                    <a:pt x="4260" y="1750"/>
                  </a:cubicBezTo>
                  <a:cubicBezTo>
                    <a:pt x="4224" y="1683"/>
                    <a:pt x="4148" y="1647"/>
                    <a:pt x="4072" y="1647"/>
                  </a:cubicBezTo>
                  <a:cubicBezTo>
                    <a:pt x="4009" y="1647"/>
                    <a:pt x="3947" y="1672"/>
                    <a:pt x="3909" y="1723"/>
                  </a:cubicBezTo>
                  <a:cubicBezTo>
                    <a:pt x="3902" y="1595"/>
                    <a:pt x="3810" y="1476"/>
                    <a:pt x="3687" y="1437"/>
                  </a:cubicBezTo>
                  <a:cubicBezTo>
                    <a:pt x="3657" y="1428"/>
                    <a:pt x="3627" y="1423"/>
                    <a:pt x="3596" y="1423"/>
                  </a:cubicBezTo>
                  <a:cubicBezTo>
                    <a:pt x="3502" y="1423"/>
                    <a:pt x="3408" y="1464"/>
                    <a:pt x="3348" y="1536"/>
                  </a:cubicBezTo>
                  <a:lnTo>
                    <a:pt x="3348" y="1536"/>
                  </a:lnTo>
                  <a:cubicBezTo>
                    <a:pt x="3551" y="1281"/>
                    <a:pt x="3646" y="946"/>
                    <a:pt x="3612" y="623"/>
                  </a:cubicBezTo>
                  <a:cubicBezTo>
                    <a:pt x="3581" y="330"/>
                    <a:pt x="3326" y="93"/>
                    <a:pt x="3046" y="23"/>
                  </a:cubicBezTo>
                  <a:cubicBezTo>
                    <a:pt x="2985" y="8"/>
                    <a:pt x="2922"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44275" y="3764125"/>
              <a:ext cx="25800" cy="22575"/>
            </a:xfrm>
            <a:custGeom>
              <a:avLst/>
              <a:gdLst/>
              <a:ahLst/>
              <a:cxnLst/>
              <a:rect l="l" t="t" r="r" b="b"/>
              <a:pathLst>
                <a:path w="1032" h="903" extrusionOk="0">
                  <a:moveTo>
                    <a:pt x="479" y="1"/>
                  </a:moveTo>
                  <a:cubicBezTo>
                    <a:pt x="366" y="1"/>
                    <a:pt x="254" y="39"/>
                    <a:pt x="164" y="124"/>
                  </a:cubicBezTo>
                  <a:cubicBezTo>
                    <a:pt x="68" y="214"/>
                    <a:pt x="1" y="353"/>
                    <a:pt x="22" y="486"/>
                  </a:cubicBezTo>
                  <a:cubicBezTo>
                    <a:pt x="23" y="488"/>
                    <a:pt x="24" y="488"/>
                    <a:pt x="26" y="488"/>
                  </a:cubicBezTo>
                  <a:cubicBezTo>
                    <a:pt x="28" y="488"/>
                    <a:pt x="30" y="487"/>
                    <a:pt x="30" y="485"/>
                  </a:cubicBezTo>
                  <a:cubicBezTo>
                    <a:pt x="31" y="364"/>
                    <a:pt x="74" y="255"/>
                    <a:pt x="159" y="167"/>
                  </a:cubicBezTo>
                  <a:cubicBezTo>
                    <a:pt x="241" y="82"/>
                    <a:pt x="354" y="29"/>
                    <a:pt x="472" y="28"/>
                  </a:cubicBezTo>
                  <a:cubicBezTo>
                    <a:pt x="474" y="28"/>
                    <a:pt x="477" y="28"/>
                    <a:pt x="479" y="28"/>
                  </a:cubicBezTo>
                  <a:cubicBezTo>
                    <a:pt x="596" y="28"/>
                    <a:pt x="709" y="75"/>
                    <a:pt x="801" y="147"/>
                  </a:cubicBezTo>
                  <a:cubicBezTo>
                    <a:pt x="897" y="227"/>
                    <a:pt x="962" y="338"/>
                    <a:pt x="987" y="460"/>
                  </a:cubicBezTo>
                  <a:cubicBezTo>
                    <a:pt x="1002" y="533"/>
                    <a:pt x="1003" y="609"/>
                    <a:pt x="993" y="682"/>
                  </a:cubicBezTo>
                  <a:cubicBezTo>
                    <a:pt x="987" y="718"/>
                    <a:pt x="980" y="752"/>
                    <a:pt x="969" y="787"/>
                  </a:cubicBezTo>
                  <a:cubicBezTo>
                    <a:pt x="959" y="824"/>
                    <a:pt x="942" y="858"/>
                    <a:pt x="930" y="895"/>
                  </a:cubicBezTo>
                  <a:cubicBezTo>
                    <a:pt x="929" y="899"/>
                    <a:pt x="932" y="902"/>
                    <a:pt x="936" y="902"/>
                  </a:cubicBezTo>
                  <a:cubicBezTo>
                    <a:pt x="937" y="902"/>
                    <a:pt x="938" y="902"/>
                    <a:pt x="940" y="901"/>
                  </a:cubicBezTo>
                  <a:cubicBezTo>
                    <a:pt x="981" y="851"/>
                    <a:pt x="1002" y="777"/>
                    <a:pt x="1015" y="714"/>
                  </a:cubicBezTo>
                  <a:cubicBezTo>
                    <a:pt x="1028" y="646"/>
                    <a:pt x="1032" y="574"/>
                    <a:pt x="1023" y="503"/>
                  </a:cubicBezTo>
                  <a:cubicBezTo>
                    <a:pt x="1008" y="368"/>
                    <a:pt x="949" y="242"/>
                    <a:pt x="848" y="149"/>
                  </a:cubicBezTo>
                  <a:cubicBezTo>
                    <a:pt x="747" y="54"/>
                    <a:pt x="612"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55800" y="3771375"/>
              <a:ext cx="7325" cy="10875"/>
            </a:xfrm>
            <a:custGeom>
              <a:avLst/>
              <a:gdLst/>
              <a:ahLst/>
              <a:cxnLst/>
              <a:rect l="l" t="t" r="r" b="b"/>
              <a:pathLst>
                <a:path w="293" h="435" extrusionOk="0">
                  <a:moveTo>
                    <a:pt x="11" y="0"/>
                  </a:moveTo>
                  <a:cubicBezTo>
                    <a:pt x="0" y="0"/>
                    <a:pt x="0" y="16"/>
                    <a:pt x="11" y="16"/>
                  </a:cubicBezTo>
                  <a:cubicBezTo>
                    <a:pt x="96" y="20"/>
                    <a:pt x="166" y="80"/>
                    <a:pt x="203" y="153"/>
                  </a:cubicBezTo>
                  <a:cubicBezTo>
                    <a:pt x="224" y="195"/>
                    <a:pt x="238" y="241"/>
                    <a:pt x="245" y="287"/>
                  </a:cubicBezTo>
                  <a:cubicBezTo>
                    <a:pt x="254" y="334"/>
                    <a:pt x="254" y="385"/>
                    <a:pt x="270" y="429"/>
                  </a:cubicBezTo>
                  <a:cubicBezTo>
                    <a:pt x="271" y="433"/>
                    <a:pt x="274" y="435"/>
                    <a:pt x="278" y="435"/>
                  </a:cubicBezTo>
                  <a:cubicBezTo>
                    <a:pt x="281" y="435"/>
                    <a:pt x="283" y="433"/>
                    <a:pt x="284" y="429"/>
                  </a:cubicBezTo>
                  <a:cubicBezTo>
                    <a:pt x="293" y="379"/>
                    <a:pt x="282" y="324"/>
                    <a:pt x="274" y="275"/>
                  </a:cubicBezTo>
                  <a:cubicBezTo>
                    <a:pt x="263" y="225"/>
                    <a:pt x="247" y="173"/>
                    <a:pt x="219" y="130"/>
                  </a:cubicBezTo>
                  <a:cubicBezTo>
                    <a:pt x="174" y="58"/>
                    <a:pt x="99"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28850" y="3783125"/>
              <a:ext cx="13975" cy="5150"/>
            </a:xfrm>
            <a:custGeom>
              <a:avLst/>
              <a:gdLst/>
              <a:ahLst/>
              <a:cxnLst/>
              <a:rect l="l" t="t" r="r" b="b"/>
              <a:pathLst>
                <a:path w="559" h="206" extrusionOk="0">
                  <a:moveTo>
                    <a:pt x="213" y="1"/>
                  </a:moveTo>
                  <a:cubicBezTo>
                    <a:pt x="141" y="1"/>
                    <a:pt x="69" y="19"/>
                    <a:pt x="7" y="56"/>
                  </a:cubicBezTo>
                  <a:cubicBezTo>
                    <a:pt x="1" y="60"/>
                    <a:pt x="5" y="69"/>
                    <a:pt x="12" y="69"/>
                  </a:cubicBezTo>
                  <a:cubicBezTo>
                    <a:pt x="13" y="69"/>
                    <a:pt x="14" y="69"/>
                    <a:pt x="15" y="68"/>
                  </a:cubicBezTo>
                  <a:cubicBezTo>
                    <a:pt x="74" y="42"/>
                    <a:pt x="137" y="27"/>
                    <a:pt x="201" y="27"/>
                  </a:cubicBezTo>
                  <a:cubicBezTo>
                    <a:pt x="243" y="27"/>
                    <a:pt x="285" y="33"/>
                    <a:pt x="326" y="47"/>
                  </a:cubicBezTo>
                  <a:cubicBezTo>
                    <a:pt x="371" y="61"/>
                    <a:pt x="413" y="84"/>
                    <a:pt x="450" y="113"/>
                  </a:cubicBezTo>
                  <a:cubicBezTo>
                    <a:pt x="468" y="128"/>
                    <a:pt x="485" y="144"/>
                    <a:pt x="501" y="161"/>
                  </a:cubicBezTo>
                  <a:cubicBezTo>
                    <a:pt x="516" y="177"/>
                    <a:pt x="529" y="194"/>
                    <a:pt x="547" y="204"/>
                  </a:cubicBezTo>
                  <a:cubicBezTo>
                    <a:pt x="549" y="205"/>
                    <a:pt x="550" y="206"/>
                    <a:pt x="551" y="206"/>
                  </a:cubicBezTo>
                  <a:cubicBezTo>
                    <a:pt x="555" y="206"/>
                    <a:pt x="559" y="201"/>
                    <a:pt x="558" y="197"/>
                  </a:cubicBezTo>
                  <a:cubicBezTo>
                    <a:pt x="551" y="153"/>
                    <a:pt x="503" y="113"/>
                    <a:pt x="469" y="88"/>
                  </a:cubicBezTo>
                  <a:cubicBezTo>
                    <a:pt x="429" y="56"/>
                    <a:pt x="381" y="32"/>
                    <a:pt x="330" y="17"/>
                  </a:cubicBezTo>
                  <a:cubicBezTo>
                    <a:pt x="292" y="6"/>
                    <a:pt x="253"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867575" y="3799550"/>
              <a:ext cx="14100" cy="8600"/>
            </a:xfrm>
            <a:custGeom>
              <a:avLst/>
              <a:gdLst/>
              <a:ahLst/>
              <a:cxnLst/>
              <a:rect l="l" t="t" r="r" b="b"/>
              <a:pathLst>
                <a:path w="564" h="344" extrusionOk="0">
                  <a:moveTo>
                    <a:pt x="233" y="1"/>
                  </a:moveTo>
                  <a:cubicBezTo>
                    <a:pt x="149" y="1"/>
                    <a:pt x="65" y="33"/>
                    <a:pt x="4" y="94"/>
                  </a:cubicBezTo>
                  <a:cubicBezTo>
                    <a:pt x="0" y="98"/>
                    <a:pt x="4" y="104"/>
                    <a:pt x="8" y="104"/>
                  </a:cubicBezTo>
                  <a:cubicBezTo>
                    <a:pt x="9" y="104"/>
                    <a:pt x="11" y="103"/>
                    <a:pt x="12" y="102"/>
                  </a:cubicBezTo>
                  <a:cubicBezTo>
                    <a:pt x="69" y="51"/>
                    <a:pt x="146" y="23"/>
                    <a:pt x="223" y="23"/>
                  </a:cubicBezTo>
                  <a:cubicBezTo>
                    <a:pt x="267" y="23"/>
                    <a:pt x="312" y="33"/>
                    <a:pt x="352" y="53"/>
                  </a:cubicBezTo>
                  <a:cubicBezTo>
                    <a:pt x="406" y="80"/>
                    <a:pt x="450" y="123"/>
                    <a:pt x="480" y="175"/>
                  </a:cubicBezTo>
                  <a:cubicBezTo>
                    <a:pt x="495" y="200"/>
                    <a:pt x="505" y="226"/>
                    <a:pt x="512" y="253"/>
                  </a:cubicBezTo>
                  <a:cubicBezTo>
                    <a:pt x="519" y="282"/>
                    <a:pt x="520" y="311"/>
                    <a:pt x="530" y="340"/>
                  </a:cubicBezTo>
                  <a:cubicBezTo>
                    <a:pt x="530" y="342"/>
                    <a:pt x="533" y="344"/>
                    <a:pt x="536" y="344"/>
                  </a:cubicBezTo>
                  <a:cubicBezTo>
                    <a:pt x="538" y="344"/>
                    <a:pt x="539" y="343"/>
                    <a:pt x="540" y="341"/>
                  </a:cubicBezTo>
                  <a:cubicBezTo>
                    <a:pt x="564" y="287"/>
                    <a:pt x="533" y="213"/>
                    <a:pt x="505" y="162"/>
                  </a:cubicBezTo>
                  <a:cubicBezTo>
                    <a:pt x="472" y="104"/>
                    <a:pt x="424" y="57"/>
                    <a:pt x="363" y="29"/>
                  </a:cubicBezTo>
                  <a:cubicBezTo>
                    <a:pt x="322" y="10"/>
                    <a:pt x="277"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2825" y="3805275"/>
              <a:ext cx="4625" cy="4475"/>
            </a:xfrm>
            <a:custGeom>
              <a:avLst/>
              <a:gdLst/>
              <a:ahLst/>
              <a:cxnLst/>
              <a:rect l="l" t="t" r="r" b="b"/>
              <a:pathLst>
                <a:path w="185" h="179" extrusionOk="0">
                  <a:moveTo>
                    <a:pt x="13" y="0"/>
                  </a:moveTo>
                  <a:cubicBezTo>
                    <a:pt x="4" y="0"/>
                    <a:pt x="1" y="13"/>
                    <a:pt x="10" y="15"/>
                  </a:cubicBezTo>
                  <a:cubicBezTo>
                    <a:pt x="50" y="23"/>
                    <a:pt x="87" y="43"/>
                    <a:pt x="115" y="74"/>
                  </a:cubicBezTo>
                  <a:cubicBezTo>
                    <a:pt x="130" y="88"/>
                    <a:pt x="141" y="103"/>
                    <a:pt x="151" y="123"/>
                  </a:cubicBezTo>
                  <a:cubicBezTo>
                    <a:pt x="156" y="132"/>
                    <a:pt x="159" y="141"/>
                    <a:pt x="163" y="150"/>
                  </a:cubicBezTo>
                  <a:cubicBezTo>
                    <a:pt x="165" y="160"/>
                    <a:pt x="168" y="169"/>
                    <a:pt x="174" y="177"/>
                  </a:cubicBezTo>
                  <a:cubicBezTo>
                    <a:pt x="175" y="178"/>
                    <a:pt x="177" y="179"/>
                    <a:pt x="178" y="179"/>
                  </a:cubicBezTo>
                  <a:cubicBezTo>
                    <a:pt x="181" y="179"/>
                    <a:pt x="183" y="177"/>
                    <a:pt x="184" y="175"/>
                  </a:cubicBezTo>
                  <a:cubicBezTo>
                    <a:pt x="185" y="165"/>
                    <a:pt x="182" y="153"/>
                    <a:pt x="179" y="144"/>
                  </a:cubicBezTo>
                  <a:cubicBezTo>
                    <a:pt x="174" y="133"/>
                    <a:pt x="171" y="124"/>
                    <a:pt x="165" y="113"/>
                  </a:cubicBezTo>
                  <a:cubicBezTo>
                    <a:pt x="154" y="95"/>
                    <a:pt x="141" y="76"/>
                    <a:pt x="127" y="61"/>
                  </a:cubicBezTo>
                  <a:cubicBezTo>
                    <a:pt x="96" y="31"/>
                    <a:pt x="57" y="8"/>
                    <a:pt x="14" y="1"/>
                  </a:cubicBezTo>
                  <a:cubicBezTo>
                    <a:pt x="14" y="1"/>
                    <a:pt x="13" y="0"/>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91975" y="3806400"/>
              <a:ext cx="12450" cy="3300"/>
            </a:xfrm>
            <a:custGeom>
              <a:avLst/>
              <a:gdLst/>
              <a:ahLst/>
              <a:cxnLst/>
              <a:rect l="l" t="t" r="r" b="b"/>
              <a:pathLst>
                <a:path w="498" h="132" extrusionOk="0">
                  <a:moveTo>
                    <a:pt x="288" y="1"/>
                  </a:moveTo>
                  <a:cubicBezTo>
                    <a:pt x="270" y="1"/>
                    <a:pt x="252" y="2"/>
                    <a:pt x="235" y="4"/>
                  </a:cubicBezTo>
                  <a:cubicBezTo>
                    <a:pt x="148" y="16"/>
                    <a:pt x="61" y="58"/>
                    <a:pt x="3" y="125"/>
                  </a:cubicBezTo>
                  <a:cubicBezTo>
                    <a:pt x="1" y="129"/>
                    <a:pt x="2" y="131"/>
                    <a:pt x="5" y="131"/>
                  </a:cubicBezTo>
                  <a:cubicBezTo>
                    <a:pt x="6" y="131"/>
                    <a:pt x="7" y="131"/>
                    <a:pt x="8" y="131"/>
                  </a:cubicBezTo>
                  <a:cubicBezTo>
                    <a:pt x="77" y="78"/>
                    <a:pt x="155" y="40"/>
                    <a:pt x="242" y="35"/>
                  </a:cubicBezTo>
                  <a:cubicBezTo>
                    <a:pt x="252" y="34"/>
                    <a:pt x="263" y="34"/>
                    <a:pt x="273" y="34"/>
                  </a:cubicBezTo>
                  <a:cubicBezTo>
                    <a:pt x="304" y="34"/>
                    <a:pt x="336" y="38"/>
                    <a:pt x="366" y="46"/>
                  </a:cubicBezTo>
                  <a:cubicBezTo>
                    <a:pt x="405" y="55"/>
                    <a:pt x="443" y="80"/>
                    <a:pt x="483" y="84"/>
                  </a:cubicBezTo>
                  <a:cubicBezTo>
                    <a:pt x="484" y="84"/>
                    <a:pt x="484" y="84"/>
                    <a:pt x="484" y="84"/>
                  </a:cubicBezTo>
                  <a:cubicBezTo>
                    <a:pt x="491" y="84"/>
                    <a:pt x="498" y="73"/>
                    <a:pt x="493" y="67"/>
                  </a:cubicBezTo>
                  <a:cubicBezTo>
                    <a:pt x="468" y="32"/>
                    <a:pt x="414" y="19"/>
                    <a:pt x="375" y="11"/>
                  </a:cubicBezTo>
                  <a:cubicBezTo>
                    <a:pt x="346" y="4"/>
                    <a:pt x="31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06825" y="3790950"/>
              <a:ext cx="8050" cy="7250"/>
            </a:xfrm>
            <a:custGeom>
              <a:avLst/>
              <a:gdLst/>
              <a:ahLst/>
              <a:cxnLst/>
              <a:rect l="l" t="t" r="r" b="b"/>
              <a:pathLst>
                <a:path w="322" h="290" extrusionOk="0">
                  <a:moveTo>
                    <a:pt x="260" y="1"/>
                  </a:moveTo>
                  <a:cubicBezTo>
                    <a:pt x="240" y="1"/>
                    <a:pt x="219" y="4"/>
                    <a:pt x="202" y="9"/>
                  </a:cubicBezTo>
                  <a:cubicBezTo>
                    <a:pt x="162" y="18"/>
                    <a:pt x="125" y="37"/>
                    <a:pt x="93" y="64"/>
                  </a:cubicBezTo>
                  <a:cubicBezTo>
                    <a:pt x="31" y="119"/>
                    <a:pt x="1" y="204"/>
                    <a:pt x="11" y="284"/>
                  </a:cubicBezTo>
                  <a:cubicBezTo>
                    <a:pt x="12" y="288"/>
                    <a:pt x="15" y="289"/>
                    <a:pt x="17" y="289"/>
                  </a:cubicBezTo>
                  <a:cubicBezTo>
                    <a:pt x="20" y="289"/>
                    <a:pt x="22" y="288"/>
                    <a:pt x="22" y="284"/>
                  </a:cubicBezTo>
                  <a:cubicBezTo>
                    <a:pt x="17" y="207"/>
                    <a:pt x="49" y="131"/>
                    <a:pt x="108" y="82"/>
                  </a:cubicBezTo>
                  <a:cubicBezTo>
                    <a:pt x="138" y="57"/>
                    <a:pt x="171" y="41"/>
                    <a:pt x="209" y="34"/>
                  </a:cubicBezTo>
                  <a:cubicBezTo>
                    <a:pt x="228" y="30"/>
                    <a:pt x="246" y="29"/>
                    <a:pt x="266" y="27"/>
                  </a:cubicBezTo>
                  <a:cubicBezTo>
                    <a:pt x="274" y="27"/>
                    <a:pt x="283" y="27"/>
                    <a:pt x="292" y="27"/>
                  </a:cubicBezTo>
                  <a:cubicBezTo>
                    <a:pt x="300" y="27"/>
                    <a:pt x="309" y="27"/>
                    <a:pt x="318" y="24"/>
                  </a:cubicBezTo>
                  <a:cubicBezTo>
                    <a:pt x="321" y="24"/>
                    <a:pt x="321" y="20"/>
                    <a:pt x="319" y="18"/>
                  </a:cubicBezTo>
                  <a:cubicBezTo>
                    <a:pt x="303" y="5"/>
                    <a:pt x="281" y="1"/>
                    <a:pt x="260"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10325" y="3794600"/>
              <a:ext cx="4000" cy="3300"/>
            </a:xfrm>
            <a:custGeom>
              <a:avLst/>
              <a:gdLst/>
              <a:ahLst/>
              <a:cxnLst/>
              <a:rect l="l" t="t" r="r" b="b"/>
              <a:pathLst>
                <a:path w="160" h="132" extrusionOk="0">
                  <a:moveTo>
                    <a:pt x="135" y="1"/>
                  </a:moveTo>
                  <a:cubicBezTo>
                    <a:pt x="125" y="1"/>
                    <a:pt x="113" y="3"/>
                    <a:pt x="104" y="6"/>
                  </a:cubicBezTo>
                  <a:cubicBezTo>
                    <a:pt x="85" y="11"/>
                    <a:pt x="68" y="21"/>
                    <a:pt x="53" y="32"/>
                  </a:cubicBezTo>
                  <a:cubicBezTo>
                    <a:pt x="24" y="56"/>
                    <a:pt x="4" y="90"/>
                    <a:pt x="1" y="127"/>
                  </a:cubicBezTo>
                  <a:cubicBezTo>
                    <a:pt x="1" y="130"/>
                    <a:pt x="3" y="131"/>
                    <a:pt x="6" y="131"/>
                  </a:cubicBezTo>
                  <a:cubicBezTo>
                    <a:pt x="8" y="131"/>
                    <a:pt x="10" y="130"/>
                    <a:pt x="10" y="128"/>
                  </a:cubicBezTo>
                  <a:cubicBezTo>
                    <a:pt x="16" y="95"/>
                    <a:pt x="36" y="64"/>
                    <a:pt x="63" y="44"/>
                  </a:cubicBezTo>
                  <a:cubicBezTo>
                    <a:pt x="76" y="34"/>
                    <a:pt x="91" y="27"/>
                    <a:pt x="107" y="23"/>
                  </a:cubicBezTo>
                  <a:cubicBezTo>
                    <a:pt x="115" y="21"/>
                    <a:pt x="123" y="18"/>
                    <a:pt x="131" y="18"/>
                  </a:cubicBezTo>
                  <a:cubicBezTo>
                    <a:pt x="140" y="17"/>
                    <a:pt x="147" y="17"/>
                    <a:pt x="157" y="15"/>
                  </a:cubicBezTo>
                  <a:cubicBezTo>
                    <a:pt x="160" y="15"/>
                    <a:pt x="160" y="10"/>
                    <a:pt x="158" y="7"/>
                  </a:cubicBezTo>
                  <a:cubicBezTo>
                    <a:pt x="151" y="2"/>
                    <a:pt x="143" y="1"/>
                    <a:pt x="13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20875" y="3806500"/>
              <a:ext cx="8950" cy="7625"/>
            </a:xfrm>
            <a:custGeom>
              <a:avLst/>
              <a:gdLst/>
              <a:ahLst/>
              <a:cxnLst/>
              <a:rect l="l" t="t" r="r" b="b"/>
              <a:pathLst>
                <a:path w="358" h="305" extrusionOk="0">
                  <a:moveTo>
                    <a:pt x="85" y="1"/>
                  </a:moveTo>
                  <a:cubicBezTo>
                    <a:pt x="60" y="1"/>
                    <a:pt x="35" y="3"/>
                    <a:pt x="11" y="7"/>
                  </a:cubicBezTo>
                  <a:cubicBezTo>
                    <a:pt x="0" y="8"/>
                    <a:pt x="5" y="23"/>
                    <a:pt x="13" y="23"/>
                  </a:cubicBezTo>
                  <a:cubicBezTo>
                    <a:pt x="13" y="23"/>
                    <a:pt x="13" y="23"/>
                    <a:pt x="14" y="23"/>
                  </a:cubicBezTo>
                  <a:cubicBezTo>
                    <a:pt x="33" y="21"/>
                    <a:pt x="53" y="19"/>
                    <a:pt x="72" y="19"/>
                  </a:cubicBezTo>
                  <a:cubicBezTo>
                    <a:pt x="142" y="19"/>
                    <a:pt x="212" y="37"/>
                    <a:pt x="263" y="86"/>
                  </a:cubicBezTo>
                  <a:cubicBezTo>
                    <a:pt x="292" y="112"/>
                    <a:pt x="313" y="145"/>
                    <a:pt x="321" y="183"/>
                  </a:cubicBezTo>
                  <a:cubicBezTo>
                    <a:pt x="327" y="203"/>
                    <a:pt x="327" y="221"/>
                    <a:pt x="327" y="241"/>
                  </a:cubicBezTo>
                  <a:cubicBezTo>
                    <a:pt x="326" y="260"/>
                    <a:pt x="320" y="278"/>
                    <a:pt x="318" y="297"/>
                  </a:cubicBezTo>
                  <a:cubicBezTo>
                    <a:pt x="317" y="301"/>
                    <a:pt x="320" y="304"/>
                    <a:pt x="323" y="304"/>
                  </a:cubicBezTo>
                  <a:cubicBezTo>
                    <a:pt x="325" y="304"/>
                    <a:pt x="326" y="304"/>
                    <a:pt x="327" y="302"/>
                  </a:cubicBezTo>
                  <a:cubicBezTo>
                    <a:pt x="358" y="271"/>
                    <a:pt x="358" y="222"/>
                    <a:pt x="350" y="183"/>
                  </a:cubicBezTo>
                  <a:cubicBezTo>
                    <a:pt x="341" y="141"/>
                    <a:pt x="316" y="99"/>
                    <a:pt x="284" y="70"/>
                  </a:cubicBezTo>
                  <a:cubicBezTo>
                    <a:pt x="231" y="20"/>
                    <a:pt x="157" y="1"/>
                    <a:pt x="8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33950" y="3812925"/>
              <a:ext cx="12200" cy="3500"/>
            </a:xfrm>
            <a:custGeom>
              <a:avLst/>
              <a:gdLst/>
              <a:ahLst/>
              <a:cxnLst/>
              <a:rect l="l" t="t" r="r" b="b"/>
              <a:pathLst>
                <a:path w="488" h="140" extrusionOk="0">
                  <a:moveTo>
                    <a:pt x="264" y="0"/>
                  </a:moveTo>
                  <a:cubicBezTo>
                    <a:pt x="171" y="0"/>
                    <a:pt x="79" y="30"/>
                    <a:pt x="4" y="86"/>
                  </a:cubicBezTo>
                  <a:cubicBezTo>
                    <a:pt x="1" y="88"/>
                    <a:pt x="3" y="94"/>
                    <a:pt x="7" y="94"/>
                  </a:cubicBezTo>
                  <a:cubicBezTo>
                    <a:pt x="8" y="94"/>
                    <a:pt x="8" y="94"/>
                    <a:pt x="9" y="94"/>
                  </a:cubicBezTo>
                  <a:cubicBezTo>
                    <a:pt x="80" y="51"/>
                    <a:pt x="164" y="26"/>
                    <a:pt x="247" y="26"/>
                  </a:cubicBezTo>
                  <a:cubicBezTo>
                    <a:pt x="256" y="26"/>
                    <a:pt x="266" y="27"/>
                    <a:pt x="275" y="27"/>
                  </a:cubicBezTo>
                  <a:cubicBezTo>
                    <a:pt x="315" y="30"/>
                    <a:pt x="355" y="38"/>
                    <a:pt x="391" y="57"/>
                  </a:cubicBezTo>
                  <a:cubicBezTo>
                    <a:pt x="426" y="75"/>
                    <a:pt x="446" y="102"/>
                    <a:pt x="469" y="134"/>
                  </a:cubicBezTo>
                  <a:cubicBezTo>
                    <a:pt x="471" y="138"/>
                    <a:pt x="475" y="139"/>
                    <a:pt x="478" y="139"/>
                  </a:cubicBezTo>
                  <a:cubicBezTo>
                    <a:pt x="483" y="139"/>
                    <a:pt x="488" y="136"/>
                    <a:pt x="487" y="129"/>
                  </a:cubicBezTo>
                  <a:cubicBezTo>
                    <a:pt x="481" y="43"/>
                    <a:pt x="369" y="7"/>
                    <a:pt x="299" y="2"/>
                  </a:cubicBezTo>
                  <a:cubicBezTo>
                    <a:pt x="288" y="1"/>
                    <a:pt x="276" y="0"/>
                    <a:pt x="2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69075" y="3731050"/>
              <a:ext cx="76600" cy="25375"/>
            </a:xfrm>
            <a:custGeom>
              <a:avLst/>
              <a:gdLst/>
              <a:ahLst/>
              <a:cxnLst/>
              <a:rect l="l" t="t" r="r" b="b"/>
              <a:pathLst>
                <a:path w="3064" h="1015" extrusionOk="0">
                  <a:moveTo>
                    <a:pt x="1630" y="1"/>
                  </a:moveTo>
                  <a:cubicBezTo>
                    <a:pt x="1594" y="1"/>
                    <a:pt x="1557" y="6"/>
                    <a:pt x="1523" y="18"/>
                  </a:cubicBezTo>
                  <a:cubicBezTo>
                    <a:pt x="1395" y="59"/>
                    <a:pt x="1300" y="180"/>
                    <a:pt x="1288" y="314"/>
                  </a:cubicBezTo>
                  <a:cubicBezTo>
                    <a:pt x="1238" y="279"/>
                    <a:pt x="1177" y="261"/>
                    <a:pt x="1117" y="261"/>
                  </a:cubicBezTo>
                  <a:cubicBezTo>
                    <a:pt x="1066" y="261"/>
                    <a:pt x="1015" y="274"/>
                    <a:pt x="972" y="300"/>
                  </a:cubicBezTo>
                  <a:cubicBezTo>
                    <a:pt x="880" y="359"/>
                    <a:pt x="828" y="477"/>
                    <a:pt x="848" y="587"/>
                  </a:cubicBezTo>
                  <a:cubicBezTo>
                    <a:pt x="785" y="544"/>
                    <a:pt x="718" y="526"/>
                    <a:pt x="651" y="526"/>
                  </a:cubicBezTo>
                  <a:cubicBezTo>
                    <a:pt x="596" y="526"/>
                    <a:pt x="541" y="538"/>
                    <a:pt x="488" y="559"/>
                  </a:cubicBezTo>
                  <a:cubicBezTo>
                    <a:pt x="394" y="597"/>
                    <a:pt x="294" y="688"/>
                    <a:pt x="301" y="799"/>
                  </a:cubicBezTo>
                  <a:cubicBezTo>
                    <a:pt x="301" y="801"/>
                    <a:pt x="301" y="802"/>
                    <a:pt x="302" y="803"/>
                  </a:cubicBezTo>
                  <a:cubicBezTo>
                    <a:pt x="273" y="790"/>
                    <a:pt x="241" y="783"/>
                    <a:pt x="209" y="783"/>
                  </a:cubicBezTo>
                  <a:cubicBezTo>
                    <a:pt x="179" y="783"/>
                    <a:pt x="149" y="789"/>
                    <a:pt x="122" y="801"/>
                  </a:cubicBezTo>
                  <a:cubicBezTo>
                    <a:pt x="79" y="820"/>
                    <a:pt x="0" y="878"/>
                    <a:pt x="18" y="935"/>
                  </a:cubicBezTo>
                  <a:cubicBezTo>
                    <a:pt x="29" y="968"/>
                    <a:pt x="63" y="989"/>
                    <a:pt x="97" y="994"/>
                  </a:cubicBezTo>
                  <a:cubicBezTo>
                    <a:pt x="137" y="1001"/>
                    <a:pt x="180" y="1003"/>
                    <a:pt x="223" y="1003"/>
                  </a:cubicBezTo>
                  <a:cubicBezTo>
                    <a:pt x="278" y="1003"/>
                    <a:pt x="333" y="1000"/>
                    <a:pt x="384" y="1000"/>
                  </a:cubicBezTo>
                  <a:cubicBezTo>
                    <a:pt x="524" y="997"/>
                    <a:pt x="662" y="995"/>
                    <a:pt x="800" y="994"/>
                  </a:cubicBezTo>
                  <a:cubicBezTo>
                    <a:pt x="1076" y="992"/>
                    <a:pt x="1353" y="990"/>
                    <a:pt x="1629" y="990"/>
                  </a:cubicBezTo>
                  <a:cubicBezTo>
                    <a:pt x="1853" y="990"/>
                    <a:pt x="2079" y="992"/>
                    <a:pt x="2303" y="993"/>
                  </a:cubicBezTo>
                  <a:cubicBezTo>
                    <a:pt x="2422" y="994"/>
                    <a:pt x="2543" y="994"/>
                    <a:pt x="2662" y="997"/>
                  </a:cubicBezTo>
                  <a:cubicBezTo>
                    <a:pt x="2716" y="999"/>
                    <a:pt x="2776" y="1015"/>
                    <a:pt x="2833" y="1015"/>
                  </a:cubicBezTo>
                  <a:cubicBezTo>
                    <a:pt x="2868" y="1015"/>
                    <a:pt x="2903" y="1008"/>
                    <a:pt x="2933" y="988"/>
                  </a:cubicBezTo>
                  <a:cubicBezTo>
                    <a:pt x="3064" y="899"/>
                    <a:pt x="2968" y="766"/>
                    <a:pt x="2881" y="685"/>
                  </a:cubicBezTo>
                  <a:cubicBezTo>
                    <a:pt x="2798" y="607"/>
                    <a:pt x="2682" y="575"/>
                    <a:pt x="2571" y="575"/>
                  </a:cubicBezTo>
                  <a:cubicBezTo>
                    <a:pt x="2558" y="575"/>
                    <a:pt x="2544" y="575"/>
                    <a:pt x="2531" y="576"/>
                  </a:cubicBezTo>
                  <a:cubicBezTo>
                    <a:pt x="2479" y="580"/>
                    <a:pt x="2420" y="600"/>
                    <a:pt x="2402" y="647"/>
                  </a:cubicBezTo>
                  <a:cubicBezTo>
                    <a:pt x="2405" y="560"/>
                    <a:pt x="2342" y="480"/>
                    <a:pt x="2261" y="452"/>
                  </a:cubicBezTo>
                  <a:cubicBezTo>
                    <a:pt x="2233" y="442"/>
                    <a:pt x="2202" y="437"/>
                    <a:pt x="2171" y="437"/>
                  </a:cubicBezTo>
                  <a:cubicBezTo>
                    <a:pt x="2154" y="437"/>
                    <a:pt x="2138" y="438"/>
                    <a:pt x="2121" y="441"/>
                  </a:cubicBezTo>
                  <a:cubicBezTo>
                    <a:pt x="2097" y="446"/>
                    <a:pt x="1996" y="464"/>
                    <a:pt x="1986" y="489"/>
                  </a:cubicBezTo>
                  <a:cubicBezTo>
                    <a:pt x="2031" y="363"/>
                    <a:pt x="1995" y="210"/>
                    <a:pt x="1898" y="112"/>
                  </a:cubicBezTo>
                  <a:cubicBezTo>
                    <a:pt x="1827" y="41"/>
                    <a:pt x="1728"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93600" y="3741275"/>
              <a:ext cx="5100" cy="4675"/>
            </a:xfrm>
            <a:custGeom>
              <a:avLst/>
              <a:gdLst/>
              <a:ahLst/>
              <a:cxnLst/>
              <a:rect l="l" t="t" r="r" b="b"/>
              <a:pathLst>
                <a:path w="204" h="187" extrusionOk="0">
                  <a:moveTo>
                    <a:pt x="156" y="0"/>
                  </a:moveTo>
                  <a:cubicBezTo>
                    <a:pt x="146" y="0"/>
                    <a:pt x="136" y="1"/>
                    <a:pt x="127" y="4"/>
                  </a:cubicBezTo>
                  <a:cubicBezTo>
                    <a:pt x="100" y="12"/>
                    <a:pt x="76" y="26"/>
                    <a:pt x="56" y="44"/>
                  </a:cubicBezTo>
                  <a:cubicBezTo>
                    <a:pt x="38" y="62"/>
                    <a:pt x="23" y="85"/>
                    <a:pt x="14" y="110"/>
                  </a:cubicBezTo>
                  <a:cubicBezTo>
                    <a:pt x="9" y="123"/>
                    <a:pt x="7" y="134"/>
                    <a:pt x="5" y="147"/>
                  </a:cubicBezTo>
                  <a:cubicBezTo>
                    <a:pt x="4" y="160"/>
                    <a:pt x="1" y="172"/>
                    <a:pt x="7" y="184"/>
                  </a:cubicBezTo>
                  <a:cubicBezTo>
                    <a:pt x="8" y="186"/>
                    <a:pt x="9" y="187"/>
                    <a:pt x="11" y="187"/>
                  </a:cubicBezTo>
                  <a:cubicBezTo>
                    <a:pt x="12" y="187"/>
                    <a:pt x="14" y="186"/>
                    <a:pt x="15" y="184"/>
                  </a:cubicBezTo>
                  <a:cubicBezTo>
                    <a:pt x="21" y="176"/>
                    <a:pt x="21" y="163"/>
                    <a:pt x="23" y="152"/>
                  </a:cubicBezTo>
                  <a:cubicBezTo>
                    <a:pt x="26" y="141"/>
                    <a:pt x="29" y="130"/>
                    <a:pt x="36" y="119"/>
                  </a:cubicBezTo>
                  <a:cubicBezTo>
                    <a:pt x="46" y="98"/>
                    <a:pt x="59" y="81"/>
                    <a:pt x="79" y="66"/>
                  </a:cubicBezTo>
                  <a:cubicBezTo>
                    <a:pt x="97" y="54"/>
                    <a:pt x="118" y="44"/>
                    <a:pt x="142" y="40"/>
                  </a:cubicBezTo>
                  <a:cubicBezTo>
                    <a:pt x="152" y="38"/>
                    <a:pt x="164" y="36"/>
                    <a:pt x="175" y="35"/>
                  </a:cubicBezTo>
                  <a:cubicBezTo>
                    <a:pt x="183" y="33"/>
                    <a:pt x="198" y="32"/>
                    <a:pt x="203" y="24"/>
                  </a:cubicBezTo>
                  <a:cubicBezTo>
                    <a:pt x="202" y="21"/>
                    <a:pt x="201" y="18"/>
                    <a:pt x="201" y="16"/>
                  </a:cubicBezTo>
                  <a:cubicBezTo>
                    <a:pt x="196" y="6"/>
                    <a:pt x="176" y="2"/>
                    <a:pt x="166" y="1"/>
                  </a:cubicBezTo>
                  <a:cubicBezTo>
                    <a:pt x="163" y="0"/>
                    <a:pt x="160" y="0"/>
                    <a:pt x="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98100" y="3743475"/>
              <a:ext cx="3125" cy="1575"/>
            </a:xfrm>
            <a:custGeom>
              <a:avLst/>
              <a:gdLst/>
              <a:ahLst/>
              <a:cxnLst/>
              <a:rect l="l" t="t" r="r" b="b"/>
              <a:pathLst>
                <a:path w="125" h="63" extrusionOk="0">
                  <a:moveTo>
                    <a:pt x="107" y="1"/>
                  </a:moveTo>
                  <a:cubicBezTo>
                    <a:pt x="105" y="1"/>
                    <a:pt x="103" y="1"/>
                    <a:pt x="102" y="2"/>
                  </a:cubicBezTo>
                  <a:cubicBezTo>
                    <a:pt x="96" y="2"/>
                    <a:pt x="90" y="3"/>
                    <a:pt x="85" y="4"/>
                  </a:cubicBezTo>
                  <a:cubicBezTo>
                    <a:pt x="72" y="7"/>
                    <a:pt x="61" y="10"/>
                    <a:pt x="51" y="16"/>
                  </a:cubicBezTo>
                  <a:cubicBezTo>
                    <a:pt x="40" y="21"/>
                    <a:pt x="32" y="26"/>
                    <a:pt x="22" y="35"/>
                  </a:cubicBezTo>
                  <a:cubicBezTo>
                    <a:pt x="18" y="39"/>
                    <a:pt x="13" y="41"/>
                    <a:pt x="8" y="45"/>
                  </a:cubicBezTo>
                  <a:cubicBezTo>
                    <a:pt x="5" y="48"/>
                    <a:pt x="1" y="52"/>
                    <a:pt x="1" y="58"/>
                  </a:cubicBezTo>
                  <a:cubicBezTo>
                    <a:pt x="1" y="61"/>
                    <a:pt x="3" y="62"/>
                    <a:pt x="5" y="62"/>
                  </a:cubicBezTo>
                  <a:cubicBezTo>
                    <a:pt x="11" y="62"/>
                    <a:pt x="13" y="58"/>
                    <a:pt x="17" y="56"/>
                  </a:cubicBezTo>
                  <a:cubicBezTo>
                    <a:pt x="21" y="52"/>
                    <a:pt x="26" y="48"/>
                    <a:pt x="31" y="46"/>
                  </a:cubicBezTo>
                  <a:cubicBezTo>
                    <a:pt x="39" y="41"/>
                    <a:pt x="49" y="36"/>
                    <a:pt x="59" y="31"/>
                  </a:cubicBezTo>
                  <a:cubicBezTo>
                    <a:pt x="69" y="27"/>
                    <a:pt x="80" y="24"/>
                    <a:pt x="88" y="22"/>
                  </a:cubicBezTo>
                  <a:lnTo>
                    <a:pt x="104" y="19"/>
                  </a:lnTo>
                  <a:cubicBezTo>
                    <a:pt x="109" y="17"/>
                    <a:pt x="115" y="14"/>
                    <a:pt x="120" y="13"/>
                  </a:cubicBezTo>
                  <a:cubicBezTo>
                    <a:pt x="124" y="9"/>
                    <a:pt x="123" y="3"/>
                    <a:pt x="119" y="3"/>
                  </a:cubicBezTo>
                  <a:cubicBezTo>
                    <a:pt x="115" y="2"/>
                    <a:pt x="111"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005850" y="3738425"/>
              <a:ext cx="7700" cy="2200"/>
            </a:xfrm>
            <a:custGeom>
              <a:avLst/>
              <a:gdLst/>
              <a:ahLst/>
              <a:cxnLst/>
              <a:rect l="l" t="t" r="r" b="b"/>
              <a:pathLst>
                <a:path w="308" h="88" extrusionOk="0">
                  <a:moveTo>
                    <a:pt x="176" y="1"/>
                  </a:moveTo>
                  <a:cubicBezTo>
                    <a:pt x="168" y="1"/>
                    <a:pt x="160" y="1"/>
                    <a:pt x="153" y="2"/>
                  </a:cubicBezTo>
                  <a:cubicBezTo>
                    <a:pt x="95" y="7"/>
                    <a:pt x="40" y="34"/>
                    <a:pt x="4" y="79"/>
                  </a:cubicBezTo>
                  <a:cubicBezTo>
                    <a:pt x="1" y="83"/>
                    <a:pt x="6" y="88"/>
                    <a:pt x="11" y="88"/>
                  </a:cubicBezTo>
                  <a:cubicBezTo>
                    <a:pt x="13" y="88"/>
                    <a:pt x="14" y="88"/>
                    <a:pt x="15" y="87"/>
                  </a:cubicBezTo>
                  <a:cubicBezTo>
                    <a:pt x="54" y="53"/>
                    <a:pt x="101" y="35"/>
                    <a:pt x="153" y="35"/>
                  </a:cubicBezTo>
                  <a:cubicBezTo>
                    <a:pt x="155" y="35"/>
                    <a:pt x="156" y="35"/>
                    <a:pt x="158" y="35"/>
                  </a:cubicBezTo>
                  <a:cubicBezTo>
                    <a:pt x="183" y="35"/>
                    <a:pt x="207" y="38"/>
                    <a:pt x="231" y="47"/>
                  </a:cubicBezTo>
                  <a:cubicBezTo>
                    <a:pt x="243" y="51"/>
                    <a:pt x="257" y="55"/>
                    <a:pt x="268" y="60"/>
                  </a:cubicBezTo>
                  <a:cubicBezTo>
                    <a:pt x="277" y="64"/>
                    <a:pt x="287" y="68"/>
                    <a:pt x="297" y="68"/>
                  </a:cubicBezTo>
                  <a:cubicBezTo>
                    <a:pt x="299" y="68"/>
                    <a:pt x="300" y="68"/>
                    <a:pt x="302" y="68"/>
                  </a:cubicBezTo>
                  <a:cubicBezTo>
                    <a:pt x="305" y="68"/>
                    <a:pt x="307" y="64"/>
                    <a:pt x="307" y="62"/>
                  </a:cubicBezTo>
                  <a:cubicBezTo>
                    <a:pt x="304" y="34"/>
                    <a:pt x="265" y="18"/>
                    <a:pt x="243" y="11"/>
                  </a:cubicBezTo>
                  <a:cubicBezTo>
                    <a:pt x="221" y="4"/>
                    <a:pt x="19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18225" y="3747075"/>
              <a:ext cx="7075" cy="2075"/>
            </a:xfrm>
            <a:custGeom>
              <a:avLst/>
              <a:gdLst/>
              <a:ahLst/>
              <a:cxnLst/>
              <a:rect l="l" t="t" r="r" b="b"/>
              <a:pathLst>
                <a:path w="283" h="83" extrusionOk="0">
                  <a:moveTo>
                    <a:pt x="123" y="0"/>
                  </a:moveTo>
                  <a:cubicBezTo>
                    <a:pt x="103" y="0"/>
                    <a:pt x="83" y="4"/>
                    <a:pt x="65" y="9"/>
                  </a:cubicBezTo>
                  <a:cubicBezTo>
                    <a:pt x="44" y="17"/>
                    <a:pt x="16" y="24"/>
                    <a:pt x="2" y="43"/>
                  </a:cubicBezTo>
                  <a:cubicBezTo>
                    <a:pt x="1" y="46"/>
                    <a:pt x="3" y="51"/>
                    <a:pt x="7" y="51"/>
                  </a:cubicBezTo>
                  <a:cubicBezTo>
                    <a:pt x="8" y="51"/>
                    <a:pt x="8" y="51"/>
                    <a:pt x="9" y="51"/>
                  </a:cubicBezTo>
                  <a:cubicBezTo>
                    <a:pt x="18" y="49"/>
                    <a:pt x="28" y="43"/>
                    <a:pt x="39" y="39"/>
                  </a:cubicBezTo>
                  <a:cubicBezTo>
                    <a:pt x="49" y="35"/>
                    <a:pt x="61" y="31"/>
                    <a:pt x="71" y="30"/>
                  </a:cubicBezTo>
                  <a:cubicBezTo>
                    <a:pt x="83" y="27"/>
                    <a:pt x="96" y="26"/>
                    <a:pt x="108" y="26"/>
                  </a:cubicBezTo>
                  <a:cubicBezTo>
                    <a:pt x="118" y="26"/>
                    <a:pt x="129" y="27"/>
                    <a:pt x="139" y="29"/>
                  </a:cubicBezTo>
                  <a:cubicBezTo>
                    <a:pt x="161" y="31"/>
                    <a:pt x="183" y="36"/>
                    <a:pt x="203" y="46"/>
                  </a:cubicBezTo>
                  <a:cubicBezTo>
                    <a:pt x="214" y="51"/>
                    <a:pt x="223" y="56"/>
                    <a:pt x="232" y="61"/>
                  </a:cubicBezTo>
                  <a:cubicBezTo>
                    <a:pt x="242" y="68"/>
                    <a:pt x="253" y="73"/>
                    <a:pt x="262" y="81"/>
                  </a:cubicBezTo>
                  <a:cubicBezTo>
                    <a:pt x="264" y="82"/>
                    <a:pt x="266" y="82"/>
                    <a:pt x="268" y="82"/>
                  </a:cubicBezTo>
                  <a:cubicBezTo>
                    <a:pt x="277" y="82"/>
                    <a:pt x="282" y="70"/>
                    <a:pt x="276" y="63"/>
                  </a:cubicBezTo>
                  <a:cubicBezTo>
                    <a:pt x="268" y="52"/>
                    <a:pt x="260" y="44"/>
                    <a:pt x="250" y="36"/>
                  </a:cubicBezTo>
                  <a:cubicBezTo>
                    <a:pt x="238" y="29"/>
                    <a:pt x="226" y="23"/>
                    <a:pt x="214" y="18"/>
                  </a:cubicBezTo>
                  <a:cubicBezTo>
                    <a:pt x="189" y="8"/>
                    <a:pt x="165" y="3"/>
                    <a:pt x="138" y="1"/>
                  </a:cubicBezTo>
                  <a:cubicBezTo>
                    <a:pt x="133" y="1"/>
                    <a:pt x="128"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983050" y="3748100"/>
              <a:ext cx="5525" cy="2775"/>
            </a:xfrm>
            <a:custGeom>
              <a:avLst/>
              <a:gdLst/>
              <a:ahLst/>
              <a:cxnLst/>
              <a:rect l="l" t="t" r="r" b="b"/>
              <a:pathLst>
                <a:path w="221" h="111" extrusionOk="0">
                  <a:moveTo>
                    <a:pt x="154" y="0"/>
                  </a:moveTo>
                  <a:cubicBezTo>
                    <a:pt x="132" y="2"/>
                    <a:pt x="110" y="6"/>
                    <a:pt x="89" y="15"/>
                  </a:cubicBezTo>
                  <a:cubicBezTo>
                    <a:pt x="52" y="34"/>
                    <a:pt x="15" y="62"/>
                    <a:pt x="2" y="103"/>
                  </a:cubicBezTo>
                  <a:cubicBezTo>
                    <a:pt x="1" y="107"/>
                    <a:pt x="4" y="111"/>
                    <a:pt x="7" y="111"/>
                  </a:cubicBezTo>
                  <a:cubicBezTo>
                    <a:pt x="9" y="111"/>
                    <a:pt x="10" y="110"/>
                    <a:pt x="11" y="109"/>
                  </a:cubicBezTo>
                  <a:cubicBezTo>
                    <a:pt x="24" y="94"/>
                    <a:pt x="35" y="79"/>
                    <a:pt x="51" y="67"/>
                  </a:cubicBezTo>
                  <a:cubicBezTo>
                    <a:pt x="66" y="55"/>
                    <a:pt x="83" y="46"/>
                    <a:pt x="100" y="41"/>
                  </a:cubicBezTo>
                  <a:cubicBezTo>
                    <a:pt x="119" y="35"/>
                    <a:pt x="136" y="31"/>
                    <a:pt x="154" y="30"/>
                  </a:cubicBezTo>
                  <a:cubicBezTo>
                    <a:pt x="164" y="30"/>
                    <a:pt x="173" y="30"/>
                    <a:pt x="183" y="31"/>
                  </a:cubicBezTo>
                  <a:cubicBezTo>
                    <a:pt x="188" y="32"/>
                    <a:pt x="193" y="34"/>
                    <a:pt x="199" y="34"/>
                  </a:cubicBezTo>
                  <a:cubicBezTo>
                    <a:pt x="204" y="34"/>
                    <a:pt x="207" y="32"/>
                    <a:pt x="212" y="30"/>
                  </a:cubicBezTo>
                  <a:cubicBezTo>
                    <a:pt x="220" y="30"/>
                    <a:pt x="221" y="22"/>
                    <a:pt x="217" y="16"/>
                  </a:cubicBezTo>
                  <a:cubicBezTo>
                    <a:pt x="212" y="11"/>
                    <a:pt x="209" y="8"/>
                    <a:pt x="204" y="5"/>
                  </a:cubicBezTo>
                  <a:cubicBezTo>
                    <a:pt x="199" y="2"/>
                    <a:pt x="192" y="2"/>
                    <a:pt x="185" y="2"/>
                  </a:cubicBezTo>
                  <a:cubicBezTo>
                    <a:pt x="174" y="0"/>
                    <a:pt x="164"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860775" y="3790450"/>
              <a:ext cx="4275" cy="38975"/>
            </a:xfrm>
            <a:custGeom>
              <a:avLst/>
              <a:gdLst/>
              <a:ahLst/>
              <a:cxnLst/>
              <a:rect l="l" t="t" r="r" b="b"/>
              <a:pathLst>
                <a:path w="171" h="1559" extrusionOk="0">
                  <a:moveTo>
                    <a:pt x="45" y="1"/>
                  </a:moveTo>
                  <a:cubicBezTo>
                    <a:pt x="29" y="1"/>
                    <a:pt x="14" y="11"/>
                    <a:pt x="7" y="36"/>
                  </a:cubicBezTo>
                  <a:cubicBezTo>
                    <a:pt x="1" y="56"/>
                    <a:pt x="1" y="79"/>
                    <a:pt x="2" y="103"/>
                  </a:cubicBezTo>
                  <a:cubicBezTo>
                    <a:pt x="7" y="484"/>
                    <a:pt x="11" y="863"/>
                    <a:pt x="16" y="1244"/>
                  </a:cubicBezTo>
                  <a:cubicBezTo>
                    <a:pt x="18" y="1317"/>
                    <a:pt x="19" y="1458"/>
                    <a:pt x="41" y="1520"/>
                  </a:cubicBezTo>
                  <a:cubicBezTo>
                    <a:pt x="51" y="1548"/>
                    <a:pt x="68" y="1558"/>
                    <a:pt x="86" y="1558"/>
                  </a:cubicBezTo>
                  <a:cubicBezTo>
                    <a:pt x="109" y="1558"/>
                    <a:pt x="135" y="1541"/>
                    <a:pt x="157" y="1520"/>
                  </a:cubicBezTo>
                  <a:cubicBezTo>
                    <a:pt x="170" y="1083"/>
                    <a:pt x="154" y="645"/>
                    <a:pt x="140"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868425" y="3790450"/>
              <a:ext cx="4250" cy="38975"/>
            </a:xfrm>
            <a:custGeom>
              <a:avLst/>
              <a:gdLst/>
              <a:ahLst/>
              <a:cxnLst/>
              <a:rect l="l" t="t" r="r" b="b"/>
              <a:pathLst>
                <a:path w="170" h="1559" extrusionOk="0">
                  <a:moveTo>
                    <a:pt x="45" y="1"/>
                  </a:moveTo>
                  <a:cubicBezTo>
                    <a:pt x="29" y="1"/>
                    <a:pt x="15"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876050" y="3790450"/>
              <a:ext cx="4275" cy="38975"/>
            </a:xfrm>
            <a:custGeom>
              <a:avLst/>
              <a:gdLst/>
              <a:ahLst/>
              <a:cxnLst/>
              <a:rect l="l" t="t" r="r" b="b"/>
              <a:pathLst>
                <a:path w="171" h="1559" extrusionOk="0">
                  <a:moveTo>
                    <a:pt x="46"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6" y="1558"/>
                  </a:cubicBezTo>
                  <a:cubicBezTo>
                    <a:pt x="109" y="1558"/>
                    <a:pt x="135" y="1541"/>
                    <a:pt x="157" y="1520"/>
                  </a:cubicBezTo>
                  <a:cubicBezTo>
                    <a:pt x="171" y="1083"/>
                    <a:pt x="155" y="645"/>
                    <a:pt x="140" y="208"/>
                  </a:cubicBezTo>
                  <a:cubicBezTo>
                    <a:pt x="139" y="159"/>
                    <a:pt x="135"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83725"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0" y="863"/>
                    <a:pt x="15" y="1244"/>
                  </a:cubicBezTo>
                  <a:cubicBezTo>
                    <a:pt x="17" y="1317"/>
                    <a:pt x="18" y="1458"/>
                    <a:pt x="41" y="1520"/>
                  </a:cubicBezTo>
                  <a:cubicBezTo>
                    <a:pt x="51" y="1548"/>
                    <a:pt x="67" y="1558"/>
                    <a:pt x="85" y="1558"/>
                  </a:cubicBezTo>
                  <a:cubicBezTo>
                    <a:pt x="109" y="1558"/>
                    <a:pt x="135" y="1541"/>
                    <a:pt x="156" y="1520"/>
                  </a:cubicBezTo>
                  <a:cubicBezTo>
                    <a:pt x="169" y="1083"/>
                    <a:pt x="153" y="645"/>
                    <a:pt x="139" y="208"/>
                  </a:cubicBezTo>
                  <a:cubicBezTo>
                    <a:pt x="137"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891375" y="3790450"/>
              <a:ext cx="4250" cy="38975"/>
            </a:xfrm>
            <a:custGeom>
              <a:avLst/>
              <a:gdLst/>
              <a:ahLst/>
              <a:cxnLst/>
              <a:rect l="l" t="t" r="r" b="b"/>
              <a:pathLst>
                <a:path w="170" h="1559" extrusionOk="0">
                  <a:moveTo>
                    <a:pt x="46" y="1"/>
                  </a:moveTo>
                  <a:cubicBezTo>
                    <a:pt x="29" y="1"/>
                    <a:pt x="15" y="11"/>
                    <a:pt x="6" y="36"/>
                  </a:cubicBezTo>
                  <a:cubicBezTo>
                    <a:pt x="0" y="56"/>
                    <a:pt x="0" y="79"/>
                    <a:pt x="1" y="103"/>
                  </a:cubicBezTo>
                  <a:cubicBezTo>
                    <a:pt x="6" y="484"/>
                    <a:pt x="11" y="863"/>
                    <a:pt x="16" y="1244"/>
                  </a:cubicBezTo>
                  <a:cubicBezTo>
                    <a:pt x="17" y="1317"/>
                    <a:pt x="19" y="1458"/>
                    <a:pt x="41" y="1520"/>
                  </a:cubicBezTo>
                  <a:cubicBezTo>
                    <a:pt x="52" y="1548"/>
                    <a:pt x="68" y="1558"/>
                    <a:pt x="86" y="1558"/>
                  </a:cubicBezTo>
                  <a:cubicBezTo>
                    <a:pt x="109"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89902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7" y="1244"/>
                  </a:cubicBezTo>
                  <a:cubicBezTo>
                    <a:pt x="18" y="1317"/>
                    <a:pt x="19" y="1458"/>
                    <a:pt x="42" y="1520"/>
                  </a:cubicBezTo>
                  <a:cubicBezTo>
                    <a:pt x="52" y="1548"/>
                    <a:pt x="68" y="1558"/>
                    <a:pt x="85" y="1558"/>
                  </a:cubicBezTo>
                  <a:cubicBezTo>
                    <a:pt x="109" y="1558"/>
                    <a:pt x="136" y="1541"/>
                    <a:pt x="158" y="1520"/>
                  </a:cubicBezTo>
                  <a:cubicBezTo>
                    <a:pt x="170" y="1083"/>
                    <a:pt x="155" y="645"/>
                    <a:pt x="140" y="208"/>
                  </a:cubicBezTo>
                  <a:cubicBezTo>
                    <a:pt x="139"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906700" y="3790450"/>
              <a:ext cx="4275" cy="38975"/>
            </a:xfrm>
            <a:custGeom>
              <a:avLst/>
              <a:gdLst/>
              <a:ahLst/>
              <a:cxnLst/>
              <a:rect l="l" t="t" r="r" b="b"/>
              <a:pathLst>
                <a:path w="171" h="1559" extrusionOk="0">
                  <a:moveTo>
                    <a:pt x="45" y="1"/>
                  </a:moveTo>
                  <a:cubicBezTo>
                    <a:pt x="29" y="1"/>
                    <a:pt x="14" y="11"/>
                    <a:pt x="7" y="36"/>
                  </a:cubicBezTo>
                  <a:cubicBezTo>
                    <a:pt x="0" y="56"/>
                    <a:pt x="0" y="79"/>
                    <a:pt x="1" y="103"/>
                  </a:cubicBezTo>
                  <a:cubicBezTo>
                    <a:pt x="7" y="484"/>
                    <a:pt x="11" y="863"/>
                    <a:pt x="16" y="1244"/>
                  </a:cubicBezTo>
                  <a:cubicBezTo>
                    <a:pt x="17" y="1317"/>
                    <a:pt x="18" y="1458"/>
                    <a:pt x="42"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914300" y="3790450"/>
              <a:ext cx="4275" cy="38975"/>
            </a:xfrm>
            <a:custGeom>
              <a:avLst/>
              <a:gdLst/>
              <a:ahLst/>
              <a:cxnLst/>
              <a:rect l="l" t="t" r="r" b="b"/>
              <a:pathLst>
                <a:path w="171" h="1559" extrusionOk="0">
                  <a:moveTo>
                    <a:pt x="47" y="1"/>
                  </a:moveTo>
                  <a:cubicBezTo>
                    <a:pt x="31" y="1"/>
                    <a:pt x="16" y="11"/>
                    <a:pt x="8" y="36"/>
                  </a:cubicBezTo>
                  <a:cubicBezTo>
                    <a:pt x="1" y="56"/>
                    <a:pt x="1" y="79"/>
                    <a:pt x="3" y="103"/>
                  </a:cubicBezTo>
                  <a:cubicBezTo>
                    <a:pt x="8" y="484"/>
                    <a:pt x="11" y="863"/>
                    <a:pt x="17" y="1244"/>
                  </a:cubicBezTo>
                  <a:cubicBezTo>
                    <a:pt x="18" y="1317"/>
                    <a:pt x="20" y="1458"/>
                    <a:pt x="42" y="1520"/>
                  </a:cubicBezTo>
                  <a:cubicBezTo>
                    <a:pt x="52" y="1548"/>
                    <a:pt x="68" y="1558"/>
                    <a:pt x="86" y="1558"/>
                  </a:cubicBezTo>
                  <a:cubicBezTo>
                    <a:pt x="109" y="1558"/>
                    <a:pt x="136" y="1541"/>
                    <a:pt x="158" y="1520"/>
                  </a:cubicBezTo>
                  <a:cubicBezTo>
                    <a:pt x="171" y="1083"/>
                    <a:pt x="155" y="645"/>
                    <a:pt x="140" y="208"/>
                  </a:cubicBezTo>
                  <a:cubicBezTo>
                    <a:pt x="139" y="159"/>
                    <a:pt x="137" y="109"/>
                    <a:pt x="122" y="67"/>
                  </a:cubicBezTo>
                  <a:cubicBezTo>
                    <a:pt x="110" y="33"/>
                    <a:pt x="76"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21975" y="3790450"/>
              <a:ext cx="4275" cy="38975"/>
            </a:xfrm>
            <a:custGeom>
              <a:avLst/>
              <a:gdLst/>
              <a:ahLst/>
              <a:cxnLst/>
              <a:rect l="l" t="t" r="r" b="b"/>
              <a:pathLst>
                <a:path w="171" h="1559" extrusionOk="0">
                  <a:moveTo>
                    <a:pt x="45" y="1"/>
                  </a:moveTo>
                  <a:cubicBezTo>
                    <a:pt x="29" y="1"/>
                    <a:pt x="15" y="11"/>
                    <a:pt x="7" y="36"/>
                  </a:cubicBezTo>
                  <a:cubicBezTo>
                    <a:pt x="1" y="56"/>
                    <a:pt x="1" y="79"/>
                    <a:pt x="2" y="103"/>
                  </a:cubicBezTo>
                  <a:cubicBezTo>
                    <a:pt x="7" y="484"/>
                    <a:pt x="11" y="863"/>
                    <a:pt x="16" y="1244"/>
                  </a:cubicBezTo>
                  <a:cubicBezTo>
                    <a:pt x="18" y="1317"/>
                    <a:pt x="19" y="1458"/>
                    <a:pt x="42" y="1520"/>
                  </a:cubicBezTo>
                  <a:cubicBezTo>
                    <a:pt x="52" y="1548"/>
                    <a:pt x="67" y="1558"/>
                    <a:pt x="85" y="1558"/>
                  </a:cubicBezTo>
                  <a:cubicBezTo>
                    <a:pt x="108" y="1558"/>
                    <a:pt x="135" y="1541"/>
                    <a:pt x="157" y="1520"/>
                  </a:cubicBezTo>
                  <a:cubicBezTo>
                    <a:pt x="170" y="1083"/>
                    <a:pt x="154" y="645"/>
                    <a:pt x="140" y="208"/>
                  </a:cubicBezTo>
                  <a:cubicBezTo>
                    <a:pt x="138" y="159"/>
                    <a:pt x="135" y="109"/>
                    <a:pt x="122"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929650" y="3790450"/>
              <a:ext cx="4250" cy="38975"/>
            </a:xfrm>
            <a:custGeom>
              <a:avLst/>
              <a:gdLst/>
              <a:ahLst/>
              <a:cxnLst/>
              <a:rect l="l" t="t" r="r" b="b"/>
              <a:pathLst>
                <a:path w="170" h="1559" extrusionOk="0">
                  <a:moveTo>
                    <a:pt x="45" y="1"/>
                  </a:moveTo>
                  <a:cubicBezTo>
                    <a:pt x="29" y="1"/>
                    <a:pt x="15" y="11"/>
                    <a:pt x="7" y="36"/>
                  </a:cubicBezTo>
                  <a:cubicBezTo>
                    <a:pt x="0" y="56"/>
                    <a:pt x="0" y="79"/>
                    <a:pt x="1" y="103"/>
                  </a:cubicBezTo>
                  <a:cubicBezTo>
                    <a:pt x="7"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9"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37275" y="3790450"/>
              <a:ext cx="4275" cy="38975"/>
            </a:xfrm>
            <a:custGeom>
              <a:avLst/>
              <a:gdLst/>
              <a:ahLst/>
              <a:cxnLst/>
              <a:rect l="l" t="t" r="r" b="b"/>
              <a:pathLst>
                <a:path w="171" h="1559" extrusionOk="0">
                  <a:moveTo>
                    <a:pt x="46" y="1"/>
                  </a:moveTo>
                  <a:cubicBezTo>
                    <a:pt x="30" y="1"/>
                    <a:pt x="16" y="11"/>
                    <a:pt x="8" y="36"/>
                  </a:cubicBezTo>
                  <a:cubicBezTo>
                    <a:pt x="1" y="56"/>
                    <a:pt x="1" y="79"/>
                    <a:pt x="3" y="103"/>
                  </a:cubicBezTo>
                  <a:cubicBezTo>
                    <a:pt x="8" y="484"/>
                    <a:pt x="11" y="863"/>
                    <a:pt x="17" y="1244"/>
                  </a:cubicBezTo>
                  <a:cubicBezTo>
                    <a:pt x="19" y="1317"/>
                    <a:pt x="20" y="1458"/>
                    <a:pt x="42" y="1520"/>
                  </a:cubicBezTo>
                  <a:cubicBezTo>
                    <a:pt x="52" y="1548"/>
                    <a:pt x="68" y="1558"/>
                    <a:pt x="86" y="1558"/>
                  </a:cubicBezTo>
                  <a:cubicBezTo>
                    <a:pt x="110" y="1558"/>
                    <a:pt x="136" y="1541"/>
                    <a:pt x="158" y="1520"/>
                  </a:cubicBezTo>
                  <a:cubicBezTo>
                    <a:pt x="171" y="1083"/>
                    <a:pt x="155" y="645"/>
                    <a:pt x="141" y="208"/>
                  </a:cubicBezTo>
                  <a:cubicBezTo>
                    <a:pt x="139" y="159"/>
                    <a:pt x="137" y="109"/>
                    <a:pt x="122"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944950" y="3790450"/>
              <a:ext cx="4275" cy="38975"/>
            </a:xfrm>
            <a:custGeom>
              <a:avLst/>
              <a:gdLst/>
              <a:ahLst/>
              <a:cxnLst/>
              <a:rect l="l" t="t" r="r" b="b"/>
              <a:pathLst>
                <a:path w="171" h="1559" extrusionOk="0">
                  <a:moveTo>
                    <a:pt x="46" y="1"/>
                  </a:moveTo>
                  <a:cubicBezTo>
                    <a:pt x="30" y="1"/>
                    <a:pt x="15" y="11"/>
                    <a:pt x="8" y="36"/>
                  </a:cubicBezTo>
                  <a:cubicBezTo>
                    <a:pt x="0" y="56"/>
                    <a:pt x="0" y="79"/>
                    <a:pt x="3" y="103"/>
                  </a:cubicBezTo>
                  <a:cubicBezTo>
                    <a:pt x="8" y="484"/>
                    <a:pt x="11" y="863"/>
                    <a:pt x="16" y="1244"/>
                  </a:cubicBezTo>
                  <a:cubicBezTo>
                    <a:pt x="19" y="1317"/>
                    <a:pt x="20" y="1458"/>
                    <a:pt x="42" y="1520"/>
                  </a:cubicBezTo>
                  <a:cubicBezTo>
                    <a:pt x="53" y="1548"/>
                    <a:pt x="69" y="1558"/>
                    <a:pt x="87" y="1558"/>
                  </a:cubicBezTo>
                  <a:cubicBezTo>
                    <a:pt x="110" y="1558"/>
                    <a:pt x="136" y="1541"/>
                    <a:pt x="158" y="1520"/>
                  </a:cubicBezTo>
                  <a:cubicBezTo>
                    <a:pt x="170" y="1083"/>
                    <a:pt x="154" y="645"/>
                    <a:pt x="139" y="208"/>
                  </a:cubicBezTo>
                  <a:cubicBezTo>
                    <a:pt x="138" y="159"/>
                    <a:pt x="136" y="109"/>
                    <a:pt x="121" y="67"/>
                  </a:cubicBezTo>
                  <a:cubicBezTo>
                    <a:pt x="110"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52600" y="3790450"/>
              <a:ext cx="4250" cy="38975"/>
            </a:xfrm>
            <a:custGeom>
              <a:avLst/>
              <a:gdLst/>
              <a:ahLst/>
              <a:cxnLst/>
              <a:rect l="l" t="t" r="r" b="b"/>
              <a:pathLst>
                <a:path w="170" h="1559" extrusionOk="0">
                  <a:moveTo>
                    <a:pt x="45" y="1"/>
                  </a:moveTo>
                  <a:cubicBezTo>
                    <a:pt x="29" y="1"/>
                    <a:pt x="14" y="11"/>
                    <a:pt x="6" y="36"/>
                  </a:cubicBezTo>
                  <a:cubicBezTo>
                    <a:pt x="0" y="56"/>
                    <a:pt x="0" y="79"/>
                    <a:pt x="1" y="103"/>
                  </a:cubicBezTo>
                  <a:cubicBezTo>
                    <a:pt x="6" y="484"/>
                    <a:pt x="11" y="863"/>
                    <a:pt x="16" y="1244"/>
                  </a:cubicBezTo>
                  <a:cubicBezTo>
                    <a:pt x="17" y="1317"/>
                    <a:pt x="18" y="1458"/>
                    <a:pt x="41" y="1520"/>
                  </a:cubicBezTo>
                  <a:cubicBezTo>
                    <a:pt x="51" y="1548"/>
                    <a:pt x="67" y="1558"/>
                    <a:pt x="85" y="1558"/>
                  </a:cubicBezTo>
                  <a:cubicBezTo>
                    <a:pt x="108" y="1558"/>
                    <a:pt x="135" y="1541"/>
                    <a:pt x="156" y="1520"/>
                  </a:cubicBezTo>
                  <a:cubicBezTo>
                    <a:pt x="170" y="1083"/>
                    <a:pt x="154" y="645"/>
                    <a:pt x="139" y="208"/>
                  </a:cubicBezTo>
                  <a:cubicBezTo>
                    <a:pt x="138" y="159"/>
                    <a:pt x="135" y="109"/>
                    <a:pt x="120" y="67"/>
                  </a:cubicBezTo>
                  <a:cubicBezTo>
                    <a:pt x="108" y="33"/>
                    <a:pt x="74"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960250" y="3790450"/>
              <a:ext cx="4250" cy="38975"/>
            </a:xfrm>
            <a:custGeom>
              <a:avLst/>
              <a:gdLst/>
              <a:ahLst/>
              <a:cxnLst/>
              <a:rect l="l" t="t" r="r" b="b"/>
              <a:pathLst>
                <a:path w="170" h="1559" extrusionOk="0">
                  <a:moveTo>
                    <a:pt x="46" y="1"/>
                  </a:moveTo>
                  <a:cubicBezTo>
                    <a:pt x="29" y="1"/>
                    <a:pt x="15" y="11"/>
                    <a:pt x="7" y="36"/>
                  </a:cubicBezTo>
                  <a:cubicBezTo>
                    <a:pt x="1" y="56"/>
                    <a:pt x="1" y="79"/>
                    <a:pt x="2" y="103"/>
                  </a:cubicBezTo>
                  <a:cubicBezTo>
                    <a:pt x="7" y="484"/>
                    <a:pt x="10" y="863"/>
                    <a:pt x="17" y="1244"/>
                  </a:cubicBezTo>
                  <a:cubicBezTo>
                    <a:pt x="18" y="1317"/>
                    <a:pt x="19" y="1458"/>
                    <a:pt x="41" y="1520"/>
                  </a:cubicBezTo>
                  <a:cubicBezTo>
                    <a:pt x="52" y="1548"/>
                    <a:pt x="68" y="1558"/>
                    <a:pt x="86" y="1558"/>
                  </a:cubicBezTo>
                  <a:cubicBezTo>
                    <a:pt x="109" y="1558"/>
                    <a:pt x="135" y="1541"/>
                    <a:pt x="157" y="1520"/>
                  </a:cubicBezTo>
                  <a:cubicBezTo>
                    <a:pt x="169" y="1083"/>
                    <a:pt x="155" y="645"/>
                    <a:pt x="140"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67900" y="3790450"/>
              <a:ext cx="4275" cy="38975"/>
            </a:xfrm>
            <a:custGeom>
              <a:avLst/>
              <a:gdLst/>
              <a:ahLst/>
              <a:cxnLst/>
              <a:rect l="l" t="t" r="r" b="b"/>
              <a:pathLst>
                <a:path w="171" h="1559" extrusionOk="0">
                  <a:moveTo>
                    <a:pt x="46" y="1"/>
                  </a:moveTo>
                  <a:cubicBezTo>
                    <a:pt x="30" y="1"/>
                    <a:pt x="16" y="11"/>
                    <a:pt x="8" y="36"/>
                  </a:cubicBezTo>
                  <a:cubicBezTo>
                    <a:pt x="0" y="56"/>
                    <a:pt x="0" y="79"/>
                    <a:pt x="2" y="103"/>
                  </a:cubicBezTo>
                  <a:cubicBezTo>
                    <a:pt x="8" y="484"/>
                    <a:pt x="11" y="863"/>
                    <a:pt x="16" y="1244"/>
                  </a:cubicBezTo>
                  <a:cubicBezTo>
                    <a:pt x="17" y="1317"/>
                    <a:pt x="19" y="1458"/>
                    <a:pt x="42" y="1520"/>
                  </a:cubicBezTo>
                  <a:cubicBezTo>
                    <a:pt x="52" y="1548"/>
                    <a:pt x="68" y="1558"/>
                    <a:pt x="86" y="1558"/>
                  </a:cubicBezTo>
                  <a:cubicBezTo>
                    <a:pt x="110" y="1558"/>
                    <a:pt x="136" y="1541"/>
                    <a:pt x="157" y="1520"/>
                  </a:cubicBezTo>
                  <a:cubicBezTo>
                    <a:pt x="170" y="1083"/>
                    <a:pt x="154" y="645"/>
                    <a:pt x="139" y="208"/>
                  </a:cubicBezTo>
                  <a:cubicBezTo>
                    <a:pt x="138" y="159"/>
                    <a:pt x="136" y="109"/>
                    <a:pt x="121" y="67"/>
                  </a:cubicBezTo>
                  <a:cubicBezTo>
                    <a:pt x="109" y="33"/>
                    <a:pt x="75"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1725" y="3773150"/>
              <a:ext cx="108600" cy="19650"/>
            </a:xfrm>
            <a:custGeom>
              <a:avLst/>
              <a:gdLst/>
              <a:ahLst/>
              <a:cxnLst/>
              <a:rect l="l" t="t" r="r" b="b"/>
              <a:pathLst>
                <a:path w="4344" h="786" extrusionOk="0">
                  <a:moveTo>
                    <a:pt x="3948" y="0"/>
                  </a:moveTo>
                  <a:cubicBezTo>
                    <a:pt x="3691" y="3"/>
                    <a:pt x="3421" y="4"/>
                    <a:pt x="3147" y="4"/>
                  </a:cubicBezTo>
                  <a:cubicBezTo>
                    <a:pt x="2673" y="4"/>
                    <a:pt x="2182" y="1"/>
                    <a:pt x="1709" y="1"/>
                  </a:cubicBezTo>
                  <a:cubicBezTo>
                    <a:pt x="1434" y="1"/>
                    <a:pt x="1165" y="2"/>
                    <a:pt x="908" y="5"/>
                  </a:cubicBezTo>
                  <a:cubicBezTo>
                    <a:pt x="739" y="8"/>
                    <a:pt x="579" y="28"/>
                    <a:pt x="417" y="73"/>
                  </a:cubicBezTo>
                  <a:cubicBezTo>
                    <a:pt x="279" y="284"/>
                    <a:pt x="140" y="497"/>
                    <a:pt x="1" y="707"/>
                  </a:cubicBezTo>
                  <a:cubicBezTo>
                    <a:pt x="572" y="763"/>
                    <a:pt x="1151" y="785"/>
                    <a:pt x="1731" y="785"/>
                  </a:cubicBezTo>
                  <a:cubicBezTo>
                    <a:pt x="2605" y="785"/>
                    <a:pt x="3482" y="735"/>
                    <a:pt x="4344" y="675"/>
                  </a:cubicBezTo>
                  <a:cubicBezTo>
                    <a:pt x="4210" y="412"/>
                    <a:pt x="4105" y="237"/>
                    <a:pt x="3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675" y="3788550"/>
              <a:ext cx="115750" cy="7025"/>
            </a:xfrm>
            <a:custGeom>
              <a:avLst/>
              <a:gdLst/>
              <a:ahLst/>
              <a:cxnLst/>
              <a:rect l="l" t="t" r="r" b="b"/>
              <a:pathLst>
                <a:path w="4630" h="281" extrusionOk="0">
                  <a:moveTo>
                    <a:pt x="3948" y="1"/>
                  </a:moveTo>
                  <a:cubicBezTo>
                    <a:pt x="3019" y="1"/>
                    <a:pt x="2127" y="33"/>
                    <a:pt x="1080" y="33"/>
                  </a:cubicBezTo>
                  <a:cubicBezTo>
                    <a:pt x="883" y="33"/>
                    <a:pt x="681" y="32"/>
                    <a:pt x="472" y="29"/>
                  </a:cubicBezTo>
                  <a:cubicBezTo>
                    <a:pt x="443" y="29"/>
                    <a:pt x="414" y="28"/>
                    <a:pt x="385" y="28"/>
                  </a:cubicBezTo>
                  <a:cubicBezTo>
                    <a:pt x="254" y="28"/>
                    <a:pt x="125" y="37"/>
                    <a:pt x="0" y="84"/>
                  </a:cubicBezTo>
                  <a:lnTo>
                    <a:pt x="0" y="259"/>
                  </a:lnTo>
                  <a:cubicBezTo>
                    <a:pt x="498" y="274"/>
                    <a:pt x="998" y="281"/>
                    <a:pt x="1501" y="281"/>
                  </a:cubicBezTo>
                  <a:cubicBezTo>
                    <a:pt x="2529" y="281"/>
                    <a:pt x="3566" y="255"/>
                    <a:pt x="4600" y="225"/>
                  </a:cubicBezTo>
                  <a:cubicBezTo>
                    <a:pt x="4609" y="192"/>
                    <a:pt x="4629" y="95"/>
                    <a:pt x="4621" y="61"/>
                  </a:cubicBezTo>
                  <a:cubicBezTo>
                    <a:pt x="4613" y="26"/>
                    <a:pt x="4583" y="6"/>
                    <a:pt x="4549" y="6"/>
                  </a:cubicBezTo>
                  <a:cubicBezTo>
                    <a:pt x="4346" y="2"/>
                    <a:pt x="4146" y="1"/>
                    <a:pt x="3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65375" y="3789000"/>
              <a:ext cx="102100" cy="1350"/>
            </a:xfrm>
            <a:custGeom>
              <a:avLst/>
              <a:gdLst/>
              <a:ahLst/>
              <a:cxnLst/>
              <a:rect l="l" t="t" r="r" b="b"/>
              <a:pathLst>
                <a:path w="4084" h="54" extrusionOk="0">
                  <a:moveTo>
                    <a:pt x="3916" y="0"/>
                  </a:moveTo>
                  <a:cubicBezTo>
                    <a:pt x="3439" y="0"/>
                    <a:pt x="2964" y="8"/>
                    <a:pt x="2487" y="9"/>
                  </a:cubicBezTo>
                  <a:cubicBezTo>
                    <a:pt x="1958" y="11"/>
                    <a:pt x="1430" y="16"/>
                    <a:pt x="901" y="20"/>
                  </a:cubicBezTo>
                  <a:cubicBezTo>
                    <a:pt x="756" y="22"/>
                    <a:pt x="608" y="23"/>
                    <a:pt x="462" y="24"/>
                  </a:cubicBezTo>
                  <a:cubicBezTo>
                    <a:pt x="451" y="24"/>
                    <a:pt x="440" y="24"/>
                    <a:pt x="429" y="24"/>
                  </a:cubicBezTo>
                  <a:cubicBezTo>
                    <a:pt x="376" y="24"/>
                    <a:pt x="322" y="23"/>
                    <a:pt x="268" y="23"/>
                  </a:cubicBezTo>
                  <a:cubicBezTo>
                    <a:pt x="180" y="23"/>
                    <a:pt x="92" y="25"/>
                    <a:pt x="5" y="36"/>
                  </a:cubicBezTo>
                  <a:cubicBezTo>
                    <a:pt x="0" y="38"/>
                    <a:pt x="0" y="44"/>
                    <a:pt x="5" y="45"/>
                  </a:cubicBezTo>
                  <a:cubicBezTo>
                    <a:pt x="63" y="52"/>
                    <a:pt x="123" y="53"/>
                    <a:pt x="183" y="53"/>
                  </a:cubicBezTo>
                  <a:cubicBezTo>
                    <a:pt x="259" y="53"/>
                    <a:pt x="336" y="50"/>
                    <a:pt x="411" y="50"/>
                  </a:cubicBezTo>
                  <a:cubicBezTo>
                    <a:pt x="540" y="50"/>
                    <a:pt x="669" y="49"/>
                    <a:pt x="799" y="48"/>
                  </a:cubicBezTo>
                  <a:cubicBezTo>
                    <a:pt x="1063" y="45"/>
                    <a:pt x="1329" y="43"/>
                    <a:pt x="1592" y="40"/>
                  </a:cubicBezTo>
                  <a:cubicBezTo>
                    <a:pt x="2121" y="35"/>
                    <a:pt x="2650" y="27"/>
                    <a:pt x="3178" y="23"/>
                  </a:cubicBezTo>
                  <a:cubicBezTo>
                    <a:pt x="3477" y="20"/>
                    <a:pt x="3776" y="20"/>
                    <a:pt x="4073" y="14"/>
                  </a:cubicBezTo>
                  <a:cubicBezTo>
                    <a:pt x="4083" y="14"/>
                    <a:pt x="4083" y="1"/>
                    <a:pt x="4074" y="1"/>
                  </a:cubicBezTo>
                  <a:cubicBezTo>
                    <a:pt x="4021" y="0"/>
                    <a:pt x="3968" y="0"/>
                    <a:pt x="39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947700" y="3774625"/>
              <a:ext cx="10750" cy="15000"/>
            </a:xfrm>
            <a:custGeom>
              <a:avLst/>
              <a:gdLst/>
              <a:ahLst/>
              <a:cxnLst/>
              <a:rect l="l" t="t" r="r" b="b"/>
              <a:pathLst>
                <a:path w="430" h="600" extrusionOk="0">
                  <a:moveTo>
                    <a:pt x="417" y="0"/>
                  </a:moveTo>
                  <a:cubicBezTo>
                    <a:pt x="414" y="0"/>
                    <a:pt x="411" y="1"/>
                    <a:pt x="408" y="4"/>
                  </a:cubicBezTo>
                  <a:cubicBezTo>
                    <a:pt x="386" y="22"/>
                    <a:pt x="368" y="50"/>
                    <a:pt x="350" y="73"/>
                  </a:cubicBezTo>
                  <a:cubicBezTo>
                    <a:pt x="334" y="93"/>
                    <a:pt x="318" y="114"/>
                    <a:pt x="302" y="135"/>
                  </a:cubicBezTo>
                  <a:cubicBezTo>
                    <a:pt x="265" y="183"/>
                    <a:pt x="229" y="232"/>
                    <a:pt x="195" y="282"/>
                  </a:cubicBezTo>
                  <a:cubicBezTo>
                    <a:pt x="127" y="380"/>
                    <a:pt x="62" y="481"/>
                    <a:pt x="4" y="586"/>
                  </a:cubicBezTo>
                  <a:cubicBezTo>
                    <a:pt x="0" y="593"/>
                    <a:pt x="6" y="599"/>
                    <a:pt x="12" y="599"/>
                  </a:cubicBezTo>
                  <a:cubicBezTo>
                    <a:pt x="14" y="599"/>
                    <a:pt x="18" y="598"/>
                    <a:pt x="20" y="595"/>
                  </a:cubicBezTo>
                  <a:cubicBezTo>
                    <a:pt x="81" y="496"/>
                    <a:pt x="147" y="396"/>
                    <a:pt x="214" y="301"/>
                  </a:cubicBezTo>
                  <a:cubicBezTo>
                    <a:pt x="247" y="254"/>
                    <a:pt x="282" y="207"/>
                    <a:pt x="315" y="163"/>
                  </a:cubicBezTo>
                  <a:cubicBezTo>
                    <a:pt x="335" y="136"/>
                    <a:pt x="355" y="111"/>
                    <a:pt x="374" y="84"/>
                  </a:cubicBezTo>
                  <a:cubicBezTo>
                    <a:pt x="392" y="63"/>
                    <a:pt x="413" y="42"/>
                    <a:pt x="425" y="18"/>
                  </a:cubicBezTo>
                  <a:cubicBezTo>
                    <a:pt x="430" y="8"/>
                    <a:pt x="424" y="0"/>
                    <a:pt x="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957500" y="3778600"/>
              <a:ext cx="4175" cy="7725"/>
            </a:xfrm>
            <a:custGeom>
              <a:avLst/>
              <a:gdLst/>
              <a:ahLst/>
              <a:cxnLst/>
              <a:rect l="l" t="t" r="r" b="b"/>
              <a:pathLst>
                <a:path w="167" h="309" extrusionOk="0">
                  <a:moveTo>
                    <a:pt x="94" y="16"/>
                  </a:moveTo>
                  <a:cubicBezTo>
                    <a:pt x="109" y="16"/>
                    <a:pt x="123" y="25"/>
                    <a:pt x="131" y="40"/>
                  </a:cubicBezTo>
                  <a:cubicBezTo>
                    <a:pt x="145" y="61"/>
                    <a:pt x="147" y="90"/>
                    <a:pt x="150" y="114"/>
                  </a:cubicBezTo>
                  <a:cubicBezTo>
                    <a:pt x="154" y="163"/>
                    <a:pt x="149" y="218"/>
                    <a:pt x="128" y="260"/>
                  </a:cubicBezTo>
                  <a:cubicBezTo>
                    <a:pt x="117" y="278"/>
                    <a:pt x="98" y="296"/>
                    <a:pt x="75" y="296"/>
                  </a:cubicBezTo>
                  <a:cubicBezTo>
                    <a:pt x="71" y="296"/>
                    <a:pt x="66" y="296"/>
                    <a:pt x="62" y="295"/>
                  </a:cubicBezTo>
                  <a:cubicBezTo>
                    <a:pt x="61" y="295"/>
                    <a:pt x="61" y="292"/>
                    <a:pt x="60" y="292"/>
                  </a:cubicBezTo>
                  <a:cubicBezTo>
                    <a:pt x="21" y="266"/>
                    <a:pt x="24" y="206"/>
                    <a:pt x="28" y="164"/>
                  </a:cubicBezTo>
                  <a:cubicBezTo>
                    <a:pt x="30" y="139"/>
                    <a:pt x="34" y="112"/>
                    <a:pt x="40" y="88"/>
                  </a:cubicBezTo>
                  <a:cubicBezTo>
                    <a:pt x="45" y="64"/>
                    <a:pt x="50" y="40"/>
                    <a:pt x="69" y="25"/>
                  </a:cubicBezTo>
                  <a:cubicBezTo>
                    <a:pt x="77" y="19"/>
                    <a:pt x="86" y="16"/>
                    <a:pt x="94" y="16"/>
                  </a:cubicBezTo>
                  <a:close/>
                  <a:moveTo>
                    <a:pt x="95" y="1"/>
                  </a:moveTo>
                  <a:cubicBezTo>
                    <a:pt x="34" y="1"/>
                    <a:pt x="20" y="88"/>
                    <a:pt x="13" y="132"/>
                  </a:cubicBezTo>
                  <a:cubicBezTo>
                    <a:pt x="8" y="175"/>
                    <a:pt x="0" y="235"/>
                    <a:pt x="26" y="274"/>
                  </a:cubicBezTo>
                  <a:cubicBezTo>
                    <a:pt x="29" y="282"/>
                    <a:pt x="34" y="290"/>
                    <a:pt x="41" y="296"/>
                  </a:cubicBezTo>
                  <a:cubicBezTo>
                    <a:pt x="52" y="304"/>
                    <a:pt x="64" y="308"/>
                    <a:pt x="76" y="308"/>
                  </a:cubicBezTo>
                  <a:cubicBezTo>
                    <a:pt x="87" y="308"/>
                    <a:pt x="98" y="305"/>
                    <a:pt x="108" y="300"/>
                  </a:cubicBezTo>
                  <a:cubicBezTo>
                    <a:pt x="132" y="286"/>
                    <a:pt x="145" y="261"/>
                    <a:pt x="153" y="236"/>
                  </a:cubicBezTo>
                  <a:cubicBezTo>
                    <a:pt x="164" y="205"/>
                    <a:pt x="167" y="170"/>
                    <a:pt x="167" y="139"/>
                  </a:cubicBezTo>
                  <a:cubicBezTo>
                    <a:pt x="167" y="94"/>
                    <a:pt x="160" y="4"/>
                    <a:pt x="97" y="1"/>
                  </a:cubicBezTo>
                  <a:cubicBezTo>
                    <a:pt x="96" y="1"/>
                    <a:pt x="95"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915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6"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2"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996200" y="3803075"/>
              <a:ext cx="2350" cy="18075"/>
            </a:xfrm>
            <a:custGeom>
              <a:avLst/>
              <a:gdLst/>
              <a:ahLst/>
              <a:cxnLst/>
              <a:rect l="l" t="t" r="r" b="b"/>
              <a:pathLst>
                <a:path w="94" h="723" extrusionOk="0">
                  <a:moveTo>
                    <a:pt x="53" y="1"/>
                  </a:moveTo>
                  <a:cubicBezTo>
                    <a:pt x="38" y="1"/>
                    <a:pt x="20" y="14"/>
                    <a:pt x="19" y="28"/>
                  </a:cubicBezTo>
                  <a:cubicBezTo>
                    <a:pt x="7" y="251"/>
                    <a:pt x="1" y="475"/>
                    <a:pt x="1" y="700"/>
                  </a:cubicBezTo>
                  <a:cubicBezTo>
                    <a:pt x="16" y="710"/>
                    <a:pt x="35" y="723"/>
                    <a:pt x="52" y="723"/>
                  </a:cubicBezTo>
                  <a:cubicBezTo>
                    <a:pt x="59" y="723"/>
                    <a:pt x="66" y="720"/>
                    <a:pt x="73" y="715"/>
                  </a:cubicBezTo>
                  <a:cubicBezTo>
                    <a:pt x="93" y="702"/>
                    <a:pt x="94" y="676"/>
                    <a:pt x="94" y="653"/>
                  </a:cubicBezTo>
                  <a:cubicBezTo>
                    <a:pt x="93" y="459"/>
                    <a:pt x="93" y="266"/>
                    <a:pt x="92" y="74"/>
                  </a:cubicBezTo>
                  <a:cubicBezTo>
                    <a:pt x="92" y="59"/>
                    <a:pt x="92" y="43"/>
                    <a:pt x="87" y="30"/>
                  </a:cubicBezTo>
                  <a:cubicBezTo>
                    <a:pt x="81"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000775" y="3803075"/>
              <a:ext cx="2375" cy="18075"/>
            </a:xfrm>
            <a:custGeom>
              <a:avLst/>
              <a:gdLst/>
              <a:ahLst/>
              <a:cxnLst/>
              <a:rect l="l" t="t" r="r" b="b"/>
              <a:pathLst>
                <a:path w="95" h="723" extrusionOk="0">
                  <a:moveTo>
                    <a:pt x="53" y="1"/>
                  </a:moveTo>
                  <a:cubicBezTo>
                    <a:pt x="39" y="1"/>
                    <a:pt x="20" y="14"/>
                    <a:pt x="19" y="28"/>
                  </a:cubicBezTo>
                  <a:cubicBezTo>
                    <a:pt x="6" y="251"/>
                    <a:pt x="0" y="475"/>
                    <a:pt x="0" y="700"/>
                  </a:cubicBezTo>
                  <a:cubicBezTo>
                    <a:pt x="17" y="710"/>
                    <a:pt x="36" y="723"/>
                    <a:pt x="53" y="723"/>
                  </a:cubicBezTo>
                  <a:cubicBezTo>
                    <a:pt x="60" y="723"/>
                    <a:pt x="67" y="720"/>
                    <a:pt x="73" y="715"/>
                  </a:cubicBezTo>
                  <a:cubicBezTo>
                    <a:pt x="93" y="702"/>
                    <a:pt x="95" y="676"/>
                    <a:pt x="95" y="653"/>
                  </a:cubicBezTo>
                  <a:cubicBezTo>
                    <a:pt x="93" y="459"/>
                    <a:pt x="93" y="266"/>
                    <a:pt x="91" y="74"/>
                  </a:cubicBezTo>
                  <a:cubicBezTo>
                    <a:pt x="91" y="59"/>
                    <a:pt x="91" y="43"/>
                    <a:pt x="86" y="30"/>
                  </a:cubicBezTo>
                  <a:cubicBezTo>
                    <a:pt x="81" y="16"/>
                    <a:pt x="70"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05375" y="3803075"/>
              <a:ext cx="2400" cy="18075"/>
            </a:xfrm>
            <a:custGeom>
              <a:avLst/>
              <a:gdLst/>
              <a:ahLst/>
              <a:cxnLst/>
              <a:rect l="l" t="t" r="r" b="b"/>
              <a:pathLst>
                <a:path w="96" h="723" extrusionOk="0">
                  <a:moveTo>
                    <a:pt x="53" y="1"/>
                  </a:moveTo>
                  <a:cubicBezTo>
                    <a:pt x="39" y="1"/>
                    <a:pt x="21" y="14"/>
                    <a:pt x="19" y="28"/>
                  </a:cubicBezTo>
                  <a:cubicBezTo>
                    <a:pt x="7" y="251"/>
                    <a:pt x="1" y="475"/>
                    <a:pt x="1" y="700"/>
                  </a:cubicBezTo>
                  <a:cubicBezTo>
                    <a:pt x="17" y="710"/>
                    <a:pt x="35" y="723"/>
                    <a:pt x="53" y="723"/>
                  </a:cubicBezTo>
                  <a:cubicBezTo>
                    <a:pt x="60" y="723"/>
                    <a:pt x="67" y="720"/>
                    <a:pt x="74" y="715"/>
                  </a:cubicBezTo>
                  <a:cubicBezTo>
                    <a:pt x="93" y="702"/>
                    <a:pt x="95" y="676"/>
                    <a:pt x="95" y="653"/>
                  </a:cubicBezTo>
                  <a:cubicBezTo>
                    <a:pt x="93" y="459"/>
                    <a:pt x="93" y="266"/>
                    <a:pt x="92" y="74"/>
                  </a:cubicBezTo>
                  <a:cubicBezTo>
                    <a:pt x="92" y="59"/>
                    <a:pt x="92" y="43"/>
                    <a:pt x="87" y="30"/>
                  </a:cubicBezTo>
                  <a:cubicBezTo>
                    <a:pt x="81" y="16"/>
                    <a:pt x="71" y="3"/>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009950" y="3803075"/>
              <a:ext cx="2375" cy="18075"/>
            </a:xfrm>
            <a:custGeom>
              <a:avLst/>
              <a:gdLst/>
              <a:ahLst/>
              <a:cxnLst/>
              <a:rect l="l" t="t" r="r" b="b"/>
              <a:pathLst>
                <a:path w="95" h="723" extrusionOk="0">
                  <a:moveTo>
                    <a:pt x="53" y="1"/>
                  </a:moveTo>
                  <a:cubicBezTo>
                    <a:pt x="39" y="1"/>
                    <a:pt x="20" y="14"/>
                    <a:pt x="19" y="28"/>
                  </a:cubicBezTo>
                  <a:cubicBezTo>
                    <a:pt x="8" y="251"/>
                    <a:pt x="0" y="475"/>
                    <a:pt x="0" y="700"/>
                  </a:cubicBezTo>
                  <a:cubicBezTo>
                    <a:pt x="18" y="710"/>
                    <a:pt x="36" y="723"/>
                    <a:pt x="53" y="723"/>
                  </a:cubicBezTo>
                  <a:cubicBezTo>
                    <a:pt x="60" y="723"/>
                    <a:pt x="67" y="720"/>
                    <a:pt x="73" y="715"/>
                  </a:cubicBezTo>
                  <a:cubicBezTo>
                    <a:pt x="94" y="702"/>
                    <a:pt x="95" y="676"/>
                    <a:pt x="95" y="653"/>
                  </a:cubicBezTo>
                  <a:cubicBezTo>
                    <a:pt x="94" y="459"/>
                    <a:pt x="94" y="266"/>
                    <a:pt x="93" y="74"/>
                  </a:cubicBezTo>
                  <a:cubicBezTo>
                    <a:pt x="93" y="59"/>
                    <a:pt x="93" y="43"/>
                    <a:pt x="87" y="30"/>
                  </a:cubicBezTo>
                  <a:cubicBezTo>
                    <a:pt x="82" y="16"/>
                    <a:pt x="71" y="2"/>
                    <a:pt x="56" y="1"/>
                  </a:cubicBezTo>
                  <a:cubicBezTo>
                    <a:pt x="55" y="1"/>
                    <a:pt x="54"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014550" y="3803075"/>
              <a:ext cx="2400" cy="18075"/>
            </a:xfrm>
            <a:custGeom>
              <a:avLst/>
              <a:gdLst/>
              <a:ahLst/>
              <a:cxnLst/>
              <a:rect l="l" t="t" r="r" b="b"/>
              <a:pathLst>
                <a:path w="96" h="723" extrusionOk="0">
                  <a:moveTo>
                    <a:pt x="54" y="1"/>
                  </a:moveTo>
                  <a:cubicBezTo>
                    <a:pt x="39" y="1"/>
                    <a:pt x="21" y="14"/>
                    <a:pt x="20" y="28"/>
                  </a:cubicBezTo>
                  <a:cubicBezTo>
                    <a:pt x="7" y="251"/>
                    <a:pt x="1" y="475"/>
                    <a:pt x="1" y="700"/>
                  </a:cubicBezTo>
                  <a:cubicBezTo>
                    <a:pt x="17" y="710"/>
                    <a:pt x="36" y="723"/>
                    <a:pt x="53" y="723"/>
                  </a:cubicBezTo>
                  <a:cubicBezTo>
                    <a:pt x="61" y="723"/>
                    <a:pt x="68" y="720"/>
                    <a:pt x="74" y="715"/>
                  </a:cubicBezTo>
                  <a:cubicBezTo>
                    <a:pt x="94" y="702"/>
                    <a:pt x="95" y="676"/>
                    <a:pt x="95" y="653"/>
                  </a:cubicBezTo>
                  <a:cubicBezTo>
                    <a:pt x="94" y="459"/>
                    <a:pt x="94" y="266"/>
                    <a:pt x="92" y="74"/>
                  </a:cubicBezTo>
                  <a:cubicBezTo>
                    <a:pt x="92" y="59"/>
                    <a:pt x="92" y="43"/>
                    <a:pt x="87" y="30"/>
                  </a:cubicBezTo>
                  <a:cubicBezTo>
                    <a:pt x="82" y="16"/>
                    <a:pt x="71" y="3"/>
                    <a:pt x="57" y="1"/>
                  </a:cubicBezTo>
                  <a:cubicBezTo>
                    <a:pt x="56" y="1"/>
                    <a:pt x="55" y="1"/>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019150" y="3803075"/>
              <a:ext cx="2350" cy="18075"/>
            </a:xfrm>
            <a:custGeom>
              <a:avLst/>
              <a:gdLst/>
              <a:ahLst/>
              <a:cxnLst/>
              <a:rect l="l" t="t" r="r" b="b"/>
              <a:pathLst>
                <a:path w="94" h="723" extrusionOk="0">
                  <a:moveTo>
                    <a:pt x="52" y="1"/>
                  </a:moveTo>
                  <a:cubicBezTo>
                    <a:pt x="38" y="1"/>
                    <a:pt x="19" y="14"/>
                    <a:pt x="18" y="28"/>
                  </a:cubicBezTo>
                  <a:cubicBezTo>
                    <a:pt x="7" y="251"/>
                    <a:pt x="0" y="475"/>
                    <a:pt x="0" y="700"/>
                  </a:cubicBezTo>
                  <a:cubicBezTo>
                    <a:pt x="17" y="710"/>
                    <a:pt x="35" y="723"/>
                    <a:pt x="52" y="723"/>
                  </a:cubicBezTo>
                  <a:cubicBezTo>
                    <a:pt x="59" y="723"/>
                    <a:pt x="66" y="720"/>
                    <a:pt x="73" y="715"/>
                  </a:cubicBezTo>
                  <a:cubicBezTo>
                    <a:pt x="93" y="702"/>
                    <a:pt x="94" y="676"/>
                    <a:pt x="94" y="653"/>
                  </a:cubicBezTo>
                  <a:cubicBezTo>
                    <a:pt x="93" y="459"/>
                    <a:pt x="93" y="266"/>
                    <a:pt x="92" y="74"/>
                  </a:cubicBezTo>
                  <a:cubicBezTo>
                    <a:pt x="92" y="59"/>
                    <a:pt x="92" y="43"/>
                    <a:pt x="86" y="30"/>
                  </a:cubicBezTo>
                  <a:cubicBezTo>
                    <a:pt x="81" y="16"/>
                    <a:pt x="70" y="3"/>
                    <a:pt x="56" y="1"/>
                  </a:cubicBezTo>
                  <a:cubicBezTo>
                    <a:pt x="55" y="1"/>
                    <a:pt x="54"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89975" y="3793150"/>
              <a:ext cx="33700" cy="8925"/>
            </a:xfrm>
            <a:custGeom>
              <a:avLst/>
              <a:gdLst/>
              <a:ahLst/>
              <a:cxnLst/>
              <a:rect l="l" t="t" r="r" b="b"/>
              <a:pathLst>
                <a:path w="1348" h="357" extrusionOk="0">
                  <a:moveTo>
                    <a:pt x="584" y="0"/>
                  </a:moveTo>
                  <a:cubicBezTo>
                    <a:pt x="479" y="0"/>
                    <a:pt x="373" y="2"/>
                    <a:pt x="268" y="4"/>
                  </a:cubicBezTo>
                  <a:cubicBezTo>
                    <a:pt x="264" y="4"/>
                    <a:pt x="260" y="4"/>
                    <a:pt x="257" y="4"/>
                  </a:cubicBezTo>
                  <a:cubicBezTo>
                    <a:pt x="222" y="4"/>
                    <a:pt x="183" y="6"/>
                    <a:pt x="160" y="43"/>
                  </a:cubicBezTo>
                  <a:cubicBezTo>
                    <a:pt x="101" y="135"/>
                    <a:pt x="48" y="236"/>
                    <a:pt x="0" y="341"/>
                  </a:cubicBezTo>
                  <a:cubicBezTo>
                    <a:pt x="364" y="352"/>
                    <a:pt x="737" y="356"/>
                    <a:pt x="1103" y="356"/>
                  </a:cubicBezTo>
                  <a:cubicBezTo>
                    <a:pt x="1185" y="356"/>
                    <a:pt x="1267" y="356"/>
                    <a:pt x="1348" y="356"/>
                  </a:cubicBezTo>
                  <a:cubicBezTo>
                    <a:pt x="1321" y="224"/>
                    <a:pt x="1260" y="113"/>
                    <a:pt x="1190" y="18"/>
                  </a:cubicBezTo>
                  <a:cubicBezTo>
                    <a:pt x="988" y="6"/>
                    <a:pt x="786"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88725" y="3800475"/>
              <a:ext cx="35675" cy="3800"/>
            </a:xfrm>
            <a:custGeom>
              <a:avLst/>
              <a:gdLst/>
              <a:ahLst/>
              <a:cxnLst/>
              <a:rect l="l" t="t" r="r" b="b"/>
              <a:pathLst>
                <a:path w="1427" h="152" extrusionOk="0">
                  <a:moveTo>
                    <a:pt x="737" y="1"/>
                  </a:moveTo>
                  <a:cubicBezTo>
                    <a:pt x="546" y="1"/>
                    <a:pt x="330" y="6"/>
                    <a:pt x="35" y="15"/>
                  </a:cubicBezTo>
                  <a:cubicBezTo>
                    <a:pt x="25" y="15"/>
                    <a:pt x="14" y="26"/>
                    <a:pt x="13" y="41"/>
                  </a:cubicBezTo>
                  <a:cubicBezTo>
                    <a:pt x="9" y="74"/>
                    <a:pt x="6" y="106"/>
                    <a:pt x="2" y="139"/>
                  </a:cubicBezTo>
                  <a:cubicBezTo>
                    <a:pt x="1" y="151"/>
                    <a:pt x="18" y="152"/>
                    <a:pt x="29" y="152"/>
                  </a:cubicBezTo>
                  <a:cubicBezTo>
                    <a:pt x="31" y="152"/>
                    <a:pt x="33" y="152"/>
                    <a:pt x="34" y="152"/>
                  </a:cubicBezTo>
                  <a:cubicBezTo>
                    <a:pt x="49" y="150"/>
                    <a:pt x="64" y="150"/>
                    <a:pt x="81" y="150"/>
                  </a:cubicBezTo>
                  <a:cubicBezTo>
                    <a:pt x="113" y="150"/>
                    <a:pt x="146" y="152"/>
                    <a:pt x="175" y="152"/>
                  </a:cubicBezTo>
                  <a:cubicBezTo>
                    <a:pt x="592" y="150"/>
                    <a:pt x="1003" y="146"/>
                    <a:pt x="1420" y="144"/>
                  </a:cubicBezTo>
                  <a:cubicBezTo>
                    <a:pt x="1425" y="115"/>
                    <a:pt x="1426" y="72"/>
                    <a:pt x="1425" y="41"/>
                  </a:cubicBezTo>
                  <a:cubicBezTo>
                    <a:pt x="1420" y="37"/>
                    <a:pt x="1414" y="28"/>
                    <a:pt x="1406" y="28"/>
                  </a:cubicBezTo>
                  <a:cubicBezTo>
                    <a:pt x="1159" y="8"/>
                    <a:pt x="966"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991550" y="3800400"/>
              <a:ext cx="30350" cy="850"/>
            </a:xfrm>
            <a:custGeom>
              <a:avLst/>
              <a:gdLst/>
              <a:ahLst/>
              <a:cxnLst/>
              <a:rect l="l" t="t" r="r" b="b"/>
              <a:pathLst>
                <a:path w="1214" h="34" extrusionOk="0">
                  <a:moveTo>
                    <a:pt x="598" y="1"/>
                  </a:moveTo>
                  <a:cubicBezTo>
                    <a:pt x="497" y="1"/>
                    <a:pt x="399" y="3"/>
                    <a:pt x="298" y="4"/>
                  </a:cubicBezTo>
                  <a:cubicBezTo>
                    <a:pt x="199" y="6"/>
                    <a:pt x="102" y="3"/>
                    <a:pt x="4" y="18"/>
                  </a:cubicBezTo>
                  <a:cubicBezTo>
                    <a:pt x="1" y="18"/>
                    <a:pt x="2" y="24"/>
                    <a:pt x="6" y="24"/>
                  </a:cubicBezTo>
                  <a:cubicBezTo>
                    <a:pt x="26" y="25"/>
                    <a:pt x="46" y="26"/>
                    <a:pt x="65" y="26"/>
                  </a:cubicBezTo>
                  <a:cubicBezTo>
                    <a:pt x="146" y="26"/>
                    <a:pt x="225" y="18"/>
                    <a:pt x="306" y="17"/>
                  </a:cubicBezTo>
                  <a:cubicBezTo>
                    <a:pt x="370" y="15"/>
                    <a:pt x="434" y="14"/>
                    <a:pt x="498" y="14"/>
                  </a:cubicBezTo>
                  <a:cubicBezTo>
                    <a:pt x="535" y="14"/>
                    <a:pt x="571" y="14"/>
                    <a:pt x="608" y="15"/>
                  </a:cubicBezTo>
                  <a:cubicBezTo>
                    <a:pt x="809" y="18"/>
                    <a:pt x="1010" y="24"/>
                    <a:pt x="1211" y="34"/>
                  </a:cubicBezTo>
                  <a:cubicBezTo>
                    <a:pt x="1214" y="34"/>
                    <a:pt x="1214" y="27"/>
                    <a:pt x="1208" y="27"/>
                  </a:cubicBezTo>
                  <a:cubicBezTo>
                    <a:pt x="1006" y="9"/>
                    <a:pt x="802" y="2"/>
                    <a:pt x="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95425" y="3794175"/>
              <a:ext cx="2950" cy="6575"/>
            </a:xfrm>
            <a:custGeom>
              <a:avLst/>
              <a:gdLst/>
              <a:ahLst/>
              <a:cxnLst/>
              <a:rect l="l" t="t" r="r" b="b"/>
              <a:pathLst>
                <a:path w="118" h="263" extrusionOk="0">
                  <a:moveTo>
                    <a:pt x="6" y="1"/>
                  </a:moveTo>
                  <a:cubicBezTo>
                    <a:pt x="3" y="1"/>
                    <a:pt x="0" y="3"/>
                    <a:pt x="2" y="6"/>
                  </a:cubicBezTo>
                  <a:lnTo>
                    <a:pt x="55" y="138"/>
                  </a:lnTo>
                  <a:cubicBezTo>
                    <a:pt x="64" y="160"/>
                    <a:pt x="72" y="182"/>
                    <a:pt x="81" y="203"/>
                  </a:cubicBezTo>
                  <a:lnTo>
                    <a:pt x="95" y="235"/>
                  </a:lnTo>
                  <a:cubicBezTo>
                    <a:pt x="98" y="245"/>
                    <a:pt x="101" y="256"/>
                    <a:pt x="108" y="262"/>
                  </a:cubicBezTo>
                  <a:cubicBezTo>
                    <a:pt x="109" y="262"/>
                    <a:pt x="111" y="263"/>
                    <a:pt x="112" y="263"/>
                  </a:cubicBezTo>
                  <a:cubicBezTo>
                    <a:pt x="114" y="263"/>
                    <a:pt x="116" y="261"/>
                    <a:pt x="118" y="257"/>
                  </a:cubicBezTo>
                  <a:cubicBezTo>
                    <a:pt x="118" y="250"/>
                    <a:pt x="112" y="241"/>
                    <a:pt x="108" y="232"/>
                  </a:cubicBezTo>
                  <a:cubicBezTo>
                    <a:pt x="104" y="221"/>
                    <a:pt x="98" y="211"/>
                    <a:pt x="95" y="200"/>
                  </a:cubicBezTo>
                  <a:cubicBezTo>
                    <a:pt x="86" y="178"/>
                    <a:pt x="76" y="156"/>
                    <a:pt x="66" y="134"/>
                  </a:cubicBezTo>
                  <a:cubicBezTo>
                    <a:pt x="47" y="91"/>
                    <a:pt x="28" y="46"/>
                    <a:pt x="8" y="3"/>
                  </a:cubicBezTo>
                  <a:cubicBezTo>
                    <a:pt x="8" y="1"/>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41500" y="3830500"/>
              <a:ext cx="17675" cy="1717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55150" y="3835150"/>
              <a:ext cx="1325" cy="972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052450" y="3836925"/>
              <a:ext cx="750" cy="7025"/>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990500" y="3854250"/>
              <a:ext cx="97675" cy="118975"/>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56475" y="3884975"/>
              <a:ext cx="11150" cy="68150"/>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49650" y="3903225"/>
              <a:ext cx="4575" cy="28450"/>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11225" y="3926400"/>
              <a:ext cx="1850" cy="22650"/>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19350" y="3929525"/>
              <a:ext cx="1550" cy="27150"/>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28100" y="3919350"/>
              <a:ext cx="1950" cy="21275"/>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793800" y="3818650"/>
              <a:ext cx="304225" cy="223475"/>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828050" y="3831875"/>
              <a:ext cx="100875" cy="10075"/>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868050" y="3838725"/>
              <a:ext cx="36525" cy="2200"/>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89525" y="3826625"/>
              <a:ext cx="41525" cy="3400"/>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011025" y="3831900"/>
              <a:ext cx="9550" cy="1325"/>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998675" y="3861625"/>
              <a:ext cx="66000" cy="49150"/>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029075" y="3865050"/>
              <a:ext cx="18675" cy="10725"/>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989750" y="3953725"/>
              <a:ext cx="76225" cy="35425"/>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97400" y="3964750"/>
              <a:ext cx="59550" cy="28825"/>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091750" y="3868350"/>
              <a:ext cx="30325" cy="112875"/>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124150" y="3913800"/>
              <a:ext cx="21650" cy="63150"/>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56375" y="3823375"/>
              <a:ext cx="625725" cy="230275"/>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863950" y="3893250"/>
              <a:ext cx="16925" cy="46550"/>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887625" y="3895750"/>
              <a:ext cx="8875" cy="25800"/>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2"/>
          <p:cNvSpPr txBox="1">
            <a:spLocks noGrp="1"/>
          </p:cNvSpPr>
          <p:nvPr>
            <p:ph type="subTitle" idx="1"/>
          </p:nvPr>
        </p:nvSpPr>
        <p:spPr>
          <a:xfrm rot="-546">
            <a:off x="4437750" y="2781451"/>
            <a:ext cx="3776700" cy="42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6" name="Google Shape;86;p2"/>
          <p:cNvSpPr txBox="1">
            <a:spLocks noGrp="1"/>
          </p:cNvSpPr>
          <p:nvPr>
            <p:ph type="ctrTitle"/>
          </p:nvPr>
        </p:nvSpPr>
        <p:spPr>
          <a:xfrm>
            <a:off x="3143250" y="916050"/>
            <a:ext cx="5071200" cy="1865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73"/>
        <p:cNvGrpSpPr/>
        <p:nvPr/>
      </p:nvGrpSpPr>
      <p:grpSpPr>
        <a:xfrm>
          <a:off x="0" y="0"/>
          <a:ext cx="0" cy="0"/>
          <a:chOff x="0" y="0"/>
          <a:chExt cx="0" cy="0"/>
        </a:xfrm>
      </p:grpSpPr>
      <p:grpSp>
        <p:nvGrpSpPr>
          <p:cNvPr id="1074" name="Google Shape;1074;p26"/>
          <p:cNvGrpSpPr/>
          <p:nvPr/>
        </p:nvGrpSpPr>
        <p:grpSpPr>
          <a:xfrm>
            <a:off x="-807700" y="-150494"/>
            <a:ext cx="11108498" cy="7146738"/>
            <a:chOff x="-807700" y="-150494"/>
            <a:chExt cx="11108498" cy="7146738"/>
          </a:xfrm>
        </p:grpSpPr>
        <p:sp>
          <p:nvSpPr>
            <p:cNvPr id="1075" name="Google Shape;1075;p2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8" name="Google Shape;1078;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088" name="Google Shape;1088;p26"/>
          <p:cNvGrpSpPr/>
          <p:nvPr/>
        </p:nvGrpSpPr>
        <p:grpSpPr>
          <a:xfrm>
            <a:off x="326472" y="4449032"/>
            <a:ext cx="393532" cy="308956"/>
            <a:chOff x="2044825" y="1265775"/>
            <a:chExt cx="150100" cy="117850"/>
          </a:xfrm>
        </p:grpSpPr>
        <p:sp>
          <p:nvSpPr>
            <p:cNvPr id="1089" name="Google Shape;1089;p26"/>
            <p:cNvSpPr/>
            <p:nvPr/>
          </p:nvSpPr>
          <p:spPr>
            <a:xfrm>
              <a:off x="2056850" y="1307675"/>
              <a:ext cx="9950" cy="75950"/>
            </a:xfrm>
            <a:custGeom>
              <a:avLst/>
              <a:gdLst/>
              <a:ahLst/>
              <a:cxnLst/>
              <a:rect l="l" t="t" r="r" b="b"/>
              <a:pathLst>
                <a:path w="398" h="3038" extrusionOk="0">
                  <a:moveTo>
                    <a:pt x="217" y="0"/>
                  </a:moveTo>
                  <a:cubicBezTo>
                    <a:pt x="157" y="0"/>
                    <a:pt x="81" y="53"/>
                    <a:pt x="77" y="110"/>
                  </a:cubicBezTo>
                  <a:cubicBezTo>
                    <a:pt x="27" y="1053"/>
                    <a:pt x="1" y="1998"/>
                    <a:pt x="0" y="2942"/>
                  </a:cubicBezTo>
                  <a:cubicBezTo>
                    <a:pt x="71" y="2985"/>
                    <a:pt x="152" y="3038"/>
                    <a:pt x="227" y="3038"/>
                  </a:cubicBezTo>
                  <a:cubicBezTo>
                    <a:pt x="255" y="3038"/>
                    <a:pt x="283" y="3030"/>
                    <a:pt x="309" y="3012"/>
                  </a:cubicBezTo>
                  <a:cubicBezTo>
                    <a:pt x="390" y="2957"/>
                    <a:pt x="397" y="2842"/>
                    <a:pt x="397" y="2745"/>
                  </a:cubicBezTo>
                  <a:cubicBezTo>
                    <a:pt x="393" y="1932"/>
                    <a:pt x="389" y="1120"/>
                    <a:pt x="384" y="308"/>
                  </a:cubicBezTo>
                  <a:cubicBezTo>
                    <a:pt x="384" y="246"/>
                    <a:pt x="383"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a:off x="2076175" y="1307675"/>
              <a:ext cx="9925" cy="75950"/>
            </a:xfrm>
            <a:custGeom>
              <a:avLst/>
              <a:gdLst/>
              <a:ahLst/>
              <a:cxnLst/>
              <a:rect l="l" t="t" r="r" b="b"/>
              <a:pathLst>
                <a:path w="397" h="3038" extrusionOk="0">
                  <a:moveTo>
                    <a:pt x="217" y="0"/>
                  </a:moveTo>
                  <a:cubicBezTo>
                    <a:pt x="157" y="0"/>
                    <a:pt x="80" y="53"/>
                    <a:pt x="77" y="110"/>
                  </a:cubicBezTo>
                  <a:cubicBezTo>
                    <a:pt x="27" y="1053"/>
                    <a:pt x="2" y="1998"/>
                    <a:pt x="1" y="2942"/>
                  </a:cubicBezTo>
                  <a:cubicBezTo>
                    <a:pt x="73" y="2985"/>
                    <a:pt x="153" y="3038"/>
                    <a:pt x="228" y="3038"/>
                  </a:cubicBezTo>
                  <a:cubicBezTo>
                    <a:pt x="256" y="3038"/>
                    <a:pt x="284" y="3030"/>
                    <a:pt x="310" y="3012"/>
                  </a:cubicBezTo>
                  <a:cubicBezTo>
                    <a:pt x="390" y="2957"/>
                    <a:pt x="397" y="2842"/>
                    <a:pt x="397" y="2745"/>
                  </a:cubicBezTo>
                  <a:cubicBezTo>
                    <a:pt x="393" y="1932"/>
                    <a:pt x="389" y="1120"/>
                    <a:pt x="385" y="308"/>
                  </a:cubicBezTo>
                  <a:cubicBezTo>
                    <a:pt x="385" y="246"/>
                    <a:pt x="384" y="182"/>
                    <a:pt x="363" y="124"/>
                  </a:cubicBezTo>
                  <a:cubicBezTo>
                    <a:pt x="342" y="65"/>
                    <a:pt x="294" y="12"/>
                    <a:pt x="232" y="2"/>
                  </a:cubicBezTo>
                  <a:cubicBezTo>
                    <a:pt x="227" y="1"/>
                    <a:pt x="222"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a:off x="2095500" y="1307675"/>
              <a:ext cx="9950" cy="75950"/>
            </a:xfrm>
            <a:custGeom>
              <a:avLst/>
              <a:gdLst/>
              <a:ahLst/>
              <a:cxnLst/>
              <a:rect l="l" t="t" r="r" b="b"/>
              <a:pathLst>
                <a:path w="398" h="3038" extrusionOk="0">
                  <a:moveTo>
                    <a:pt x="217" y="0"/>
                  </a:moveTo>
                  <a:cubicBezTo>
                    <a:pt x="158" y="0"/>
                    <a:pt x="80" y="53"/>
                    <a:pt x="78" y="110"/>
                  </a:cubicBezTo>
                  <a:cubicBezTo>
                    <a:pt x="27" y="1053"/>
                    <a:pt x="3" y="1998"/>
                    <a:pt x="0"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4"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2114825" y="1307675"/>
              <a:ext cx="9950" cy="75950"/>
            </a:xfrm>
            <a:custGeom>
              <a:avLst/>
              <a:gdLst/>
              <a:ahLst/>
              <a:cxnLst/>
              <a:rect l="l" t="t" r="r" b="b"/>
              <a:pathLst>
                <a:path w="398" h="3038" extrusionOk="0">
                  <a:moveTo>
                    <a:pt x="218" y="0"/>
                  </a:moveTo>
                  <a:cubicBezTo>
                    <a:pt x="158" y="0"/>
                    <a:pt x="80" y="53"/>
                    <a:pt x="78" y="110"/>
                  </a:cubicBezTo>
                  <a:cubicBezTo>
                    <a:pt x="27" y="1053"/>
                    <a:pt x="2" y="1998"/>
                    <a:pt x="1" y="2942"/>
                  </a:cubicBezTo>
                  <a:cubicBezTo>
                    <a:pt x="73" y="2985"/>
                    <a:pt x="153" y="3038"/>
                    <a:pt x="228" y="3038"/>
                  </a:cubicBezTo>
                  <a:cubicBezTo>
                    <a:pt x="256" y="3038"/>
                    <a:pt x="284" y="3030"/>
                    <a:pt x="310" y="3012"/>
                  </a:cubicBezTo>
                  <a:cubicBezTo>
                    <a:pt x="391" y="2957"/>
                    <a:pt x="398" y="2842"/>
                    <a:pt x="398" y="2745"/>
                  </a:cubicBezTo>
                  <a:cubicBezTo>
                    <a:pt x="394" y="1932"/>
                    <a:pt x="389" y="1120"/>
                    <a:pt x="386" y="308"/>
                  </a:cubicBezTo>
                  <a:cubicBezTo>
                    <a:pt x="386" y="246"/>
                    <a:pt x="384" y="182"/>
                    <a:pt x="363" y="124"/>
                  </a:cubicBezTo>
                  <a:cubicBezTo>
                    <a:pt x="342" y="65"/>
                    <a:pt x="294"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2134175" y="1307675"/>
              <a:ext cx="9950" cy="75950"/>
            </a:xfrm>
            <a:custGeom>
              <a:avLst/>
              <a:gdLst/>
              <a:ahLst/>
              <a:cxnLst/>
              <a:rect l="l" t="t" r="r" b="b"/>
              <a:pathLst>
                <a:path w="398" h="3038" extrusionOk="0">
                  <a:moveTo>
                    <a:pt x="217" y="0"/>
                  </a:moveTo>
                  <a:cubicBezTo>
                    <a:pt x="157" y="0"/>
                    <a:pt x="80" y="53"/>
                    <a:pt x="77" y="110"/>
                  </a:cubicBezTo>
                  <a:cubicBezTo>
                    <a:pt x="27" y="1053"/>
                    <a:pt x="2" y="1998"/>
                    <a:pt x="1" y="2942"/>
                  </a:cubicBezTo>
                  <a:cubicBezTo>
                    <a:pt x="73" y="2985"/>
                    <a:pt x="153" y="3038"/>
                    <a:pt x="227" y="3038"/>
                  </a:cubicBezTo>
                  <a:cubicBezTo>
                    <a:pt x="256" y="3038"/>
                    <a:pt x="283" y="3030"/>
                    <a:pt x="309" y="3012"/>
                  </a:cubicBezTo>
                  <a:cubicBezTo>
                    <a:pt x="390" y="2957"/>
                    <a:pt x="397" y="2842"/>
                    <a:pt x="397" y="2745"/>
                  </a:cubicBezTo>
                  <a:cubicBezTo>
                    <a:pt x="393" y="1932"/>
                    <a:pt x="389" y="1120"/>
                    <a:pt x="385" y="308"/>
                  </a:cubicBezTo>
                  <a:cubicBezTo>
                    <a:pt x="385" y="246"/>
                    <a:pt x="384" y="182"/>
                    <a:pt x="362" y="124"/>
                  </a:cubicBezTo>
                  <a:cubicBezTo>
                    <a:pt x="341" y="65"/>
                    <a:pt x="293" y="12"/>
                    <a:pt x="233" y="2"/>
                  </a:cubicBezTo>
                  <a:cubicBezTo>
                    <a:pt x="228" y="1"/>
                    <a:pt x="223" y="0"/>
                    <a:pt x="217"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2153525" y="1307675"/>
              <a:ext cx="9900" cy="75950"/>
            </a:xfrm>
            <a:custGeom>
              <a:avLst/>
              <a:gdLst/>
              <a:ahLst/>
              <a:cxnLst/>
              <a:rect l="l" t="t" r="r" b="b"/>
              <a:pathLst>
                <a:path w="396" h="3038" extrusionOk="0">
                  <a:moveTo>
                    <a:pt x="216" y="0"/>
                  </a:moveTo>
                  <a:cubicBezTo>
                    <a:pt x="157" y="0"/>
                    <a:pt x="80" y="53"/>
                    <a:pt x="76" y="110"/>
                  </a:cubicBezTo>
                  <a:cubicBezTo>
                    <a:pt x="27" y="1053"/>
                    <a:pt x="1" y="1998"/>
                    <a:pt x="0" y="2942"/>
                  </a:cubicBezTo>
                  <a:cubicBezTo>
                    <a:pt x="72" y="2985"/>
                    <a:pt x="152" y="3038"/>
                    <a:pt x="227" y="3038"/>
                  </a:cubicBezTo>
                  <a:cubicBezTo>
                    <a:pt x="255" y="3038"/>
                    <a:pt x="283" y="3030"/>
                    <a:pt x="309" y="3012"/>
                  </a:cubicBezTo>
                  <a:cubicBezTo>
                    <a:pt x="390" y="2957"/>
                    <a:pt x="396" y="2842"/>
                    <a:pt x="396" y="2745"/>
                  </a:cubicBezTo>
                  <a:cubicBezTo>
                    <a:pt x="393" y="1932"/>
                    <a:pt x="388" y="1120"/>
                    <a:pt x="384" y="308"/>
                  </a:cubicBezTo>
                  <a:cubicBezTo>
                    <a:pt x="384" y="246"/>
                    <a:pt x="383" y="182"/>
                    <a:pt x="362" y="124"/>
                  </a:cubicBezTo>
                  <a:cubicBezTo>
                    <a:pt x="341" y="65"/>
                    <a:pt x="293" y="12"/>
                    <a:pt x="231" y="2"/>
                  </a:cubicBezTo>
                  <a:cubicBezTo>
                    <a:pt x="226" y="1"/>
                    <a:pt x="221" y="0"/>
                    <a:pt x="216"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2172825" y="1307675"/>
              <a:ext cx="9950" cy="75950"/>
            </a:xfrm>
            <a:custGeom>
              <a:avLst/>
              <a:gdLst/>
              <a:ahLst/>
              <a:cxnLst/>
              <a:rect l="l" t="t" r="r" b="b"/>
              <a:pathLst>
                <a:path w="398" h="3038" extrusionOk="0">
                  <a:moveTo>
                    <a:pt x="218" y="0"/>
                  </a:moveTo>
                  <a:cubicBezTo>
                    <a:pt x="158" y="0"/>
                    <a:pt x="80" y="53"/>
                    <a:pt x="78" y="110"/>
                  </a:cubicBezTo>
                  <a:cubicBezTo>
                    <a:pt x="27" y="1053"/>
                    <a:pt x="3" y="1998"/>
                    <a:pt x="1" y="2942"/>
                  </a:cubicBezTo>
                  <a:cubicBezTo>
                    <a:pt x="73" y="2985"/>
                    <a:pt x="153" y="3038"/>
                    <a:pt x="228" y="3038"/>
                  </a:cubicBezTo>
                  <a:cubicBezTo>
                    <a:pt x="257" y="3038"/>
                    <a:pt x="284" y="3030"/>
                    <a:pt x="310" y="3012"/>
                  </a:cubicBezTo>
                  <a:cubicBezTo>
                    <a:pt x="391" y="2957"/>
                    <a:pt x="397" y="2842"/>
                    <a:pt x="397" y="2745"/>
                  </a:cubicBezTo>
                  <a:cubicBezTo>
                    <a:pt x="393" y="1932"/>
                    <a:pt x="390" y="1120"/>
                    <a:pt x="386" y="308"/>
                  </a:cubicBezTo>
                  <a:cubicBezTo>
                    <a:pt x="386" y="246"/>
                    <a:pt x="385" y="182"/>
                    <a:pt x="363" y="124"/>
                  </a:cubicBezTo>
                  <a:cubicBezTo>
                    <a:pt x="342" y="65"/>
                    <a:pt x="295" y="12"/>
                    <a:pt x="233" y="2"/>
                  </a:cubicBezTo>
                  <a:cubicBezTo>
                    <a:pt x="228" y="1"/>
                    <a:pt x="223" y="0"/>
                    <a:pt x="218"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2050025" y="1265775"/>
              <a:ext cx="142050" cy="37475"/>
            </a:xfrm>
            <a:custGeom>
              <a:avLst/>
              <a:gdLst/>
              <a:ahLst/>
              <a:cxnLst/>
              <a:rect l="l" t="t" r="r" b="b"/>
              <a:pathLst>
                <a:path w="5682" h="1499" extrusionOk="0">
                  <a:moveTo>
                    <a:pt x="2479" y="0"/>
                  </a:moveTo>
                  <a:cubicBezTo>
                    <a:pt x="2031" y="0"/>
                    <a:pt x="1582" y="6"/>
                    <a:pt x="1133" y="16"/>
                  </a:cubicBezTo>
                  <a:cubicBezTo>
                    <a:pt x="975" y="19"/>
                    <a:pt x="785" y="13"/>
                    <a:pt x="679" y="178"/>
                  </a:cubicBezTo>
                  <a:cubicBezTo>
                    <a:pt x="428" y="571"/>
                    <a:pt x="201" y="993"/>
                    <a:pt x="1" y="1438"/>
                  </a:cubicBezTo>
                  <a:cubicBezTo>
                    <a:pt x="1435" y="1479"/>
                    <a:pt x="2907" y="1499"/>
                    <a:pt x="4361" y="1499"/>
                  </a:cubicBezTo>
                  <a:cubicBezTo>
                    <a:pt x="4803" y="1499"/>
                    <a:pt x="5244" y="1497"/>
                    <a:pt x="5682" y="1493"/>
                  </a:cubicBezTo>
                  <a:cubicBezTo>
                    <a:pt x="5570" y="942"/>
                    <a:pt x="5314" y="473"/>
                    <a:pt x="5017" y="78"/>
                  </a:cubicBezTo>
                  <a:cubicBezTo>
                    <a:pt x="4172" y="21"/>
                    <a:pt x="3326" y="0"/>
                    <a:pt x="2479"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2044825" y="1296675"/>
              <a:ext cx="150100" cy="15850"/>
            </a:xfrm>
            <a:custGeom>
              <a:avLst/>
              <a:gdLst/>
              <a:ahLst/>
              <a:cxnLst/>
              <a:rect l="l" t="t" r="r" b="b"/>
              <a:pathLst>
                <a:path w="6004" h="634" extrusionOk="0">
                  <a:moveTo>
                    <a:pt x="3093" y="0"/>
                  </a:moveTo>
                  <a:cubicBezTo>
                    <a:pt x="2289" y="0"/>
                    <a:pt x="1379" y="22"/>
                    <a:pt x="143" y="57"/>
                  </a:cubicBezTo>
                  <a:cubicBezTo>
                    <a:pt x="98" y="59"/>
                    <a:pt x="56" y="107"/>
                    <a:pt x="48" y="170"/>
                  </a:cubicBezTo>
                  <a:lnTo>
                    <a:pt x="5" y="584"/>
                  </a:lnTo>
                  <a:cubicBezTo>
                    <a:pt x="0" y="625"/>
                    <a:pt x="54" y="633"/>
                    <a:pt x="99" y="633"/>
                  </a:cubicBezTo>
                  <a:cubicBezTo>
                    <a:pt x="114" y="633"/>
                    <a:pt x="127" y="632"/>
                    <a:pt x="138" y="632"/>
                  </a:cubicBezTo>
                  <a:cubicBezTo>
                    <a:pt x="196" y="627"/>
                    <a:pt x="259" y="626"/>
                    <a:pt x="323" y="626"/>
                  </a:cubicBezTo>
                  <a:cubicBezTo>
                    <a:pt x="462" y="626"/>
                    <a:pt x="607" y="633"/>
                    <a:pt x="735" y="633"/>
                  </a:cubicBezTo>
                  <a:cubicBezTo>
                    <a:pt x="2489" y="627"/>
                    <a:pt x="4219" y="612"/>
                    <a:pt x="5974" y="606"/>
                  </a:cubicBezTo>
                  <a:cubicBezTo>
                    <a:pt x="5996" y="479"/>
                    <a:pt x="6003" y="301"/>
                    <a:pt x="5996" y="171"/>
                  </a:cubicBezTo>
                  <a:cubicBezTo>
                    <a:pt x="5975" y="154"/>
                    <a:pt x="5947" y="117"/>
                    <a:pt x="5921" y="114"/>
                  </a:cubicBezTo>
                  <a:cubicBezTo>
                    <a:pt x="4874" y="32"/>
                    <a:pt x="4060" y="0"/>
                    <a:pt x="3093"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2056525" y="1296350"/>
              <a:ext cx="127925" cy="3550"/>
            </a:xfrm>
            <a:custGeom>
              <a:avLst/>
              <a:gdLst/>
              <a:ahLst/>
              <a:cxnLst/>
              <a:rect l="l" t="t" r="r" b="b"/>
              <a:pathLst>
                <a:path w="5117" h="142" extrusionOk="0">
                  <a:moveTo>
                    <a:pt x="2465" y="0"/>
                  </a:moveTo>
                  <a:cubicBezTo>
                    <a:pt x="2063" y="0"/>
                    <a:pt x="1659" y="10"/>
                    <a:pt x="1256" y="15"/>
                  </a:cubicBezTo>
                  <a:cubicBezTo>
                    <a:pt x="842" y="21"/>
                    <a:pt x="429" y="9"/>
                    <a:pt x="19" y="74"/>
                  </a:cubicBezTo>
                  <a:cubicBezTo>
                    <a:pt x="1" y="76"/>
                    <a:pt x="6" y="102"/>
                    <a:pt x="23" y="102"/>
                  </a:cubicBezTo>
                  <a:cubicBezTo>
                    <a:pt x="108" y="107"/>
                    <a:pt x="194" y="109"/>
                    <a:pt x="279" y="109"/>
                  </a:cubicBezTo>
                  <a:cubicBezTo>
                    <a:pt x="616" y="109"/>
                    <a:pt x="953" y="78"/>
                    <a:pt x="1291" y="68"/>
                  </a:cubicBezTo>
                  <a:cubicBezTo>
                    <a:pt x="1524" y="62"/>
                    <a:pt x="1757" y="60"/>
                    <a:pt x="1991" y="60"/>
                  </a:cubicBezTo>
                  <a:cubicBezTo>
                    <a:pt x="2181" y="60"/>
                    <a:pt x="2370" y="61"/>
                    <a:pt x="2560" y="63"/>
                  </a:cubicBezTo>
                  <a:cubicBezTo>
                    <a:pt x="3406" y="73"/>
                    <a:pt x="4251" y="101"/>
                    <a:pt x="5096" y="142"/>
                  </a:cubicBezTo>
                  <a:cubicBezTo>
                    <a:pt x="5116" y="142"/>
                    <a:pt x="5116" y="112"/>
                    <a:pt x="5097" y="111"/>
                  </a:cubicBezTo>
                  <a:cubicBezTo>
                    <a:pt x="4243" y="38"/>
                    <a:pt x="3383" y="4"/>
                    <a:pt x="2525" y="1"/>
                  </a:cubicBezTo>
                  <a:cubicBezTo>
                    <a:pt x="2505" y="1"/>
                    <a:pt x="2485" y="0"/>
                    <a:pt x="2465"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2073075" y="1270150"/>
              <a:ext cx="12275" cy="27750"/>
            </a:xfrm>
            <a:custGeom>
              <a:avLst/>
              <a:gdLst/>
              <a:ahLst/>
              <a:cxnLst/>
              <a:rect l="l" t="t" r="r" b="b"/>
              <a:pathLst>
                <a:path w="491" h="1110" extrusionOk="0">
                  <a:moveTo>
                    <a:pt x="22" y="0"/>
                  </a:moveTo>
                  <a:cubicBezTo>
                    <a:pt x="12" y="0"/>
                    <a:pt x="1" y="10"/>
                    <a:pt x="5" y="22"/>
                  </a:cubicBezTo>
                  <a:lnTo>
                    <a:pt x="228" y="580"/>
                  </a:lnTo>
                  <a:cubicBezTo>
                    <a:pt x="265" y="671"/>
                    <a:pt x="301" y="761"/>
                    <a:pt x="338" y="852"/>
                  </a:cubicBezTo>
                  <a:lnTo>
                    <a:pt x="392" y="989"/>
                  </a:lnTo>
                  <a:cubicBezTo>
                    <a:pt x="408" y="1029"/>
                    <a:pt x="418" y="1075"/>
                    <a:pt x="451" y="1104"/>
                  </a:cubicBezTo>
                  <a:cubicBezTo>
                    <a:pt x="455" y="1107"/>
                    <a:pt x="461" y="1109"/>
                    <a:pt x="466" y="1109"/>
                  </a:cubicBezTo>
                  <a:cubicBezTo>
                    <a:pt x="477" y="1109"/>
                    <a:pt x="487" y="1101"/>
                    <a:pt x="488" y="1088"/>
                  </a:cubicBezTo>
                  <a:cubicBezTo>
                    <a:pt x="491" y="1046"/>
                    <a:pt x="467" y="1011"/>
                    <a:pt x="452" y="974"/>
                  </a:cubicBezTo>
                  <a:cubicBezTo>
                    <a:pt x="433" y="930"/>
                    <a:pt x="414" y="884"/>
                    <a:pt x="393" y="840"/>
                  </a:cubicBezTo>
                  <a:cubicBezTo>
                    <a:pt x="354" y="746"/>
                    <a:pt x="313" y="653"/>
                    <a:pt x="273" y="559"/>
                  </a:cubicBezTo>
                  <a:cubicBezTo>
                    <a:pt x="194" y="377"/>
                    <a:pt x="115" y="192"/>
                    <a:pt x="36" y="9"/>
                  </a:cubicBezTo>
                  <a:cubicBezTo>
                    <a:pt x="33" y="3"/>
                    <a:pt x="28" y="0"/>
                    <a:pt x="2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26"/>
          <p:cNvSpPr/>
          <p:nvPr/>
        </p:nvSpPr>
        <p:spPr>
          <a:xfrm flipH="1">
            <a:off x="-33" y="4478106"/>
            <a:ext cx="9143977" cy="665401"/>
          </a:xfrm>
          <a:custGeom>
            <a:avLst/>
            <a:gdLst/>
            <a:ahLst/>
            <a:cxnLst/>
            <a:rect l="l" t="t" r="r" b="b"/>
            <a:pathLst>
              <a:path w="47089" h="3711" extrusionOk="0">
                <a:moveTo>
                  <a:pt x="6429" y="0"/>
                </a:moveTo>
                <a:cubicBezTo>
                  <a:pt x="1770" y="0"/>
                  <a:pt x="1" y="2013"/>
                  <a:pt x="1" y="2013"/>
                </a:cubicBezTo>
                <a:lnTo>
                  <a:pt x="1" y="3710"/>
                </a:lnTo>
                <a:lnTo>
                  <a:pt x="47088" y="3710"/>
                </a:lnTo>
                <a:lnTo>
                  <a:pt x="47088" y="1336"/>
                </a:lnTo>
                <a:cubicBezTo>
                  <a:pt x="47088" y="1336"/>
                  <a:pt x="46109" y="1360"/>
                  <a:pt x="44507" y="1360"/>
                </a:cubicBezTo>
                <a:cubicBezTo>
                  <a:pt x="41261" y="1360"/>
                  <a:pt x="35461" y="1259"/>
                  <a:pt x="30071" y="646"/>
                </a:cubicBezTo>
                <a:cubicBezTo>
                  <a:pt x="29209" y="548"/>
                  <a:pt x="28441" y="506"/>
                  <a:pt x="27744" y="506"/>
                </a:cubicBezTo>
                <a:cubicBezTo>
                  <a:pt x="23642" y="506"/>
                  <a:pt x="22029" y="1957"/>
                  <a:pt x="18479" y="1957"/>
                </a:cubicBezTo>
                <a:cubicBezTo>
                  <a:pt x="16999" y="1957"/>
                  <a:pt x="15182" y="1705"/>
                  <a:pt x="12708" y="991"/>
                </a:cubicBezTo>
                <a:cubicBezTo>
                  <a:pt x="10197" y="266"/>
                  <a:pt x="8123" y="0"/>
                  <a:pt x="6429"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058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940566-7F07-F7AE-5BF8-53ECDA0E8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464AD3E-F9FE-2BDC-4B8A-A03842C11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422AF-CA14-9A6C-3323-9B4AF68E2E70}"/>
              </a:ext>
            </a:extLst>
          </p:cNvPr>
          <p:cNvSpPr>
            <a:spLocks noGrp="1"/>
          </p:cNvSpPr>
          <p:nvPr>
            <p:ph type="dt" sz="half" idx="10"/>
          </p:nvPr>
        </p:nvSpPr>
        <p:spPr>
          <a:xfrm>
            <a:off x="628650" y="4767436"/>
            <a:ext cx="2057400" cy="273844"/>
          </a:xfrm>
          <a:prstGeom prst="rect">
            <a:avLst/>
          </a:prstGeom>
        </p:spPr>
        <p:txBody>
          <a:bodyPr lIns="68580" tIns="34290" rIns="68580" bIns="34290"/>
          <a:lstStyle/>
          <a:p>
            <a:fld id="{1396BDD7-BCBE-4999-8C05-17CEAB67E6A1}" type="datetimeFigureOut">
              <a:rPr lang="en-US" smtClean="0"/>
              <a:t>11/2/2023</a:t>
            </a:fld>
            <a:endParaRPr lang="en-US"/>
          </a:p>
        </p:txBody>
      </p:sp>
      <p:sp>
        <p:nvSpPr>
          <p:cNvPr id="5" name="Footer Placeholder 4">
            <a:extLst>
              <a:ext uri="{FF2B5EF4-FFF2-40B4-BE49-F238E27FC236}">
                <a16:creationId xmlns="" xmlns:a16="http://schemas.microsoft.com/office/drawing/2014/main" id="{F3FBF565-0B5E-7EEB-4AC3-4615FBD337F2}"/>
              </a:ext>
            </a:extLst>
          </p:cNvPr>
          <p:cNvSpPr>
            <a:spLocks noGrp="1"/>
          </p:cNvSpPr>
          <p:nvPr>
            <p:ph type="ftr" sz="quarter" idx="11"/>
          </p:nvPr>
        </p:nvSpPr>
        <p:spPr>
          <a:xfrm>
            <a:off x="3028950" y="4767436"/>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 xmlns:a16="http://schemas.microsoft.com/office/drawing/2014/main" id="{B8B10444-7CB5-FB68-11B1-0BD9D46ED752}"/>
              </a:ext>
            </a:extLst>
          </p:cNvPr>
          <p:cNvSpPr>
            <a:spLocks noGrp="1"/>
          </p:cNvSpPr>
          <p:nvPr>
            <p:ph type="sldNum" sz="quarter" idx="12"/>
          </p:nvPr>
        </p:nvSpPr>
        <p:spPr>
          <a:xfrm>
            <a:off x="6457950" y="4767436"/>
            <a:ext cx="2057400" cy="273844"/>
          </a:xfrm>
          <a:prstGeom prst="rect">
            <a:avLst/>
          </a:prstGeom>
        </p:spPr>
        <p:txBody>
          <a:bodyPr lIns="68580" tIns="34290" rIns="68580" bIns="34290"/>
          <a:lstStyle/>
          <a:p>
            <a:fld id="{44DAD4C4-12B5-42E7-B7F3-FCA3A7D68F05}" type="slidenum">
              <a:rPr lang="en-US" smtClean="0"/>
              <a:t>‹#›</a:t>
            </a:fld>
            <a:endParaRPr lang="en-US"/>
          </a:p>
        </p:txBody>
      </p:sp>
    </p:spTree>
    <p:extLst>
      <p:ext uri="{BB962C8B-B14F-4D97-AF65-F5344CB8AC3E}">
        <p14:creationId xmlns:p14="http://schemas.microsoft.com/office/powerpoint/2010/main" val="3581934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39"/>
        <p:cNvGrpSpPr/>
        <p:nvPr/>
      </p:nvGrpSpPr>
      <p:grpSpPr>
        <a:xfrm>
          <a:off x="0" y="0"/>
          <a:ext cx="0" cy="0"/>
          <a:chOff x="0" y="0"/>
          <a:chExt cx="0" cy="0"/>
        </a:xfrm>
      </p:grpSpPr>
      <p:grpSp>
        <p:nvGrpSpPr>
          <p:cNvPr id="640" name="Google Shape;640;p15"/>
          <p:cNvGrpSpPr/>
          <p:nvPr/>
        </p:nvGrpSpPr>
        <p:grpSpPr>
          <a:xfrm>
            <a:off x="-807700" y="-150494"/>
            <a:ext cx="11108498" cy="7146738"/>
            <a:chOff x="-807700" y="-150494"/>
            <a:chExt cx="11108498" cy="7146738"/>
          </a:xfrm>
        </p:grpSpPr>
        <p:sp>
          <p:nvSpPr>
            <p:cNvPr id="641" name="Google Shape;641;p1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15"/>
          <p:cNvSpPr txBox="1">
            <a:spLocks noGrp="1"/>
          </p:cNvSpPr>
          <p:nvPr>
            <p:ph type="subTitle" idx="1"/>
          </p:nvPr>
        </p:nvSpPr>
        <p:spPr>
          <a:xfrm rot="302">
            <a:off x="4652175" y="2608512"/>
            <a:ext cx="3419400" cy="1033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5" name="Google Shape;645;p15"/>
          <p:cNvSpPr txBox="1">
            <a:spLocks noGrp="1"/>
          </p:cNvSpPr>
          <p:nvPr>
            <p:ph type="title"/>
          </p:nvPr>
        </p:nvSpPr>
        <p:spPr>
          <a:xfrm>
            <a:off x="4652175" y="956013"/>
            <a:ext cx="3419400" cy="170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46" name="Google Shape;646;p15"/>
          <p:cNvSpPr/>
          <p:nvPr/>
        </p:nvSpPr>
        <p:spPr>
          <a:xfrm flipH="1">
            <a:off x="16" y="4137821"/>
            <a:ext cx="9143971" cy="1005645"/>
          </a:xfrm>
          <a:custGeom>
            <a:avLst/>
            <a:gdLst/>
            <a:ahLst/>
            <a:cxnLst/>
            <a:rect l="l" t="t" r="r" b="b"/>
            <a:pathLst>
              <a:path w="43680" h="4804" extrusionOk="0">
                <a:moveTo>
                  <a:pt x="4860" y="1"/>
                </a:moveTo>
                <a:cubicBezTo>
                  <a:pt x="2683" y="1"/>
                  <a:pt x="0" y="1050"/>
                  <a:pt x="0" y="1050"/>
                </a:cubicBezTo>
                <a:lnTo>
                  <a:pt x="0" y="4803"/>
                </a:lnTo>
                <a:lnTo>
                  <a:pt x="43680" y="4803"/>
                </a:lnTo>
                <a:lnTo>
                  <a:pt x="43680" y="2297"/>
                </a:lnTo>
                <a:cubicBezTo>
                  <a:pt x="43680" y="2297"/>
                  <a:pt x="15546" y="1050"/>
                  <a:pt x="5439" y="28"/>
                </a:cubicBezTo>
                <a:cubicBezTo>
                  <a:pt x="5251" y="9"/>
                  <a:pt x="5058" y="1"/>
                  <a:pt x="486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15"/>
          <p:cNvGrpSpPr/>
          <p:nvPr/>
        </p:nvGrpSpPr>
        <p:grpSpPr>
          <a:xfrm>
            <a:off x="4024342" y="4137828"/>
            <a:ext cx="547651" cy="376218"/>
            <a:chOff x="151837" y="1574012"/>
            <a:chExt cx="1136206" cy="780536"/>
          </a:xfrm>
        </p:grpSpPr>
        <p:sp>
          <p:nvSpPr>
            <p:cNvPr id="648" name="Google Shape;648;p15"/>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5"/>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112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2"/>
        <p:cNvGrpSpPr/>
        <p:nvPr/>
      </p:nvGrpSpPr>
      <p:grpSpPr>
        <a:xfrm>
          <a:off x="0" y="0"/>
          <a:ext cx="0" cy="0"/>
          <a:chOff x="0" y="0"/>
          <a:chExt cx="0" cy="0"/>
        </a:xfrm>
      </p:grpSpPr>
      <p:grpSp>
        <p:nvGrpSpPr>
          <p:cNvPr id="603" name="Google Shape;603;p14"/>
          <p:cNvGrpSpPr/>
          <p:nvPr/>
        </p:nvGrpSpPr>
        <p:grpSpPr>
          <a:xfrm>
            <a:off x="-807700" y="-150494"/>
            <a:ext cx="11108498" cy="7146738"/>
            <a:chOff x="-807700" y="-150494"/>
            <a:chExt cx="11108498" cy="7146738"/>
          </a:xfrm>
        </p:grpSpPr>
        <p:sp>
          <p:nvSpPr>
            <p:cNvPr id="604" name="Google Shape;604;p14"/>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4"/>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4"/>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 name="Google Shape;607;p14"/>
          <p:cNvSpPr txBox="1">
            <a:spLocks noGrp="1"/>
          </p:cNvSpPr>
          <p:nvPr>
            <p:ph type="title"/>
          </p:nvPr>
        </p:nvSpPr>
        <p:spPr>
          <a:xfrm rot="-702">
            <a:off x="1037700" y="2588475"/>
            <a:ext cx="2936700" cy="604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4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08" name="Google Shape;608;p14"/>
          <p:cNvSpPr txBox="1">
            <a:spLocks noGrp="1"/>
          </p:cNvSpPr>
          <p:nvPr>
            <p:ph type="subTitle" idx="1"/>
          </p:nvPr>
        </p:nvSpPr>
        <p:spPr>
          <a:xfrm>
            <a:off x="1037700" y="1240500"/>
            <a:ext cx="4058100" cy="143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09" name="Google Shape;609;p14"/>
          <p:cNvGrpSpPr/>
          <p:nvPr/>
        </p:nvGrpSpPr>
        <p:grpSpPr>
          <a:xfrm>
            <a:off x="3205200" y="3835522"/>
            <a:ext cx="988927" cy="480308"/>
            <a:chOff x="1492875" y="1181650"/>
            <a:chExt cx="487300" cy="236675"/>
          </a:xfrm>
        </p:grpSpPr>
        <p:sp>
          <p:nvSpPr>
            <p:cNvPr id="610" name="Google Shape;610;p14"/>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4"/>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4"/>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4"/>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4"/>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4"/>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4"/>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4"/>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4"/>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4"/>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4"/>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4"/>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4"/>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4"/>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4"/>
          <p:cNvGrpSpPr/>
          <p:nvPr/>
        </p:nvGrpSpPr>
        <p:grpSpPr>
          <a:xfrm>
            <a:off x="8272415" y="2671511"/>
            <a:ext cx="557361" cy="1164026"/>
            <a:chOff x="2481135" y="1176223"/>
            <a:chExt cx="272495" cy="569094"/>
          </a:xfrm>
        </p:grpSpPr>
        <p:sp>
          <p:nvSpPr>
            <p:cNvPr id="631" name="Google Shape;631;p14"/>
            <p:cNvSpPr/>
            <p:nvPr/>
          </p:nvSpPr>
          <p:spPr>
            <a:xfrm>
              <a:off x="2481135" y="1176223"/>
              <a:ext cx="153017" cy="569094"/>
            </a:xfrm>
            <a:custGeom>
              <a:avLst/>
              <a:gdLst/>
              <a:ahLst/>
              <a:cxnLst/>
              <a:rect l="l" t="t" r="r" b="b"/>
              <a:pathLst>
                <a:path w="3016" h="11217" extrusionOk="0">
                  <a:moveTo>
                    <a:pt x="1855" y="1"/>
                  </a:moveTo>
                  <a:cubicBezTo>
                    <a:pt x="1853" y="1"/>
                    <a:pt x="1850" y="1"/>
                    <a:pt x="1848" y="1"/>
                  </a:cubicBezTo>
                  <a:cubicBezTo>
                    <a:pt x="1768" y="5"/>
                    <a:pt x="1661" y="77"/>
                    <a:pt x="1631" y="153"/>
                  </a:cubicBezTo>
                  <a:cubicBezTo>
                    <a:pt x="641" y="2626"/>
                    <a:pt x="68" y="5274"/>
                    <a:pt x="12" y="7938"/>
                  </a:cubicBezTo>
                  <a:cubicBezTo>
                    <a:pt x="1" y="8492"/>
                    <a:pt x="12" y="9050"/>
                    <a:pt x="133" y="9591"/>
                  </a:cubicBezTo>
                  <a:cubicBezTo>
                    <a:pt x="254" y="10133"/>
                    <a:pt x="490" y="10658"/>
                    <a:pt x="879" y="11053"/>
                  </a:cubicBezTo>
                  <a:cubicBezTo>
                    <a:pt x="993" y="11168"/>
                    <a:pt x="1144" y="11216"/>
                    <a:pt x="1312" y="11216"/>
                  </a:cubicBezTo>
                  <a:cubicBezTo>
                    <a:pt x="1727" y="11216"/>
                    <a:pt x="2236" y="10917"/>
                    <a:pt x="2478" y="10598"/>
                  </a:cubicBezTo>
                  <a:cubicBezTo>
                    <a:pt x="2821" y="10151"/>
                    <a:pt x="2922" y="9567"/>
                    <a:pt x="2959" y="9005"/>
                  </a:cubicBezTo>
                  <a:cubicBezTo>
                    <a:pt x="3015" y="8140"/>
                    <a:pt x="2945" y="7273"/>
                    <a:pt x="2876" y="6408"/>
                  </a:cubicBezTo>
                  <a:cubicBezTo>
                    <a:pt x="2707" y="4302"/>
                    <a:pt x="2733" y="2123"/>
                    <a:pt x="2036" y="127"/>
                  </a:cubicBezTo>
                  <a:cubicBezTo>
                    <a:pt x="2010" y="54"/>
                    <a:pt x="1934" y="1"/>
                    <a:pt x="1855" y="1"/>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4"/>
            <p:cNvSpPr/>
            <p:nvPr/>
          </p:nvSpPr>
          <p:spPr>
            <a:xfrm>
              <a:off x="2644702" y="1405491"/>
              <a:ext cx="108928" cy="318311"/>
            </a:xfrm>
            <a:custGeom>
              <a:avLst/>
              <a:gdLst/>
              <a:ahLst/>
              <a:cxnLst/>
              <a:rect l="l" t="t" r="r" b="b"/>
              <a:pathLst>
                <a:path w="2147" h="6274" extrusionOk="0">
                  <a:moveTo>
                    <a:pt x="1077" y="0"/>
                  </a:moveTo>
                  <a:cubicBezTo>
                    <a:pt x="993" y="0"/>
                    <a:pt x="890" y="44"/>
                    <a:pt x="872" y="115"/>
                  </a:cubicBezTo>
                  <a:cubicBezTo>
                    <a:pt x="438" y="1764"/>
                    <a:pt x="0" y="3444"/>
                    <a:pt x="66" y="5147"/>
                  </a:cubicBezTo>
                  <a:cubicBezTo>
                    <a:pt x="76" y="5395"/>
                    <a:pt x="98" y="5650"/>
                    <a:pt x="217" y="5867"/>
                  </a:cubicBezTo>
                  <a:cubicBezTo>
                    <a:pt x="325" y="6067"/>
                    <a:pt x="534" y="6227"/>
                    <a:pt x="758" y="6227"/>
                  </a:cubicBezTo>
                  <a:cubicBezTo>
                    <a:pt x="778" y="6227"/>
                    <a:pt x="798" y="6225"/>
                    <a:pt x="818" y="6223"/>
                  </a:cubicBezTo>
                  <a:cubicBezTo>
                    <a:pt x="898" y="6258"/>
                    <a:pt x="988" y="6274"/>
                    <a:pt x="1082" y="6274"/>
                  </a:cubicBezTo>
                  <a:cubicBezTo>
                    <a:pt x="1434" y="6274"/>
                    <a:pt x="1840" y="6047"/>
                    <a:pt x="1975" y="5747"/>
                  </a:cubicBezTo>
                  <a:cubicBezTo>
                    <a:pt x="2146" y="5370"/>
                    <a:pt x="2109" y="4932"/>
                    <a:pt x="2069" y="4519"/>
                  </a:cubicBezTo>
                  <a:cubicBezTo>
                    <a:pt x="1923" y="3066"/>
                    <a:pt x="1613" y="1620"/>
                    <a:pt x="1301" y="192"/>
                  </a:cubicBezTo>
                  <a:cubicBezTo>
                    <a:pt x="1282" y="105"/>
                    <a:pt x="1212" y="31"/>
                    <a:pt x="1127" y="7"/>
                  </a:cubicBezTo>
                  <a:cubicBezTo>
                    <a:pt x="1112" y="2"/>
                    <a:pt x="1095" y="0"/>
                    <a:pt x="107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14"/>
          <p:cNvSpPr/>
          <p:nvPr/>
        </p:nvSpPr>
        <p:spPr>
          <a:xfrm>
            <a:off x="-103150" y="3730200"/>
            <a:ext cx="9350208" cy="1430950"/>
          </a:xfrm>
          <a:custGeom>
            <a:avLst/>
            <a:gdLst/>
            <a:ahLst/>
            <a:cxnLst/>
            <a:rect l="l" t="t" r="r" b="b"/>
            <a:pathLst>
              <a:path w="26230" h="4477" extrusionOk="0">
                <a:moveTo>
                  <a:pt x="1377" y="0"/>
                </a:moveTo>
                <a:cubicBezTo>
                  <a:pt x="1162" y="0"/>
                  <a:pt x="947" y="10"/>
                  <a:pt x="734" y="30"/>
                </a:cubicBezTo>
                <a:cubicBezTo>
                  <a:pt x="527" y="49"/>
                  <a:pt x="165" y="59"/>
                  <a:pt x="1" y="218"/>
                </a:cubicBezTo>
                <a:lnTo>
                  <a:pt x="79" y="4476"/>
                </a:lnTo>
                <a:lnTo>
                  <a:pt x="26105" y="4476"/>
                </a:lnTo>
                <a:cubicBezTo>
                  <a:pt x="26105" y="4476"/>
                  <a:pt x="26225" y="221"/>
                  <a:pt x="26225" y="218"/>
                </a:cubicBezTo>
                <a:cubicBezTo>
                  <a:pt x="26230" y="39"/>
                  <a:pt x="24620" y="11"/>
                  <a:pt x="24538" y="10"/>
                </a:cubicBezTo>
                <a:cubicBezTo>
                  <a:pt x="24411" y="8"/>
                  <a:pt x="24284" y="7"/>
                  <a:pt x="24157" y="7"/>
                </a:cubicBezTo>
                <a:cubicBezTo>
                  <a:pt x="21512" y="7"/>
                  <a:pt x="18846" y="418"/>
                  <a:pt x="16243" y="821"/>
                </a:cubicBezTo>
                <a:cubicBezTo>
                  <a:pt x="14921" y="1024"/>
                  <a:pt x="13588" y="1217"/>
                  <a:pt x="12277" y="1485"/>
                </a:cubicBezTo>
                <a:cubicBezTo>
                  <a:pt x="12274" y="1485"/>
                  <a:pt x="12272" y="1485"/>
                  <a:pt x="12269" y="1486"/>
                </a:cubicBezTo>
                <a:cubicBezTo>
                  <a:pt x="11673" y="1608"/>
                  <a:pt x="11113" y="1669"/>
                  <a:pt x="10557" y="1669"/>
                </a:cubicBezTo>
                <a:cubicBezTo>
                  <a:pt x="9820" y="1669"/>
                  <a:pt x="9093" y="1561"/>
                  <a:pt x="8307" y="1342"/>
                </a:cubicBezTo>
                <a:cubicBezTo>
                  <a:pt x="6806" y="923"/>
                  <a:pt x="5337" y="513"/>
                  <a:pt x="3804" y="260"/>
                </a:cubicBezTo>
                <a:cubicBezTo>
                  <a:pt x="3015" y="130"/>
                  <a:pt x="2190" y="0"/>
                  <a:pt x="1377"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4"/>
          <p:cNvGrpSpPr/>
          <p:nvPr/>
        </p:nvGrpSpPr>
        <p:grpSpPr>
          <a:xfrm>
            <a:off x="285726" y="3486205"/>
            <a:ext cx="2438185" cy="1674953"/>
            <a:chOff x="151837" y="1574012"/>
            <a:chExt cx="1136206" cy="780536"/>
          </a:xfrm>
        </p:grpSpPr>
        <p:sp>
          <p:nvSpPr>
            <p:cNvPr id="635" name="Google Shape;635;p14"/>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4"/>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4"/>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886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grpSp>
        <p:nvGrpSpPr>
          <p:cNvPr id="88" name="Google Shape;88;p3"/>
          <p:cNvGrpSpPr/>
          <p:nvPr/>
        </p:nvGrpSpPr>
        <p:grpSpPr>
          <a:xfrm>
            <a:off x="-807700" y="-150494"/>
            <a:ext cx="11108498" cy="7146738"/>
            <a:chOff x="-807700" y="-150494"/>
            <a:chExt cx="11108498" cy="7146738"/>
          </a:xfrm>
        </p:grpSpPr>
        <p:sp>
          <p:nvSpPr>
            <p:cNvPr id="89" name="Google Shape;89;p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3"/>
          <p:cNvSpPr/>
          <p:nvPr/>
        </p:nvSpPr>
        <p:spPr>
          <a:xfrm>
            <a:off x="-107855" y="2296642"/>
            <a:ext cx="9359726" cy="2935912"/>
          </a:xfrm>
          <a:custGeom>
            <a:avLst/>
            <a:gdLst/>
            <a:ahLst/>
            <a:cxnLst/>
            <a:rect l="l" t="t" r="r" b="b"/>
            <a:pathLst>
              <a:path w="31861" h="9994" extrusionOk="0">
                <a:moveTo>
                  <a:pt x="304" y="0"/>
                </a:moveTo>
                <a:lnTo>
                  <a:pt x="0" y="9701"/>
                </a:lnTo>
                <a:lnTo>
                  <a:pt x="31861" y="9993"/>
                </a:lnTo>
                <a:lnTo>
                  <a:pt x="31861" y="7539"/>
                </a:lnTo>
                <a:cubicBezTo>
                  <a:pt x="31861" y="7539"/>
                  <a:pt x="18213" y="5894"/>
                  <a:pt x="14432" y="4086"/>
                </a:cubicBezTo>
                <a:cubicBezTo>
                  <a:pt x="10653" y="2277"/>
                  <a:pt x="304"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txBox="1">
            <a:spLocks noGrp="1"/>
          </p:cNvSpPr>
          <p:nvPr>
            <p:ph type="title"/>
          </p:nvPr>
        </p:nvSpPr>
        <p:spPr>
          <a:xfrm>
            <a:off x="3835200" y="1896075"/>
            <a:ext cx="43602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4" name="Google Shape;94;p3"/>
          <p:cNvSpPr txBox="1">
            <a:spLocks noGrp="1"/>
          </p:cNvSpPr>
          <p:nvPr>
            <p:ph type="title" idx="2" hasCustomPrompt="1"/>
          </p:nvPr>
        </p:nvSpPr>
        <p:spPr>
          <a:xfrm>
            <a:off x="6886575" y="931450"/>
            <a:ext cx="1308900" cy="10965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75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 name="Google Shape;95;p3"/>
          <p:cNvSpPr txBox="1">
            <a:spLocks noGrp="1"/>
          </p:cNvSpPr>
          <p:nvPr>
            <p:ph type="subTitle" idx="1"/>
          </p:nvPr>
        </p:nvSpPr>
        <p:spPr>
          <a:xfrm rot="636">
            <a:off x="4953000" y="2698350"/>
            <a:ext cx="3242400" cy="557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6" name="Google Shape;96;p3"/>
          <p:cNvGrpSpPr/>
          <p:nvPr/>
        </p:nvGrpSpPr>
        <p:grpSpPr>
          <a:xfrm>
            <a:off x="6399369" y="3705344"/>
            <a:ext cx="1796115" cy="1233872"/>
            <a:chOff x="151837" y="1574012"/>
            <a:chExt cx="1136206" cy="780536"/>
          </a:xfrm>
        </p:grpSpPr>
        <p:sp>
          <p:nvSpPr>
            <p:cNvPr id="97" name="Google Shape;97;p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6"/>
        <p:cNvGrpSpPr/>
        <p:nvPr/>
      </p:nvGrpSpPr>
      <p:grpSpPr>
        <a:xfrm>
          <a:off x="0" y="0"/>
          <a:ext cx="0" cy="0"/>
          <a:chOff x="0" y="0"/>
          <a:chExt cx="0" cy="0"/>
        </a:xfrm>
      </p:grpSpPr>
      <p:grpSp>
        <p:nvGrpSpPr>
          <p:cNvPr id="127" name="Google Shape;127;p5"/>
          <p:cNvGrpSpPr/>
          <p:nvPr/>
        </p:nvGrpSpPr>
        <p:grpSpPr>
          <a:xfrm>
            <a:off x="-807700" y="-150494"/>
            <a:ext cx="11108498" cy="7146738"/>
            <a:chOff x="-807700" y="-150494"/>
            <a:chExt cx="11108498" cy="7146738"/>
          </a:xfrm>
        </p:grpSpPr>
        <p:sp>
          <p:nvSpPr>
            <p:cNvPr id="128" name="Google Shape;128;p5"/>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5"/>
          <p:cNvSpPr txBox="1">
            <a:spLocks noGrp="1"/>
          </p:cNvSpPr>
          <p:nvPr>
            <p:ph type="subTitle" idx="1"/>
          </p:nvPr>
        </p:nvSpPr>
        <p:spPr>
          <a:xfrm>
            <a:off x="5974475" y="1404188"/>
            <a:ext cx="1812300" cy="496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2000" b="1">
                <a:solidFill>
                  <a:schemeClr val="accent2"/>
                </a:solidFill>
                <a:latin typeface="Eczar"/>
                <a:ea typeface="Eczar"/>
                <a:cs typeface="Eczar"/>
                <a:sym typeface="Eczar"/>
              </a:defRPr>
            </a:lvl1pPr>
            <a:lvl2pPr lvl="1" algn="ctr">
              <a:lnSpc>
                <a:spcPct val="100000"/>
              </a:lnSpc>
              <a:spcBef>
                <a:spcPts val="0"/>
              </a:spcBef>
              <a:spcAft>
                <a:spcPts val="0"/>
              </a:spcAft>
              <a:buSzPts val="2000"/>
              <a:buFont typeface="Jua"/>
              <a:buNone/>
              <a:defRPr sz="2000" b="1">
                <a:latin typeface="Jua"/>
                <a:ea typeface="Jua"/>
                <a:cs typeface="Jua"/>
                <a:sym typeface="Jua"/>
              </a:defRPr>
            </a:lvl2pPr>
            <a:lvl3pPr lvl="2" algn="ctr">
              <a:lnSpc>
                <a:spcPct val="100000"/>
              </a:lnSpc>
              <a:spcBef>
                <a:spcPts val="1600"/>
              </a:spcBef>
              <a:spcAft>
                <a:spcPts val="0"/>
              </a:spcAft>
              <a:buSzPts val="2000"/>
              <a:buFont typeface="Jua"/>
              <a:buNone/>
              <a:defRPr sz="2000" b="1">
                <a:latin typeface="Jua"/>
                <a:ea typeface="Jua"/>
                <a:cs typeface="Jua"/>
                <a:sym typeface="Jua"/>
              </a:defRPr>
            </a:lvl3pPr>
            <a:lvl4pPr lvl="3" algn="ctr">
              <a:lnSpc>
                <a:spcPct val="100000"/>
              </a:lnSpc>
              <a:spcBef>
                <a:spcPts val="1600"/>
              </a:spcBef>
              <a:spcAft>
                <a:spcPts val="0"/>
              </a:spcAft>
              <a:buSzPts val="2000"/>
              <a:buFont typeface="Jua"/>
              <a:buNone/>
              <a:defRPr sz="2000" b="1">
                <a:latin typeface="Jua"/>
                <a:ea typeface="Jua"/>
                <a:cs typeface="Jua"/>
                <a:sym typeface="Jua"/>
              </a:defRPr>
            </a:lvl4pPr>
            <a:lvl5pPr lvl="4" algn="ctr">
              <a:lnSpc>
                <a:spcPct val="100000"/>
              </a:lnSpc>
              <a:spcBef>
                <a:spcPts val="1600"/>
              </a:spcBef>
              <a:spcAft>
                <a:spcPts val="0"/>
              </a:spcAft>
              <a:buSzPts val="2000"/>
              <a:buFont typeface="Jua"/>
              <a:buNone/>
              <a:defRPr sz="2000" b="1">
                <a:latin typeface="Jua"/>
                <a:ea typeface="Jua"/>
                <a:cs typeface="Jua"/>
                <a:sym typeface="Jua"/>
              </a:defRPr>
            </a:lvl5pPr>
            <a:lvl6pPr lvl="5" algn="ctr">
              <a:lnSpc>
                <a:spcPct val="100000"/>
              </a:lnSpc>
              <a:spcBef>
                <a:spcPts val="1600"/>
              </a:spcBef>
              <a:spcAft>
                <a:spcPts val="0"/>
              </a:spcAft>
              <a:buSzPts val="2000"/>
              <a:buFont typeface="Jua"/>
              <a:buNone/>
              <a:defRPr sz="2000" b="1">
                <a:latin typeface="Jua"/>
                <a:ea typeface="Jua"/>
                <a:cs typeface="Jua"/>
                <a:sym typeface="Jua"/>
              </a:defRPr>
            </a:lvl6pPr>
            <a:lvl7pPr lvl="6" algn="ctr">
              <a:lnSpc>
                <a:spcPct val="100000"/>
              </a:lnSpc>
              <a:spcBef>
                <a:spcPts val="1600"/>
              </a:spcBef>
              <a:spcAft>
                <a:spcPts val="0"/>
              </a:spcAft>
              <a:buSzPts val="2000"/>
              <a:buFont typeface="Jua"/>
              <a:buNone/>
              <a:defRPr sz="2000" b="1">
                <a:latin typeface="Jua"/>
                <a:ea typeface="Jua"/>
                <a:cs typeface="Jua"/>
                <a:sym typeface="Jua"/>
              </a:defRPr>
            </a:lvl7pPr>
            <a:lvl8pPr lvl="7" algn="ctr">
              <a:lnSpc>
                <a:spcPct val="100000"/>
              </a:lnSpc>
              <a:spcBef>
                <a:spcPts val="1600"/>
              </a:spcBef>
              <a:spcAft>
                <a:spcPts val="0"/>
              </a:spcAft>
              <a:buSzPts val="2000"/>
              <a:buFont typeface="Jua"/>
              <a:buNone/>
              <a:defRPr sz="2000" b="1">
                <a:latin typeface="Jua"/>
                <a:ea typeface="Jua"/>
                <a:cs typeface="Jua"/>
                <a:sym typeface="Jua"/>
              </a:defRPr>
            </a:lvl8pPr>
            <a:lvl9pPr lvl="8" algn="ctr">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132" name="Google Shape;132;p5"/>
          <p:cNvSpPr txBox="1">
            <a:spLocks noGrp="1"/>
          </p:cNvSpPr>
          <p:nvPr>
            <p:ph type="subTitle" idx="2"/>
          </p:nvPr>
        </p:nvSpPr>
        <p:spPr>
          <a:xfrm>
            <a:off x="5974475" y="2768062"/>
            <a:ext cx="1812300" cy="4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solidFill>
                  <a:schemeClr val="accent2"/>
                </a:solidFill>
                <a:latin typeface="Eczar"/>
                <a:ea typeface="Eczar"/>
                <a:cs typeface="Eczar"/>
                <a:sym typeface="Eczar"/>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133" name="Google Shape;133;p5"/>
          <p:cNvSpPr txBox="1">
            <a:spLocks noGrp="1"/>
          </p:cNvSpPr>
          <p:nvPr>
            <p:ph type="subTitle" idx="3"/>
          </p:nvPr>
        </p:nvSpPr>
        <p:spPr>
          <a:xfrm>
            <a:off x="5463450" y="1766400"/>
            <a:ext cx="2834400" cy="783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4" name="Google Shape;134;p5"/>
          <p:cNvSpPr txBox="1">
            <a:spLocks noGrp="1"/>
          </p:cNvSpPr>
          <p:nvPr>
            <p:ph type="subTitle" idx="4"/>
          </p:nvPr>
        </p:nvSpPr>
        <p:spPr>
          <a:xfrm>
            <a:off x="5463450" y="3127750"/>
            <a:ext cx="2834400" cy="7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6" name="Google Shape;136;p5"/>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5"/>
          <p:cNvGrpSpPr/>
          <p:nvPr/>
        </p:nvGrpSpPr>
        <p:grpSpPr>
          <a:xfrm>
            <a:off x="5883234" y="4468107"/>
            <a:ext cx="2237044" cy="675382"/>
            <a:chOff x="4622100" y="3983100"/>
            <a:chExt cx="898700" cy="271325"/>
          </a:xfrm>
        </p:grpSpPr>
        <p:sp>
          <p:nvSpPr>
            <p:cNvPr id="160" name="Google Shape;160;p5"/>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grpSp>
        <p:nvGrpSpPr>
          <p:cNvPr id="340" name="Google Shape;340;p9"/>
          <p:cNvGrpSpPr/>
          <p:nvPr/>
        </p:nvGrpSpPr>
        <p:grpSpPr>
          <a:xfrm>
            <a:off x="-807700" y="-150494"/>
            <a:ext cx="11108498" cy="7146738"/>
            <a:chOff x="-807700" y="-150494"/>
            <a:chExt cx="11108498" cy="7146738"/>
          </a:xfrm>
        </p:grpSpPr>
        <p:sp>
          <p:nvSpPr>
            <p:cNvPr id="341" name="Google Shape;341;p9"/>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9"/>
          <p:cNvSpPr txBox="1">
            <a:spLocks noGrp="1"/>
          </p:cNvSpPr>
          <p:nvPr>
            <p:ph type="title"/>
          </p:nvPr>
        </p:nvSpPr>
        <p:spPr>
          <a:xfrm>
            <a:off x="910500" y="862125"/>
            <a:ext cx="4096800" cy="1912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5" name="Google Shape;345;p9"/>
          <p:cNvSpPr txBox="1">
            <a:spLocks noGrp="1"/>
          </p:cNvSpPr>
          <p:nvPr>
            <p:ph type="subTitle" idx="1"/>
          </p:nvPr>
        </p:nvSpPr>
        <p:spPr>
          <a:xfrm>
            <a:off x="910500" y="2718500"/>
            <a:ext cx="4096500" cy="12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46" name="Google Shape;346;p9"/>
          <p:cNvGrpSpPr/>
          <p:nvPr/>
        </p:nvGrpSpPr>
        <p:grpSpPr>
          <a:xfrm flipH="1">
            <a:off x="7212958" y="2571697"/>
            <a:ext cx="849754" cy="412714"/>
            <a:chOff x="1492875" y="1181650"/>
            <a:chExt cx="487300" cy="236675"/>
          </a:xfrm>
        </p:grpSpPr>
        <p:sp>
          <p:nvSpPr>
            <p:cNvPr id="347" name="Google Shape;347;p9"/>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9"/>
          <p:cNvGrpSpPr/>
          <p:nvPr/>
        </p:nvGrpSpPr>
        <p:grpSpPr>
          <a:xfrm flipH="1">
            <a:off x="5247524" y="2888508"/>
            <a:ext cx="4096643" cy="3008791"/>
            <a:chOff x="2979325" y="2745925"/>
            <a:chExt cx="461500" cy="338950"/>
          </a:xfrm>
        </p:grpSpPr>
        <p:sp>
          <p:nvSpPr>
            <p:cNvPr id="368" name="Google Shape;368;p9"/>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9"/>
          <p:cNvGrpSpPr/>
          <p:nvPr/>
        </p:nvGrpSpPr>
        <p:grpSpPr>
          <a:xfrm>
            <a:off x="1571595" y="4052139"/>
            <a:ext cx="3370237" cy="1321772"/>
            <a:chOff x="1261800" y="819925"/>
            <a:chExt cx="583975" cy="229025"/>
          </a:xfrm>
        </p:grpSpPr>
        <p:sp>
          <p:nvSpPr>
            <p:cNvPr id="387" name="Google Shape;387;p9"/>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5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969"/>
        <p:cNvGrpSpPr/>
        <p:nvPr/>
      </p:nvGrpSpPr>
      <p:grpSpPr>
        <a:xfrm>
          <a:off x="0" y="0"/>
          <a:ext cx="0" cy="0"/>
          <a:chOff x="0" y="0"/>
          <a:chExt cx="0" cy="0"/>
        </a:xfrm>
      </p:grpSpPr>
      <p:grpSp>
        <p:nvGrpSpPr>
          <p:cNvPr id="970" name="Google Shape;970;p23"/>
          <p:cNvGrpSpPr/>
          <p:nvPr/>
        </p:nvGrpSpPr>
        <p:grpSpPr>
          <a:xfrm>
            <a:off x="-807700" y="-150494"/>
            <a:ext cx="11108498" cy="7146738"/>
            <a:chOff x="-807700" y="-150494"/>
            <a:chExt cx="11108498" cy="7146738"/>
          </a:xfrm>
        </p:grpSpPr>
        <p:sp>
          <p:nvSpPr>
            <p:cNvPr id="971" name="Google Shape;971;p2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975" name="Google Shape;975;p23"/>
          <p:cNvGrpSpPr/>
          <p:nvPr/>
        </p:nvGrpSpPr>
        <p:grpSpPr>
          <a:xfrm>
            <a:off x="4995900" y="4511797"/>
            <a:ext cx="988927" cy="480308"/>
            <a:chOff x="1492875" y="1181650"/>
            <a:chExt cx="487300" cy="236675"/>
          </a:xfrm>
        </p:grpSpPr>
        <p:sp>
          <p:nvSpPr>
            <p:cNvPr id="976" name="Google Shape;976;p2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23"/>
          <p:cNvSpPr/>
          <p:nvPr/>
        </p:nvSpPr>
        <p:spPr>
          <a:xfrm flipH="1">
            <a:off x="-123828" y="4165499"/>
            <a:ext cx="9478728" cy="1053470"/>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23"/>
          <p:cNvGrpSpPr/>
          <p:nvPr/>
        </p:nvGrpSpPr>
        <p:grpSpPr>
          <a:xfrm>
            <a:off x="238101" y="3544030"/>
            <a:ext cx="2438185" cy="1674953"/>
            <a:chOff x="151837" y="1574012"/>
            <a:chExt cx="1136206" cy="780536"/>
          </a:xfrm>
        </p:grpSpPr>
        <p:sp>
          <p:nvSpPr>
            <p:cNvPr id="998" name="Google Shape;998;p23"/>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3"/>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3"/>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2">
  <p:cSld name="TITLE_ONLY_12">
    <p:spTree>
      <p:nvGrpSpPr>
        <p:cNvPr id="1" name="Shape 1425"/>
        <p:cNvGrpSpPr/>
        <p:nvPr/>
      </p:nvGrpSpPr>
      <p:grpSpPr>
        <a:xfrm>
          <a:off x="0" y="0"/>
          <a:ext cx="0" cy="0"/>
          <a:chOff x="0" y="0"/>
          <a:chExt cx="0" cy="0"/>
        </a:xfrm>
      </p:grpSpPr>
      <p:grpSp>
        <p:nvGrpSpPr>
          <p:cNvPr id="1426" name="Google Shape;1426;p33"/>
          <p:cNvGrpSpPr/>
          <p:nvPr/>
        </p:nvGrpSpPr>
        <p:grpSpPr>
          <a:xfrm>
            <a:off x="-807700" y="-150494"/>
            <a:ext cx="11108498" cy="7146738"/>
            <a:chOff x="-807700" y="-150494"/>
            <a:chExt cx="11108498" cy="7146738"/>
          </a:xfrm>
        </p:grpSpPr>
        <p:sp>
          <p:nvSpPr>
            <p:cNvPr id="1427" name="Google Shape;1427;p33"/>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0" name="Google Shape;1430;p3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431" name="Google Shape;1431;p33"/>
          <p:cNvGrpSpPr/>
          <p:nvPr/>
        </p:nvGrpSpPr>
        <p:grpSpPr>
          <a:xfrm>
            <a:off x="7841250" y="4501247"/>
            <a:ext cx="988927" cy="480308"/>
            <a:chOff x="1492875" y="1181650"/>
            <a:chExt cx="487300" cy="236675"/>
          </a:xfrm>
        </p:grpSpPr>
        <p:sp>
          <p:nvSpPr>
            <p:cNvPr id="1432" name="Google Shape;1432;p33"/>
            <p:cNvSpPr/>
            <p:nvPr/>
          </p:nvSpPr>
          <p:spPr>
            <a:xfrm>
              <a:off x="1505975" y="1254400"/>
              <a:ext cx="17725" cy="163925"/>
            </a:xfrm>
            <a:custGeom>
              <a:avLst/>
              <a:gdLst/>
              <a:ahLst/>
              <a:cxnLst/>
              <a:rect l="l" t="t" r="r" b="b"/>
              <a:pathLst>
                <a:path w="709" h="6557" extrusionOk="0">
                  <a:moveTo>
                    <a:pt x="190" y="1"/>
                  </a:moveTo>
                  <a:cubicBezTo>
                    <a:pt x="122" y="1"/>
                    <a:pt x="61" y="43"/>
                    <a:pt x="28" y="153"/>
                  </a:cubicBezTo>
                  <a:cubicBezTo>
                    <a:pt x="1" y="239"/>
                    <a:pt x="2" y="338"/>
                    <a:pt x="3" y="433"/>
                  </a:cubicBezTo>
                  <a:cubicBezTo>
                    <a:pt x="23" y="2033"/>
                    <a:pt x="43" y="3634"/>
                    <a:pt x="64" y="5233"/>
                  </a:cubicBezTo>
                  <a:cubicBezTo>
                    <a:pt x="67" y="5539"/>
                    <a:pt x="72" y="6136"/>
                    <a:pt x="171" y="6398"/>
                  </a:cubicBezTo>
                  <a:cubicBezTo>
                    <a:pt x="214" y="6513"/>
                    <a:pt x="280" y="6556"/>
                    <a:pt x="356" y="6556"/>
                  </a:cubicBezTo>
                  <a:cubicBezTo>
                    <a:pt x="452" y="6556"/>
                    <a:pt x="563" y="6485"/>
                    <a:pt x="656" y="6397"/>
                  </a:cubicBezTo>
                  <a:cubicBezTo>
                    <a:pt x="709" y="4554"/>
                    <a:pt x="647" y="2710"/>
                    <a:pt x="585" y="869"/>
                  </a:cubicBezTo>
                  <a:cubicBezTo>
                    <a:pt x="578"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3"/>
            <p:cNvSpPr/>
            <p:nvPr/>
          </p:nvSpPr>
          <p:spPr>
            <a:xfrm>
              <a:off x="1538175" y="1254400"/>
              <a:ext cx="17725" cy="163925"/>
            </a:xfrm>
            <a:custGeom>
              <a:avLst/>
              <a:gdLst/>
              <a:ahLst/>
              <a:cxnLst/>
              <a:rect l="l" t="t" r="r" b="b"/>
              <a:pathLst>
                <a:path w="709" h="6557" extrusionOk="0">
                  <a:moveTo>
                    <a:pt x="190" y="1"/>
                  </a:moveTo>
                  <a:cubicBezTo>
                    <a:pt x="122" y="1"/>
                    <a:pt x="61" y="43"/>
                    <a:pt x="27" y="153"/>
                  </a:cubicBezTo>
                  <a:cubicBezTo>
                    <a:pt x="0" y="239"/>
                    <a:pt x="2" y="338"/>
                    <a:pt x="3" y="433"/>
                  </a:cubicBezTo>
                  <a:cubicBezTo>
                    <a:pt x="23" y="2033"/>
                    <a:pt x="44"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70"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3"/>
            <p:cNvSpPr/>
            <p:nvPr/>
          </p:nvSpPr>
          <p:spPr>
            <a:xfrm>
              <a:off x="1570425" y="1254400"/>
              <a:ext cx="17725" cy="163925"/>
            </a:xfrm>
            <a:custGeom>
              <a:avLst/>
              <a:gdLst/>
              <a:ahLst/>
              <a:cxnLst/>
              <a:rect l="l" t="t" r="r" b="b"/>
              <a:pathLst>
                <a:path w="709" h="6557" extrusionOk="0">
                  <a:moveTo>
                    <a:pt x="190" y="1"/>
                  </a:moveTo>
                  <a:cubicBezTo>
                    <a:pt x="122" y="1"/>
                    <a:pt x="60" y="43"/>
                    <a:pt x="27" y="153"/>
                  </a:cubicBezTo>
                  <a:cubicBezTo>
                    <a:pt x="0" y="239"/>
                    <a:pt x="2" y="338"/>
                    <a:pt x="3" y="433"/>
                  </a:cubicBezTo>
                  <a:cubicBezTo>
                    <a:pt x="23" y="2033"/>
                    <a:pt x="43" y="3634"/>
                    <a:pt x="62" y="5233"/>
                  </a:cubicBezTo>
                  <a:cubicBezTo>
                    <a:pt x="66" y="5539"/>
                    <a:pt x="72" y="6136"/>
                    <a:pt x="169" y="6398"/>
                  </a:cubicBezTo>
                  <a:cubicBezTo>
                    <a:pt x="212" y="6513"/>
                    <a:pt x="279"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3"/>
            <p:cNvSpPr/>
            <p:nvPr/>
          </p:nvSpPr>
          <p:spPr>
            <a:xfrm>
              <a:off x="16026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5" y="6397"/>
                  </a:cubicBezTo>
                  <a:cubicBezTo>
                    <a:pt x="709" y="4554"/>
                    <a:pt x="646" y="2710"/>
                    <a:pt x="583" y="869"/>
                  </a:cubicBezTo>
                  <a:cubicBezTo>
                    <a:pt x="577" y="664"/>
                    <a:pt x="570"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1634900" y="1254400"/>
              <a:ext cx="17700" cy="163925"/>
            </a:xfrm>
            <a:custGeom>
              <a:avLst/>
              <a:gdLst/>
              <a:ahLst/>
              <a:cxnLst/>
              <a:rect l="l" t="t" r="r" b="b"/>
              <a:pathLst>
                <a:path w="708" h="6557" extrusionOk="0">
                  <a:moveTo>
                    <a:pt x="189" y="1"/>
                  </a:moveTo>
                  <a:cubicBezTo>
                    <a:pt x="121" y="1"/>
                    <a:pt x="60" y="43"/>
                    <a:pt x="27" y="153"/>
                  </a:cubicBezTo>
                  <a:cubicBezTo>
                    <a:pt x="0" y="239"/>
                    <a:pt x="1" y="338"/>
                    <a:pt x="2" y="433"/>
                  </a:cubicBezTo>
                  <a:cubicBezTo>
                    <a:pt x="22" y="2033"/>
                    <a:pt x="42" y="3634"/>
                    <a:pt x="62" y="5233"/>
                  </a:cubicBezTo>
                  <a:cubicBezTo>
                    <a:pt x="66" y="5539"/>
                    <a:pt x="71" y="6136"/>
                    <a:pt x="170" y="6398"/>
                  </a:cubicBezTo>
                  <a:cubicBezTo>
                    <a:pt x="213" y="6513"/>
                    <a:pt x="279" y="6556"/>
                    <a:pt x="355" y="6556"/>
                  </a:cubicBezTo>
                  <a:cubicBezTo>
                    <a:pt x="451" y="6556"/>
                    <a:pt x="562" y="6485"/>
                    <a:pt x="655" y="6397"/>
                  </a:cubicBezTo>
                  <a:cubicBezTo>
                    <a:pt x="708" y="4554"/>
                    <a:pt x="645" y="2710"/>
                    <a:pt x="583" y="869"/>
                  </a:cubicBezTo>
                  <a:cubicBezTo>
                    <a:pt x="576" y="664"/>
                    <a:pt x="569" y="453"/>
                    <a:pt x="505" y="276"/>
                  </a:cubicBezTo>
                  <a:cubicBezTo>
                    <a:pt x="455"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1667125" y="1254400"/>
              <a:ext cx="17725" cy="163925"/>
            </a:xfrm>
            <a:custGeom>
              <a:avLst/>
              <a:gdLst/>
              <a:ahLst/>
              <a:cxnLst/>
              <a:rect l="l" t="t" r="r" b="b"/>
              <a:pathLst>
                <a:path w="709" h="6557" extrusionOk="0">
                  <a:moveTo>
                    <a:pt x="189" y="1"/>
                  </a:moveTo>
                  <a:cubicBezTo>
                    <a:pt x="121" y="1"/>
                    <a:pt x="60" y="43"/>
                    <a:pt x="27" y="153"/>
                  </a:cubicBezTo>
                  <a:cubicBezTo>
                    <a:pt x="0" y="239"/>
                    <a:pt x="1" y="338"/>
                    <a:pt x="2" y="433"/>
                  </a:cubicBezTo>
                  <a:cubicBezTo>
                    <a:pt x="23" y="2033"/>
                    <a:pt x="43" y="3634"/>
                    <a:pt x="62" y="5233"/>
                  </a:cubicBezTo>
                  <a:cubicBezTo>
                    <a:pt x="66" y="5539"/>
                    <a:pt x="71" y="6136"/>
                    <a:pt x="170" y="6398"/>
                  </a:cubicBezTo>
                  <a:cubicBezTo>
                    <a:pt x="213" y="6513"/>
                    <a:pt x="280" y="6556"/>
                    <a:pt x="355" y="6556"/>
                  </a:cubicBezTo>
                  <a:cubicBezTo>
                    <a:pt x="452" y="6556"/>
                    <a:pt x="563" y="6485"/>
                    <a:pt x="655" y="6397"/>
                  </a:cubicBezTo>
                  <a:cubicBezTo>
                    <a:pt x="708" y="4554"/>
                    <a:pt x="645" y="2710"/>
                    <a:pt x="584" y="869"/>
                  </a:cubicBezTo>
                  <a:cubicBezTo>
                    <a:pt x="576" y="664"/>
                    <a:pt x="569" y="453"/>
                    <a:pt x="505"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1699350" y="1254400"/>
              <a:ext cx="17725" cy="163925"/>
            </a:xfrm>
            <a:custGeom>
              <a:avLst/>
              <a:gdLst/>
              <a:ahLst/>
              <a:cxnLst/>
              <a:rect l="l" t="t" r="r" b="b"/>
              <a:pathLst>
                <a:path w="709" h="6557" extrusionOk="0">
                  <a:moveTo>
                    <a:pt x="189" y="1"/>
                  </a:moveTo>
                  <a:cubicBezTo>
                    <a:pt x="121" y="1"/>
                    <a:pt x="60" y="43"/>
                    <a:pt x="27" y="153"/>
                  </a:cubicBezTo>
                  <a:cubicBezTo>
                    <a:pt x="1" y="239"/>
                    <a:pt x="2" y="338"/>
                    <a:pt x="3" y="433"/>
                  </a:cubicBezTo>
                  <a:cubicBezTo>
                    <a:pt x="23" y="2033"/>
                    <a:pt x="43" y="3634"/>
                    <a:pt x="62" y="5233"/>
                  </a:cubicBezTo>
                  <a:cubicBezTo>
                    <a:pt x="66" y="5539"/>
                    <a:pt x="72" y="6136"/>
                    <a:pt x="170" y="6398"/>
                  </a:cubicBezTo>
                  <a:cubicBezTo>
                    <a:pt x="213" y="6513"/>
                    <a:pt x="280" y="6556"/>
                    <a:pt x="355" y="6556"/>
                  </a:cubicBezTo>
                  <a:cubicBezTo>
                    <a:pt x="452" y="6556"/>
                    <a:pt x="563" y="6485"/>
                    <a:pt x="655" y="6397"/>
                  </a:cubicBezTo>
                  <a:cubicBezTo>
                    <a:pt x="708" y="4554"/>
                    <a:pt x="646" y="2710"/>
                    <a:pt x="583" y="869"/>
                  </a:cubicBezTo>
                  <a:cubicBezTo>
                    <a:pt x="577" y="664"/>
                    <a:pt x="569" y="453"/>
                    <a:pt x="506" y="276"/>
                  </a:cubicBezTo>
                  <a:cubicBezTo>
                    <a:pt x="456" y="138"/>
                    <a:pt x="311"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1731575" y="1254400"/>
              <a:ext cx="17725" cy="163925"/>
            </a:xfrm>
            <a:custGeom>
              <a:avLst/>
              <a:gdLst/>
              <a:ahLst/>
              <a:cxnLst/>
              <a:rect l="l" t="t" r="r" b="b"/>
              <a:pathLst>
                <a:path w="709" h="6557" extrusionOk="0">
                  <a:moveTo>
                    <a:pt x="190" y="1"/>
                  </a:moveTo>
                  <a:cubicBezTo>
                    <a:pt x="121" y="1"/>
                    <a:pt x="60" y="43"/>
                    <a:pt x="27" y="153"/>
                  </a:cubicBezTo>
                  <a:cubicBezTo>
                    <a:pt x="1" y="239"/>
                    <a:pt x="2" y="338"/>
                    <a:pt x="3" y="433"/>
                  </a:cubicBezTo>
                  <a:cubicBezTo>
                    <a:pt x="23" y="2033"/>
                    <a:pt x="43" y="3634"/>
                    <a:pt x="62" y="5233"/>
                  </a:cubicBezTo>
                  <a:cubicBezTo>
                    <a:pt x="67" y="5539"/>
                    <a:pt x="72" y="6136"/>
                    <a:pt x="171" y="6398"/>
                  </a:cubicBezTo>
                  <a:cubicBezTo>
                    <a:pt x="213" y="6513"/>
                    <a:pt x="280" y="6556"/>
                    <a:pt x="355" y="6556"/>
                  </a:cubicBezTo>
                  <a:cubicBezTo>
                    <a:pt x="452" y="6556"/>
                    <a:pt x="563" y="6485"/>
                    <a:pt x="656" y="6397"/>
                  </a:cubicBezTo>
                  <a:cubicBezTo>
                    <a:pt x="709" y="4554"/>
                    <a:pt x="646" y="2710"/>
                    <a:pt x="583" y="869"/>
                  </a:cubicBezTo>
                  <a:cubicBezTo>
                    <a:pt x="577" y="664"/>
                    <a:pt x="570" y="453"/>
                    <a:pt x="506" y="276"/>
                  </a:cubicBezTo>
                  <a:cubicBezTo>
                    <a:pt x="456" y="138"/>
                    <a:pt x="311"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3"/>
            <p:cNvSpPr/>
            <p:nvPr/>
          </p:nvSpPr>
          <p:spPr>
            <a:xfrm>
              <a:off x="1763750" y="1254400"/>
              <a:ext cx="17750" cy="163925"/>
            </a:xfrm>
            <a:custGeom>
              <a:avLst/>
              <a:gdLst/>
              <a:ahLst/>
              <a:cxnLst/>
              <a:rect l="l" t="t" r="r" b="b"/>
              <a:pathLst>
                <a:path w="710" h="6557" extrusionOk="0">
                  <a:moveTo>
                    <a:pt x="191" y="1"/>
                  </a:moveTo>
                  <a:cubicBezTo>
                    <a:pt x="123" y="1"/>
                    <a:pt x="61" y="43"/>
                    <a:pt x="28" y="153"/>
                  </a:cubicBezTo>
                  <a:cubicBezTo>
                    <a:pt x="1" y="239"/>
                    <a:pt x="3" y="338"/>
                    <a:pt x="4" y="433"/>
                  </a:cubicBezTo>
                  <a:cubicBezTo>
                    <a:pt x="24" y="2033"/>
                    <a:pt x="43" y="3634"/>
                    <a:pt x="64" y="5233"/>
                  </a:cubicBezTo>
                  <a:cubicBezTo>
                    <a:pt x="68" y="5539"/>
                    <a:pt x="73" y="6136"/>
                    <a:pt x="171" y="6398"/>
                  </a:cubicBezTo>
                  <a:cubicBezTo>
                    <a:pt x="214" y="6513"/>
                    <a:pt x="281" y="6556"/>
                    <a:pt x="357" y="6556"/>
                  </a:cubicBezTo>
                  <a:cubicBezTo>
                    <a:pt x="453" y="6556"/>
                    <a:pt x="564" y="6485"/>
                    <a:pt x="657" y="6397"/>
                  </a:cubicBezTo>
                  <a:cubicBezTo>
                    <a:pt x="710" y="4554"/>
                    <a:pt x="647" y="2710"/>
                    <a:pt x="585" y="869"/>
                  </a:cubicBezTo>
                  <a:cubicBezTo>
                    <a:pt x="578" y="664"/>
                    <a:pt x="571" y="453"/>
                    <a:pt x="506" y="276"/>
                  </a:cubicBezTo>
                  <a:cubicBezTo>
                    <a:pt x="457" y="138"/>
                    <a:pt x="313" y="1"/>
                    <a:pt x="191"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3"/>
            <p:cNvSpPr/>
            <p:nvPr/>
          </p:nvSpPr>
          <p:spPr>
            <a:xfrm>
              <a:off x="1796000" y="1254400"/>
              <a:ext cx="17750" cy="163925"/>
            </a:xfrm>
            <a:custGeom>
              <a:avLst/>
              <a:gdLst/>
              <a:ahLst/>
              <a:cxnLst/>
              <a:rect l="l" t="t" r="r" b="b"/>
              <a:pathLst>
                <a:path w="710" h="6557" extrusionOk="0">
                  <a:moveTo>
                    <a:pt x="190" y="1"/>
                  </a:moveTo>
                  <a:cubicBezTo>
                    <a:pt x="122" y="1"/>
                    <a:pt x="61" y="43"/>
                    <a:pt x="27" y="153"/>
                  </a:cubicBezTo>
                  <a:cubicBezTo>
                    <a:pt x="0" y="239"/>
                    <a:pt x="1" y="338"/>
                    <a:pt x="3"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6"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1828225" y="1254400"/>
              <a:ext cx="17700" cy="163925"/>
            </a:xfrm>
            <a:custGeom>
              <a:avLst/>
              <a:gdLst/>
              <a:ahLst/>
              <a:cxnLst/>
              <a:rect l="l" t="t" r="r" b="b"/>
              <a:pathLst>
                <a:path w="708" h="6557" extrusionOk="0">
                  <a:moveTo>
                    <a:pt x="190" y="1"/>
                  </a:moveTo>
                  <a:cubicBezTo>
                    <a:pt x="122" y="1"/>
                    <a:pt x="61" y="43"/>
                    <a:pt x="27" y="153"/>
                  </a:cubicBezTo>
                  <a:cubicBezTo>
                    <a:pt x="1" y="239"/>
                    <a:pt x="3" y="338"/>
                    <a:pt x="3" y="433"/>
                  </a:cubicBezTo>
                  <a:cubicBezTo>
                    <a:pt x="22" y="2033"/>
                    <a:pt x="42" y="3634"/>
                    <a:pt x="62" y="5233"/>
                  </a:cubicBezTo>
                  <a:cubicBezTo>
                    <a:pt x="65" y="5539"/>
                    <a:pt x="72" y="6136"/>
                    <a:pt x="169" y="6398"/>
                  </a:cubicBezTo>
                  <a:cubicBezTo>
                    <a:pt x="212" y="6513"/>
                    <a:pt x="279" y="6556"/>
                    <a:pt x="355" y="6556"/>
                  </a:cubicBezTo>
                  <a:cubicBezTo>
                    <a:pt x="451" y="6556"/>
                    <a:pt x="562" y="6485"/>
                    <a:pt x="654" y="6397"/>
                  </a:cubicBezTo>
                  <a:cubicBezTo>
                    <a:pt x="707" y="4554"/>
                    <a:pt x="646" y="2710"/>
                    <a:pt x="583" y="869"/>
                  </a:cubicBezTo>
                  <a:cubicBezTo>
                    <a:pt x="577" y="664"/>
                    <a:pt x="568"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1860450" y="1254400"/>
              <a:ext cx="17750" cy="163925"/>
            </a:xfrm>
            <a:custGeom>
              <a:avLst/>
              <a:gdLst/>
              <a:ahLst/>
              <a:cxnLst/>
              <a:rect l="l" t="t" r="r" b="b"/>
              <a:pathLst>
                <a:path w="710" h="6557" extrusionOk="0">
                  <a:moveTo>
                    <a:pt x="190" y="1"/>
                  </a:moveTo>
                  <a:cubicBezTo>
                    <a:pt x="122" y="1"/>
                    <a:pt x="61" y="43"/>
                    <a:pt x="27" y="153"/>
                  </a:cubicBezTo>
                  <a:cubicBezTo>
                    <a:pt x="1" y="239"/>
                    <a:pt x="3" y="338"/>
                    <a:pt x="4" y="433"/>
                  </a:cubicBezTo>
                  <a:cubicBezTo>
                    <a:pt x="24" y="2033"/>
                    <a:pt x="43" y="3634"/>
                    <a:pt x="63" y="5233"/>
                  </a:cubicBezTo>
                  <a:cubicBezTo>
                    <a:pt x="68" y="5539"/>
                    <a:pt x="73" y="6136"/>
                    <a:pt x="171" y="6398"/>
                  </a:cubicBezTo>
                  <a:cubicBezTo>
                    <a:pt x="214" y="6513"/>
                    <a:pt x="281" y="6556"/>
                    <a:pt x="356" y="6556"/>
                  </a:cubicBezTo>
                  <a:cubicBezTo>
                    <a:pt x="453" y="6556"/>
                    <a:pt x="564" y="6485"/>
                    <a:pt x="657" y="6397"/>
                  </a:cubicBezTo>
                  <a:cubicBezTo>
                    <a:pt x="710" y="4554"/>
                    <a:pt x="647" y="2710"/>
                    <a:pt x="584" y="869"/>
                  </a:cubicBezTo>
                  <a:cubicBezTo>
                    <a:pt x="578" y="664"/>
                    <a:pt x="571" y="453"/>
                    <a:pt x="507"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1892700" y="1254400"/>
              <a:ext cx="17725" cy="163925"/>
            </a:xfrm>
            <a:custGeom>
              <a:avLst/>
              <a:gdLst/>
              <a:ahLst/>
              <a:cxnLst/>
              <a:rect l="l" t="t" r="r" b="b"/>
              <a:pathLst>
                <a:path w="709" h="6557" extrusionOk="0">
                  <a:moveTo>
                    <a:pt x="189" y="1"/>
                  </a:moveTo>
                  <a:cubicBezTo>
                    <a:pt x="121" y="1"/>
                    <a:pt x="60" y="43"/>
                    <a:pt x="27" y="153"/>
                  </a:cubicBezTo>
                  <a:cubicBezTo>
                    <a:pt x="0" y="239"/>
                    <a:pt x="1" y="338"/>
                    <a:pt x="3" y="433"/>
                  </a:cubicBezTo>
                  <a:cubicBezTo>
                    <a:pt x="22" y="2033"/>
                    <a:pt x="43" y="3634"/>
                    <a:pt x="63" y="5233"/>
                  </a:cubicBezTo>
                  <a:cubicBezTo>
                    <a:pt x="67" y="5539"/>
                    <a:pt x="72" y="6136"/>
                    <a:pt x="170" y="6398"/>
                  </a:cubicBezTo>
                  <a:cubicBezTo>
                    <a:pt x="213" y="6513"/>
                    <a:pt x="280" y="6556"/>
                    <a:pt x="356" y="6556"/>
                  </a:cubicBezTo>
                  <a:cubicBezTo>
                    <a:pt x="453" y="6556"/>
                    <a:pt x="563" y="6485"/>
                    <a:pt x="656" y="6397"/>
                  </a:cubicBezTo>
                  <a:cubicBezTo>
                    <a:pt x="709" y="4554"/>
                    <a:pt x="646" y="2710"/>
                    <a:pt x="584" y="869"/>
                  </a:cubicBezTo>
                  <a:cubicBezTo>
                    <a:pt x="577" y="664"/>
                    <a:pt x="569" y="453"/>
                    <a:pt x="505" y="276"/>
                  </a:cubicBezTo>
                  <a:cubicBezTo>
                    <a:pt x="456" y="138"/>
                    <a:pt x="312" y="1"/>
                    <a:pt x="189"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3"/>
            <p:cNvSpPr/>
            <p:nvPr/>
          </p:nvSpPr>
          <p:spPr>
            <a:xfrm>
              <a:off x="1924925" y="1254400"/>
              <a:ext cx="17750" cy="163925"/>
            </a:xfrm>
            <a:custGeom>
              <a:avLst/>
              <a:gdLst/>
              <a:ahLst/>
              <a:cxnLst/>
              <a:rect l="l" t="t" r="r" b="b"/>
              <a:pathLst>
                <a:path w="710" h="6557" extrusionOk="0">
                  <a:moveTo>
                    <a:pt x="190" y="1"/>
                  </a:moveTo>
                  <a:cubicBezTo>
                    <a:pt x="122" y="1"/>
                    <a:pt x="60" y="43"/>
                    <a:pt x="27" y="153"/>
                  </a:cubicBezTo>
                  <a:cubicBezTo>
                    <a:pt x="0" y="239"/>
                    <a:pt x="2" y="338"/>
                    <a:pt x="4" y="433"/>
                  </a:cubicBezTo>
                  <a:cubicBezTo>
                    <a:pt x="24" y="2033"/>
                    <a:pt x="43" y="3634"/>
                    <a:pt x="63" y="5233"/>
                  </a:cubicBezTo>
                  <a:cubicBezTo>
                    <a:pt x="67" y="5539"/>
                    <a:pt x="72" y="6136"/>
                    <a:pt x="170" y="6398"/>
                  </a:cubicBezTo>
                  <a:cubicBezTo>
                    <a:pt x="213" y="6513"/>
                    <a:pt x="280" y="6556"/>
                    <a:pt x="356" y="6556"/>
                  </a:cubicBezTo>
                  <a:cubicBezTo>
                    <a:pt x="453" y="6556"/>
                    <a:pt x="564" y="6485"/>
                    <a:pt x="656" y="6397"/>
                  </a:cubicBezTo>
                  <a:cubicBezTo>
                    <a:pt x="709" y="4554"/>
                    <a:pt x="647" y="2710"/>
                    <a:pt x="584" y="869"/>
                  </a:cubicBezTo>
                  <a:cubicBezTo>
                    <a:pt x="578" y="664"/>
                    <a:pt x="569" y="453"/>
                    <a:pt x="505" y="276"/>
                  </a:cubicBezTo>
                  <a:cubicBezTo>
                    <a:pt x="456"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3"/>
            <p:cNvSpPr/>
            <p:nvPr/>
          </p:nvSpPr>
          <p:spPr>
            <a:xfrm>
              <a:off x="1957150" y="1254400"/>
              <a:ext cx="17750" cy="163925"/>
            </a:xfrm>
            <a:custGeom>
              <a:avLst/>
              <a:gdLst/>
              <a:ahLst/>
              <a:cxnLst/>
              <a:rect l="l" t="t" r="r" b="b"/>
              <a:pathLst>
                <a:path w="710" h="6557" extrusionOk="0">
                  <a:moveTo>
                    <a:pt x="190" y="1"/>
                  </a:moveTo>
                  <a:cubicBezTo>
                    <a:pt x="122" y="1"/>
                    <a:pt x="61" y="43"/>
                    <a:pt x="27" y="153"/>
                  </a:cubicBezTo>
                  <a:cubicBezTo>
                    <a:pt x="1" y="239"/>
                    <a:pt x="2" y="338"/>
                    <a:pt x="4" y="433"/>
                  </a:cubicBezTo>
                  <a:cubicBezTo>
                    <a:pt x="23" y="2033"/>
                    <a:pt x="43" y="3634"/>
                    <a:pt x="63" y="5233"/>
                  </a:cubicBezTo>
                  <a:cubicBezTo>
                    <a:pt x="67" y="5539"/>
                    <a:pt x="73" y="6136"/>
                    <a:pt x="170" y="6398"/>
                  </a:cubicBezTo>
                  <a:cubicBezTo>
                    <a:pt x="214" y="6513"/>
                    <a:pt x="281" y="6556"/>
                    <a:pt x="356" y="6556"/>
                  </a:cubicBezTo>
                  <a:cubicBezTo>
                    <a:pt x="453" y="6556"/>
                    <a:pt x="564" y="6485"/>
                    <a:pt x="656" y="6397"/>
                  </a:cubicBezTo>
                  <a:cubicBezTo>
                    <a:pt x="709" y="4554"/>
                    <a:pt x="647" y="2710"/>
                    <a:pt x="584" y="869"/>
                  </a:cubicBezTo>
                  <a:cubicBezTo>
                    <a:pt x="578" y="664"/>
                    <a:pt x="569" y="453"/>
                    <a:pt x="506" y="276"/>
                  </a:cubicBezTo>
                  <a:cubicBezTo>
                    <a:pt x="457" y="138"/>
                    <a:pt x="312" y="1"/>
                    <a:pt x="190"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1510075" y="1181650"/>
              <a:ext cx="457400" cy="82575"/>
            </a:xfrm>
            <a:custGeom>
              <a:avLst/>
              <a:gdLst/>
              <a:ahLst/>
              <a:cxnLst/>
              <a:rect l="l" t="t" r="r" b="b"/>
              <a:pathLst>
                <a:path w="18296" h="3303" extrusionOk="0">
                  <a:moveTo>
                    <a:pt x="16624" y="0"/>
                  </a:moveTo>
                  <a:cubicBezTo>
                    <a:pt x="15573" y="13"/>
                    <a:pt x="14475" y="17"/>
                    <a:pt x="13354" y="17"/>
                  </a:cubicBezTo>
                  <a:cubicBezTo>
                    <a:pt x="11309" y="17"/>
                    <a:pt x="9190" y="3"/>
                    <a:pt x="7144" y="3"/>
                  </a:cubicBezTo>
                  <a:cubicBezTo>
                    <a:pt x="6005" y="3"/>
                    <a:pt x="4888" y="7"/>
                    <a:pt x="3820" y="20"/>
                  </a:cubicBezTo>
                  <a:cubicBezTo>
                    <a:pt x="3116" y="30"/>
                    <a:pt x="2436" y="116"/>
                    <a:pt x="1757" y="304"/>
                  </a:cubicBezTo>
                  <a:cubicBezTo>
                    <a:pt x="1171" y="1194"/>
                    <a:pt x="585" y="2084"/>
                    <a:pt x="0" y="2976"/>
                  </a:cubicBezTo>
                  <a:cubicBezTo>
                    <a:pt x="2405" y="3210"/>
                    <a:pt x="4841" y="3302"/>
                    <a:pt x="7284" y="3302"/>
                  </a:cubicBezTo>
                  <a:cubicBezTo>
                    <a:pt x="10965" y="3302"/>
                    <a:pt x="14663" y="3093"/>
                    <a:pt x="18295" y="2846"/>
                  </a:cubicBezTo>
                  <a:cubicBezTo>
                    <a:pt x="17729" y="1732"/>
                    <a:pt x="17287" y="996"/>
                    <a:pt x="16624" y="0"/>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1492875" y="1246475"/>
              <a:ext cx="487300" cy="29450"/>
            </a:xfrm>
            <a:custGeom>
              <a:avLst/>
              <a:gdLst/>
              <a:ahLst/>
              <a:cxnLst/>
              <a:rect l="l" t="t" r="r" b="b"/>
              <a:pathLst>
                <a:path w="19492" h="1178" extrusionOk="0">
                  <a:moveTo>
                    <a:pt x="16627" y="1"/>
                  </a:moveTo>
                  <a:cubicBezTo>
                    <a:pt x="12727" y="1"/>
                    <a:pt x="8979" y="136"/>
                    <a:pt x="4586" y="136"/>
                  </a:cubicBezTo>
                  <a:cubicBezTo>
                    <a:pt x="3744" y="136"/>
                    <a:pt x="2879" y="131"/>
                    <a:pt x="1984" y="119"/>
                  </a:cubicBezTo>
                  <a:cubicBezTo>
                    <a:pt x="1875" y="118"/>
                    <a:pt x="1767" y="117"/>
                    <a:pt x="1659" y="117"/>
                  </a:cubicBezTo>
                  <a:cubicBezTo>
                    <a:pt x="1091" y="117"/>
                    <a:pt x="536" y="151"/>
                    <a:pt x="1" y="354"/>
                  </a:cubicBezTo>
                  <a:lnTo>
                    <a:pt x="1" y="1090"/>
                  </a:lnTo>
                  <a:cubicBezTo>
                    <a:pt x="2082" y="1152"/>
                    <a:pt x="4176" y="1177"/>
                    <a:pt x="6278" y="1177"/>
                  </a:cubicBezTo>
                  <a:cubicBezTo>
                    <a:pt x="10625" y="1177"/>
                    <a:pt x="15005" y="1068"/>
                    <a:pt x="19375" y="944"/>
                  </a:cubicBezTo>
                  <a:cubicBezTo>
                    <a:pt x="19409" y="804"/>
                    <a:pt x="19492" y="395"/>
                    <a:pt x="19456" y="253"/>
                  </a:cubicBezTo>
                  <a:cubicBezTo>
                    <a:pt x="19419" y="112"/>
                    <a:pt x="19298" y="25"/>
                    <a:pt x="19153" y="22"/>
                  </a:cubicBezTo>
                  <a:cubicBezTo>
                    <a:pt x="18299" y="7"/>
                    <a:pt x="17460" y="1"/>
                    <a:pt x="16627" y="1"/>
                  </a:cubicBezTo>
                  <a:close/>
                </a:path>
              </a:pathLst>
            </a:custGeom>
            <a:solidFill>
              <a:srgbClr val="A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1525450" y="1248250"/>
              <a:ext cx="429750" cy="5600"/>
            </a:xfrm>
            <a:custGeom>
              <a:avLst/>
              <a:gdLst/>
              <a:ahLst/>
              <a:cxnLst/>
              <a:rect l="l" t="t" r="r" b="b"/>
              <a:pathLst>
                <a:path w="17190" h="224" extrusionOk="0">
                  <a:moveTo>
                    <a:pt x="16505" y="1"/>
                  </a:moveTo>
                  <a:cubicBezTo>
                    <a:pt x="14493" y="1"/>
                    <a:pt x="12482" y="33"/>
                    <a:pt x="10471" y="40"/>
                  </a:cubicBezTo>
                  <a:cubicBezTo>
                    <a:pt x="8244" y="46"/>
                    <a:pt x="6017" y="70"/>
                    <a:pt x="3791" y="84"/>
                  </a:cubicBezTo>
                  <a:cubicBezTo>
                    <a:pt x="3176" y="88"/>
                    <a:pt x="2559" y="93"/>
                    <a:pt x="1944" y="102"/>
                  </a:cubicBezTo>
                  <a:cubicBezTo>
                    <a:pt x="1877" y="102"/>
                    <a:pt x="1810" y="103"/>
                    <a:pt x="1743" y="103"/>
                  </a:cubicBezTo>
                  <a:cubicBezTo>
                    <a:pt x="1527" y="103"/>
                    <a:pt x="1308" y="100"/>
                    <a:pt x="1090" y="100"/>
                  </a:cubicBezTo>
                  <a:cubicBezTo>
                    <a:pt x="732" y="100"/>
                    <a:pt x="374" y="108"/>
                    <a:pt x="24" y="151"/>
                  </a:cubicBezTo>
                  <a:cubicBezTo>
                    <a:pt x="1" y="155"/>
                    <a:pt x="1" y="186"/>
                    <a:pt x="24" y="189"/>
                  </a:cubicBezTo>
                  <a:cubicBezTo>
                    <a:pt x="268" y="215"/>
                    <a:pt x="515" y="223"/>
                    <a:pt x="763" y="223"/>
                  </a:cubicBezTo>
                  <a:cubicBezTo>
                    <a:pt x="1086" y="223"/>
                    <a:pt x="1411" y="210"/>
                    <a:pt x="1729" y="209"/>
                  </a:cubicBezTo>
                  <a:cubicBezTo>
                    <a:pt x="2275" y="206"/>
                    <a:pt x="2820" y="204"/>
                    <a:pt x="3365" y="199"/>
                  </a:cubicBezTo>
                  <a:cubicBezTo>
                    <a:pt x="4477" y="189"/>
                    <a:pt x="5591" y="179"/>
                    <a:pt x="6704" y="168"/>
                  </a:cubicBezTo>
                  <a:cubicBezTo>
                    <a:pt x="8931" y="149"/>
                    <a:pt x="11157" y="115"/>
                    <a:pt x="13384" y="97"/>
                  </a:cubicBezTo>
                  <a:cubicBezTo>
                    <a:pt x="14640" y="87"/>
                    <a:pt x="15894" y="87"/>
                    <a:pt x="17151" y="61"/>
                  </a:cubicBezTo>
                  <a:cubicBezTo>
                    <a:pt x="17189" y="61"/>
                    <a:pt x="17189" y="2"/>
                    <a:pt x="17151" y="2"/>
                  </a:cubicBezTo>
                  <a:cubicBezTo>
                    <a:pt x="16935" y="1"/>
                    <a:pt x="16720" y="1"/>
                    <a:pt x="16505"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3"/>
            <p:cNvSpPr/>
            <p:nvPr/>
          </p:nvSpPr>
          <p:spPr>
            <a:xfrm>
              <a:off x="1872000" y="1187775"/>
              <a:ext cx="45375" cy="62950"/>
            </a:xfrm>
            <a:custGeom>
              <a:avLst/>
              <a:gdLst/>
              <a:ahLst/>
              <a:cxnLst/>
              <a:rect l="l" t="t" r="r" b="b"/>
              <a:pathLst>
                <a:path w="1815" h="2518" extrusionOk="0">
                  <a:moveTo>
                    <a:pt x="1754" y="0"/>
                  </a:moveTo>
                  <a:cubicBezTo>
                    <a:pt x="1743" y="0"/>
                    <a:pt x="1732" y="4"/>
                    <a:pt x="1722" y="12"/>
                  </a:cubicBezTo>
                  <a:cubicBezTo>
                    <a:pt x="1626" y="92"/>
                    <a:pt x="1551" y="206"/>
                    <a:pt x="1474" y="304"/>
                  </a:cubicBezTo>
                  <a:cubicBezTo>
                    <a:pt x="1405" y="390"/>
                    <a:pt x="1337" y="476"/>
                    <a:pt x="1272" y="564"/>
                  </a:cubicBezTo>
                  <a:cubicBezTo>
                    <a:pt x="1117" y="767"/>
                    <a:pt x="966" y="973"/>
                    <a:pt x="821" y="1182"/>
                  </a:cubicBezTo>
                  <a:cubicBezTo>
                    <a:pt x="533" y="1596"/>
                    <a:pt x="260" y="2020"/>
                    <a:pt x="16" y="2460"/>
                  </a:cubicBezTo>
                  <a:cubicBezTo>
                    <a:pt x="0" y="2491"/>
                    <a:pt x="26" y="2518"/>
                    <a:pt x="51" y="2518"/>
                  </a:cubicBezTo>
                  <a:cubicBezTo>
                    <a:pt x="63" y="2518"/>
                    <a:pt x="75" y="2512"/>
                    <a:pt x="83" y="2499"/>
                  </a:cubicBezTo>
                  <a:cubicBezTo>
                    <a:pt x="348" y="2080"/>
                    <a:pt x="618" y="1662"/>
                    <a:pt x="904" y="1258"/>
                  </a:cubicBezTo>
                  <a:cubicBezTo>
                    <a:pt x="1043" y="1061"/>
                    <a:pt x="1187" y="867"/>
                    <a:pt x="1331" y="675"/>
                  </a:cubicBezTo>
                  <a:cubicBezTo>
                    <a:pt x="1413" y="565"/>
                    <a:pt x="1498" y="455"/>
                    <a:pt x="1584" y="346"/>
                  </a:cubicBezTo>
                  <a:cubicBezTo>
                    <a:pt x="1655" y="256"/>
                    <a:pt x="1741" y="168"/>
                    <a:pt x="1796" y="66"/>
                  </a:cubicBezTo>
                  <a:cubicBezTo>
                    <a:pt x="1814" y="31"/>
                    <a:pt x="1786" y="0"/>
                    <a:pt x="175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3"/>
            <p:cNvSpPr/>
            <p:nvPr/>
          </p:nvSpPr>
          <p:spPr>
            <a:xfrm>
              <a:off x="1913225" y="1204625"/>
              <a:ext cx="17675" cy="32450"/>
            </a:xfrm>
            <a:custGeom>
              <a:avLst/>
              <a:gdLst/>
              <a:ahLst/>
              <a:cxnLst/>
              <a:rect l="l" t="t" r="r" b="b"/>
              <a:pathLst>
                <a:path w="707" h="1298" extrusionOk="0">
                  <a:moveTo>
                    <a:pt x="396" y="69"/>
                  </a:moveTo>
                  <a:cubicBezTo>
                    <a:pt x="458" y="69"/>
                    <a:pt x="518" y="108"/>
                    <a:pt x="556" y="170"/>
                  </a:cubicBezTo>
                  <a:cubicBezTo>
                    <a:pt x="612" y="260"/>
                    <a:pt x="625" y="380"/>
                    <a:pt x="633" y="483"/>
                  </a:cubicBezTo>
                  <a:cubicBezTo>
                    <a:pt x="649" y="680"/>
                    <a:pt x="631" y="914"/>
                    <a:pt x="536" y="1090"/>
                  </a:cubicBezTo>
                  <a:cubicBezTo>
                    <a:pt x="494" y="1171"/>
                    <a:pt x="412" y="1247"/>
                    <a:pt x="320" y="1247"/>
                  </a:cubicBezTo>
                  <a:cubicBezTo>
                    <a:pt x="302" y="1247"/>
                    <a:pt x="283" y="1244"/>
                    <a:pt x="265" y="1237"/>
                  </a:cubicBezTo>
                  <a:cubicBezTo>
                    <a:pt x="260" y="1236"/>
                    <a:pt x="258" y="1233"/>
                    <a:pt x="254" y="1232"/>
                  </a:cubicBezTo>
                  <a:cubicBezTo>
                    <a:pt x="90" y="1120"/>
                    <a:pt x="105" y="868"/>
                    <a:pt x="120" y="692"/>
                  </a:cubicBezTo>
                  <a:cubicBezTo>
                    <a:pt x="129" y="584"/>
                    <a:pt x="147" y="475"/>
                    <a:pt x="169" y="368"/>
                  </a:cubicBezTo>
                  <a:cubicBezTo>
                    <a:pt x="188" y="276"/>
                    <a:pt x="214" y="168"/>
                    <a:pt x="292" y="107"/>
                  </a:cubicBezTo>
                  <a:cubicBezTo>
                    <a:pt x="326" y="81"/>
                    <a:pt x="361" y="69"/>
                    <a:pt x="396" y="69"/>
                  </a:cubicBezTo>
                  <a:close/>
                  <a:moveTo>
                    <a:pt x="398" y="0"/>
                  </a:moveTo>
                  <a:cubicBezTo>
                    <a:pt x="141" y="0"/>
                    <a:pt x="83" y="365"/>
                    <a:pt x="57" y="554"/>
                  </a:cubicBezTo>
                  <a:cubicBezTo>
                    <a:pt x="31" y="733"/>
                    <a:pt x="0" y="990"/>
                    <a:pt x="106" y="1154"/>
                  </a:cubicBezTo>
                  <a:cubicBezTo>
                    <a:pt x="123" y="1187"/>
                    <a:pt x="145" y="1218"/>
                    <a:pt x="175" y="1244"/>
                  </a:cubicBezTo>
                  <a:cubicBezTo>
                    <a:pt x="220" y="1280"/>
                    <a:pt x="272" y="1298"/>
                    <a:pt x="324" y="1298"/>
                  </a:cubicBezTo>
                  <a:cubicBezTo>
                    <a:pt x="369" y="1298"/>
                    <a:pt x="414" y="1285"/>
                    <a:pt x="456" y="1261"/>
                  </a:cubicBezTo>
                  <a:cubicBezTo>
                    <a:pt x="555" y="1206"/>
                    <a:pt x="609" y="1101"/>
                    <a:pt x="643" y="996"/>
                  </a:cubicBezTo>
                  <a:cubicBezTo>
                    <a:pt x="688" y="865"/>
                    <a:pt x="706" y="724"/>
                    <a:pt x="706" y="586"/>
                  </a:cubicBezTo>
                  <a:cubicBezTo>
                    <a:pt x="706" y="393"/>
                    <a:pt x="674" y="9"/>
                    <a:pt x="408" y="0"/>
                  </a:cubicBezTo>
                  <a:cubicBezTo>
                    <a:pt x="404" y="0"/>
                    <a:pt x="401" y="0"/>
                    <a:pt x="398"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33"/>
          <p:cNvSpPr/>
          <p:nvPr/>
        </p:nvSpPr>
        <p:spPr>
          <a:xfrm flipH="1">
            <a:off x="-71" y="4379623"/>
            <a:ext cx="9420267" cy="763896"/>
          </a:xfrm>
          <a:custGeom>
            <a:avLst/>
            <a:gdLst/>
            <a:ahLst/>
            <a:cxnLst/>
            <a:rect l="l" t="t" r="r" b="b"/>
            <a:pathLst>
              <a:path w="43628" h="5259" extrusionOk="0">
                <a:moveTo>
                  <a:pt x="41604" y="1"/>
                </a:moveTo>
                <a:cubicBezTo>
                  <a:pt x="40820" y="1"/>
                  <a:pt x="40069" y="54"/>
                  <a:pt x="39907" y="86"/>
                </a:cubicBezTo>
                <a:cubicBezTo>
                  <a:pt x="38038" y="441"/>
                  <a:pt x="36358" y="1373"/>
                  <a:pt x="34565" y="1965"/>
                </a:cubicBezTo>
                <a:cubicBezTo>
                  <a:pt x="32721" y="2574"/>
                  <a:pt x="30782" y="2548"/>
                  <a:pt x="28869" y="2772"/>
                </a:cubicBezTo>
                <a:cubicBezTo>
                  <a:pt x="26001" y="3107"/>
                  <a:pt x="23129" y="3397"/>
                  <a:pt x="20255" y="3654"/>
                </a:cubicBezTo>
                <a:cubicBezTo>
                  <a:pt x="18043" y="3855"/>
                  <a:pt x="15478" y="3895"/>
                  <a:pt x="12836" y="3895"/>
                </a:cubicBezTo>
                <a:cubicBezTo>
                  <a:pt x="11037" y="3895"/>
                  <a:pt x="9202" y="3876"/>
                  <a:pt x="7418" y="3876"/>
                </a:cubicBezTo>
                <a:cubicBezTo>
                  <a:pt x="5115" y="3876"/>
                  <a:pt x="2897" y="3908"/>
                  <a:pt x="950" y="4051"/>
                </a:cubicBezTo>
                <a:cubicBezTo>
                  <a:pt x="1" y="4121"/>
                  <a:pt x="954" y="5259"/>
                  <a:pt x="1089" y="5259"/>
                </a:cubicBezTo>
                <a:cubicBezTo>
                  <a:pt x="14418" y="5257"/>
                  <a:pt x="27454" y="5192"/>
                  <a:pt x="40788" y="5192"/>
                </a:cubicBezTo>
                <a:lnTo>
                  <a:pt x="43605" y="5192"/>
                </a:lnTo>
                <a:cubicBezTo>
                  <a:pt x="43611" y="3596"/>
                  <a:pt x="43619" y="1999"/>
                  <a:pt x="43626" y="404"/>
                </a:cubicBezTo>
                <a:cubicBezTo>
                  <a:pt x="43628" y="85"/>
                  <a:pt x="42589" y="1"/>
                  <a:pt x="41604"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17"/>
        <p:cNvGrpSpPr/>
        <p:nvPr/>
      </p:nvGrpSpPr>
      <p:grpSpPr>
        <a:xfrm>
          <a:off x="0" y="0"/>
          <a:ext cx="0" cy="0"/>
          <a:chOff x="0" y="0"/>
          <a:chExt cx="0" cy="0"/>
        </a:xfrm>
      </p:grpSpPr>
      <p:grpSp>
        <p:nvGrpSpPr>
          <p:cNvPr id="1518" name="Google Shape;1518;p36"/>
          <p:cNvGrpSpPr/>
          <p:nvPr/>
        </p:nvGrpSpPr>
        <p:grpSpPr>
          <a:xfrm>
            <a:off x="-807700" y="-150494"/>
            <a:ext cx="11108498" cy="7146738"/>
            <a:chOff x="-807700" y="-150494"/>
            <a:chExt cx="11108498" cy="7146738"/>
          </a:xfrm>
        </p:grpSpPr>
        <p:sp>
          <p:nvSpPr>
            <p:cNvPr id="1519" name="Google Shape;1519;p36"/>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6"/>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6"/>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36"/>
          <p:cNvGrpSpPr/>
          <p:nvPr/>
        </p:nvGrpSpPr>
        <p:grpSpPr>
          <a:xfrm>
            <a:off x="-553155" y="3261630"/>
            <a:ext cx="5449161" cy="4002186"/>
            <a:chOff x="2979325" y="2745925"/>
            <a:chExt cx="461500" cy="338950"/>
          </a:xfrm>
        </p:grpSpPr>
        <p:sp>
          <p:nvSpPr>
            <p:cNvPr id="1523" name="Google Shape;1523;p36"/>
            <p:cNvSpPr/>
            <p:nvPr/>
          </p:nvSpPr>
          <p:spPr>
            <a:xfrm>
              <a:off x="3355200" y="2763750"/>
              <a:ext cx="26725" cy="26075"/>
            </a:xfrm>
            <a:custGeom>
              <a:avLst/>
              <a:gdLst/>
              <a:ahLst/>
              <a:cxnLst/>
              <a:rect l="l" t="t" r="r" b="b"/>
              <a:pathLst>
                <a:path w="1069" h="1043" extrusionOk="0">
                  <a:moveTo>
                    <a:pt x="880" y="1"/>
                  </a:moveTo>
                  <a:cubicBezTo>
                    <a:pt x="779" y="1"/>
                    <a:pt x="659" y="25"/>
                    <a:pt x="592" y="57"/>
                  </a:cubicBezTo>
                  <a:cubicBezTo>
                    <a:pt x="418" y="142"/>
                    <a:pt x="244" y="244"/>
                    <a:pt x="126" y="401"/>
                  </a:cubicBezTo>
                  <a:cubicBezTo>
                    <a:pt x="50" y="503"/>
                    <a:pt x="0" y="642"/>
                    <a:pt x="58" y="754"/>
                  </a:cubicBezTo>
                  <a:cubicBezTo>
                    <a:pt x="106" y="847"/>
                    <a:pt x="211" y="891"/>
                    <a:pt x="310" y="924"/>
                  </a:cubicBezTo>
                  <a:cubicBezTo>
                    <a:pt x="469" y="978"/>
                    <a:pt x="632" y="1024"/>
                    <a:pt x="800" y="1040"/>
                  </a:cubicBezTo>
                  <a:cubicBezTo>
                    <a:pt x="815" y="1041"/>
                    <a:pt x="830" y="1042"/>
                    <a:pt x="844" y="1042"/>
                  </a:cubicBezTo>
                  <a:cubicBezTo>
                    <a:pt x="881" y="1042"/>
                    <a:pt x="918" y="1036"/>
                    <a:pt x="947" y="1013"/>
                  </a:cubicBezTo>
                  <a:cubicBezTo>
                    <a:pt x="994" y="976"/>
                    <a:pt x="1002" y="908"/>
                    <a:pt x="1006" y="848"/>
                  </a:cubicBezTo>
                  <a:cubicBezTo>
                    <a:pt x="1021" y="630"/>
                    <a:pt x="1035" y="412"/>
                    <a:pt x="1049" y="192"/>
                  </a:cubicBezTo>
                  <a:cubicBezTo>
                    <a:pt x="1053" y="153"/>
                    <a:pt x="1069" y="97"/>
                    <a:pt x="1053" y="59"/>
                  </a:cubicBezTo>
                  <a:cubicBezTo>
                    <a:pt x="1034" y="17"/>
                    <a:pt x="964" y="1"/>
                    <a:pt x="880"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6"/>
            <p:cNvSpPr/>
            <p:nvPr/>
          </p:nvSpPr>
          <p:spPr>
            <a:xfrm>
              <a:off x="3375800" y="2770850"/>
              <a:ext cx="2025" cy="14750"/>
            </a:xfrm>
            <a:custGeom>
              <a:avLst/>
              <a:gdLst/>
              <a:ahLst/>
              <a:cxnLst/>
              <a:rect l="l" t="t" r="r" b="b"/>
              <a:pathLst>
                <a:path w="81" h="590" extrusionOk="0">
                  <a:moveTo>
                    <a:pt x="71" y="1"/>
                  </a:moveTo>
                  <a:cubicBezTo>
                    <a:pt x="67" y="1"/>
                    <a:pt x="62" y="3"/>
                    <a:pt x="61" y="8"/>
                  </a:cubicBezTo>
                  <a:cubicBezTo>
                    <a:pt x="29" y="98"/>
                    <a:pt x="14" y="195"/>
                    <a:pt x="8" y="290"/>
                  </a:cubicBezTo>
                  <a:cubicBezTo>
                    <a:pt x="2" y="384"/>
                    <a:pt x="1" y="483"/>
                    <a:pt x="13" y="577"/>
                  </a:cubicBezTo>
                  <a:cubicBezTo>
                    <a:pt x="15" y="585"/>
                    <a:pt x="22" y="589"/>
                    <a:pt x="29" y="589"/>
                  </a:cubicBezTo>
                  <a:cubicBezTo>
                    <a:pt x="37" y="589"/>
                    <a:pt x="46" y="583"/>
                    <a:pt x="46" y="573"/>
                  </a:cubicBezTo>
                  <a:cubicBezTo>
                    <a:pt x="44" y="479"/>
                    <a:pt x="39" y="384"/>
                    <a:pt x="46" y="290"/>
                  </a:cubicBezTo>
                  <a:cubicBezTo>
                    <a:pt x="54" y="197"/>
                    <a:pt x="70" y="103"/>
                    <a:pt x="80" y="11"/>
                  </a:cubicBezTo>
                  <a:cubicBezTo>
                    <a:pt x="81" y="4"/>
                    <a:pt x="76" y="1"/>
                    <a:pt x="71"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6"/>
            <p:cNvSpPr/>
            <p:nvPr/>
          </p:nvSpPr>
          <p:spPr>
            <a:xfrm>
              <a:off x="3371700" y="2773475"/>
              <a:ext cx="1150" cy="10700"/>
            </a:xfrm>
            <a:custGeom>
              <a:avLst/>
              <a:gdLst/>
              <a:ahLst/>
              <a:cxnLst/>
              <a:rect l="l" t="t" r="r" b="b"/>
              <a:pathLst>
                <a:path w="46" h="428" extrusionOk="0">
                  <a:moveTo>
                    <a:pt x="14" y="0"/>
                  </a:moveTo>
                  <a:cubicBezTo>
                    <a:pt x="13" y="0"/>
                    <a:pt x="11" y="1"/>
                    <a:pt x="11" y="3"/>
                  </a:cubicBezTo>
                  <a:cubicBezTo>
                    <a:pt x="3" y="15"/>
                    <a:pt x="5" y="30"/>
                    <a:pt x="3" y="45"/>
                  </a:cubicBezTo>
                  <a:cubicBezTo>
                    <a:pt x="2" y="63"/>
                    <a:pt x="2" y="83"/>
                    <a:pt x="1" y="102"/>
                  </a:cubicBezTo>
                  <a:cubicBezTo>
                    <a:pt x="0" y="139"/>
                    <a:pt x="1" y="174"/>
                    <a:pt x="2" y="212"/>
                  </a:cubicBezTo>
                  <a:cubicBezTo>
                    <a:pt x="3" y="249"/>
                    <a:pt x="6" y="285"/>
                    <a:pt x="9" y="321"/>
                  </a:cubicBezTo>
                  <a:cubicBezTo>
                    <a:pt x="11" y="339"/>
                    <a:pt x="12" y="358"/>
                    <a:pt x="13" y="378"/>
                  </a:cubicBezTo>
                  <a:cubicBezTo>
                    <a:pt x="14" y="394"/>
                    <a:pt x="13" y="410"/>
                    <a:pt x="22" y="423"/>
                  </a:cubicBezTo>
                  <a:cubicBezTo>
                    <a:pt x="24" y="426"/>
                    <a:pt x="27" y="428"/>
                    <a:pt x="30" y="428"/>
                  </a:cubicBezTo>
                  <a:cubicBezTo>
                    <a:pt x="34" y="428"/>
                    <a:pt x="38" y="425"/>
                    <a:pt x="39" y="421"/>
                  </a:cubicBezTo>
                  <a:cubicBezTo>
                    <a:pt x="46" y="405"/>
                    <a:pt x="40" y="386"/>
                    <a:pt x="39" y="370"/>
                  </a:cubicBezTo>
                  <a:cubicBezTo>
                    <a:pt x="38" y="352"/>
                    <a:pt x="37" y="333"/>
                    <a:pt x="35" y="312"/>
                  </a:cubicBezTo>
                  <a:cubicBezTo>
                    <a:pt x="33" y="278"/>
                    <a:pt x="32" y="242"/>
                    <a:pt x="30" y="208"/>
                  </a:cubicBezTo>
                  <a:cubicBezTo>
                    <a:pt x="29" y="172"/>
                    <a:pt x="29" y="137"/>
                    <a:pt x="27" y="102"/>
                  </a:cubicBezTo>
                  <a:cubicBezTo>
                    <a:pt x="24" y="83"/>
                    <a:pt x="24" y="63"/>
                    <a:pt x="23" y="45"/>
                  </a:cubicBezTo>
                  <a:cubicBezTo>
                    <a:pt x="23" y="30"/>
                    <a:pt x="24" y="15"/>
                    <a:pt x="18" y="3"/>
                  </a:cubicBezTo>
                  <a:cubicBezTo>
                    <a:pt x="18" y="1"/>
                    <a:pt x="16" y="0"/>
                    <a:pt x="1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6"/>
            <p:cNvSpPr/>
            <p:nvPr/>
          </p:nvSpPr>
          <p:spPr>
            <a:xfrm>
              <a:off x="3277675" y="2799800"/>
              <a:ext cx="148175" cy="180475"/>
            </a:xfrm>
            <a:custGeom>
              <a:avLst/>
              <a:gdLst/>
              <a:ahLst/>
              <a:cxnLst/>
              <a:rect l="l" t="t" r="r" b="b"/>
              <a:pathLst>
                <a:path w="5927" h="7219" extrusionOk="0">
                  <a:moveTo>
                    <a:pt x="5838" y="1"/>
                  </a:moveTo>
                  <a:cubicBezTo>
                    <a:pt x="5835" y="1"/>
                    <a:pt x="5832" y="3"/>
                    <a:pt x="5833" y="6"/>
                  </a:cubicBezTo>
                  <a:cubicBezTo>
                    <a:pt x="5837" y="15"/>
                    <a:pt x="5837" y="23"/>
                    <a:pt x="5839" y="32"/>
                  </a:cubicBezTo>
                  <a:cubicBezTo>
                    <a:pt x="5832" y="27"/>
                    <a:pt x="5824" y="25"/>
                    <a:pt x="5817" y="25"/>
                  </a:cubicBezTo>
                  <a:cubicBezTo>
                    <a:pt x="5801" y="25"/>
                    <a:pt x="5786" y="34"/>
                    <a:pt x="5777" y="47"/>
                  </a:cubicBezTo>
                  <a:cubicBezTo>
                    <a:pt x="5391" y="154"/>
                    <a:pt x="5014" y="287"/>
                    <a:pt x="4648" y="451"/>
                  </a:cubicBezTo>
                  <a:cubicBezTo>
                    <a:pt x="4267" y="622"/>
                    <a:pt x="3897" y="818"/>
                    <a:pt x="3544" y="1039"/>
                  </a:cubicBezTo>
                  <a:cubicBezTo>
                    <a:pt x="2829" y="1481"/>
                    <a:pt x="2170" y="2006"/>
                    <a:pt x="1557" y="2581"/>
                  </a:cubicBezTo>
                  <a:cubicBezTo>
                    <a:pt x="1251" y="2869"/>
                    <a:pt x="955" y="3172"/>
                    <a:pt x="673" y="3483"/>
                  </a:cubicBezTo>
                  <a:cubicBezTo>
                    <a:pt x="399" y="3787"/>
                    <a:pt x="128" y="4130"/>
                    <a:pt x="61" y="4546"/>
                  </a:cubicBezTo>
                  <a:cubicBezTo>
                    <a:pt x="0" y="4933"/>
                    <a:pt x="143" y="5318"/>
                    <a:pt x="378" y="5624"/>
                  </a:cubicBezTo>
                  <a:cubicBezTo>
                    <a:pt x="637" y="5957"/>
                    <a:pt x="999" y="6181"/>
                    <a:pt x="1385" y="6340"/>
                  </a:cubicBezTo>
                  <a:cubicBezTo>
                    <a:pt x="1811" y="6514"/>
                    <a:pt x="2264" y="6618"/>
                    <a:pt x="2707" y="6737"/>
                  </a:cubicBezTo>
                  <a:cubicBezTo>
                    <a:pt x="3198" y="6867"/>
                    <a:pt x="3688" y="6995"/>
                    <a:pt x="4178" y="7124"/>
                  </a:cubicBezTo>
                  <a:cubicBezTo>
                    <a:pt x="4298" y="7156"/>
                    <a:pt x="4416" y="7186"/>
                    <a:pt x="4535" y="7218"/>
                  </a:cubicBezTo>
                  <a:cubicBezTo>
                    <a:pt x="4536" y="7218"/>
                    <a:pt x="4537" y="7219"/>
                    <a:pt x="4539" y="7219"/>
                  </a:cubicBezTo>
                  <a:cubicBezTo>
                    <a:pt x="4547" y="7219"/>
                    <a:pt x="4555" y="7211"/>
                    <a:pt x="4555" y="7204"/>
                  </a:cubicBezTo>
                  <a:cubicBezTo>
                    <a:pt x="4526" y="6605"/>
                    <a:pt x="4497" y="6003"/>
                    <a:pt x="4503" y="5402"/>
                  </a:cubicBezTo>
                  <a:cubicBezTo>
                    <a:pt x="4508" y="4801"/>
                    <a:pt x="4547" y="4197"/>
                    <a:pt x="4653" y="3604"/>
                  </a:cubicBezTo>
                  <a:cubicBezTo>
                    <a:pt x="4691" y="3392"/>
                    <a:pt x="4738" y="3183"/>
                    <a:pt x="4792" y="2977"/>
                  </a:cubicBezTo>
                  <a:lnTo>
                    <a:pt x="4794" y="2975"/>
                  </a:lnTo>
                  <a:cubicBezTo>
                    <a:pt x="4834" y="2877"/>
                    <a:pt x="4861" y="2776"/>
                    <a:pt x="4893" y="2675"/>
                  </a:cubicBezTo>
                  <a:cubicBezTo>
                    <a:pt x="4925" y="2575"/>
                    <a:pt x="4958" y="2475"/>
                    <a:pt x="4993" y="2377"/>
                  </a:cubicBezTo>
                  <a:cubicBezTo>
                    <a:pt x="5062" y="2177"/>
                    <a:pt x="5137" y="1981"/>
                    <a:pt x="5218" y="1788"/>
                  </a:cubicBezTo>
                  <a:cubicBezTo>
                    <a:pt x="5301" y="1592"/>
                    <a:pt x="5389" y="1396"/>
                    <a:pt x="5483" y="1204"/>
                  </a:cubicBezTo>
                  <a:cubicBezTo>
                    <a:pt x="5575" y="1017"/>
                    <a:pt x="5681" y="837"/>
                    <a:pt x="5770" y="648"/>
                  </a:cubicBezTo>
                  <a:cubicBezTo>
                    <a:pt x="5859" y="450"/>
                    <a:pt x="5927" y="218"/>
                    <a:pt x="5843" y="4"/>
                  </a:cubicBezTo>
                  <a:cubicBezTo>
                    <a:pt x="5842" y="2"/>
                    <a:pt x="5840" y="1"/>
                    <a:pt x="5838" y="1"/>
                  </a:cubicBezTo>
                  <a:close/>
                </a:path>
              </a:pathLst>
            </a:custGeom>
            <a:solidFill>
              <a:srgbClr val="84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6"/>
            <p:cNvSpPr/>
            <p:nvPr/>
          </p:nvSpPr>
          <p:spPr>
            <a:xfrm>
              <a:off x="3377825" y="2846400"/>
              <a:ext cx="16925" cy="103400"/>
            </a:xfrm>
            <a:custGeom>
              <a:avLst/>
              <a:gdLst/>
              <a:ahLst/>
              <a:cxnLst/>
              <a:rect l="l" t="t" r="r" b="b"/>
              <a:pathLst>
                <a:path w="677" h="4136" extrusionOk="0">
                  <a:moveTo>
                    <a:pt x="652" y="0"/>
                  </a:moveTo>
                  <a:cubicBezTo>
                    <a:pt x="644" y="0"/>
                    <a:pt x="635" y="5"/>
                    <a:pt x="632" y="15"/>
                  </a:cubicBezTo>
                  <a:cubicBezTo>
                    <a:pt x="541" y="271"/>
                    <a:pt x="484" y="544"/>
                    <a:pt x="424" y="806"/>
                  </a:cubicBezTo>
                  <a:cubicBezTo>
                    <a:pt x="361" y="1071"/>
                    <a:pt x="305" y="1337"/>
                    <a:pt x="256" y="1607"/>
                  </a:cubicBezTo>
                  <a:cubicBezTo>
                    <a:pt x="159" y="2138"/>
                    <a:pt x="88" y="2672"/>
                    <a:pt x="45" y="3209"/>
                  </a:cubicBezTo>
                  <a:cubicBezTo>
                    <a:pt x="20" y="3515"/>
                    <a:pt x="7" y="3819"/>
                    <a:pt x="0" y="4125"/>
                  </a:cubicBezTo>
                  <a:cubicBezTo>
                    <a:pt x="0" y="4132"/>
                    <a:pt x="6" y="4135"/>
                    <a:pt x="11" y="4135"/>
                  </a:cubicBezTo>
                  <a:cubicBezTo>
                    <a:pt x="17" y="4135"/>
                    <a:pt x="22" y="4132"/>
                    <a:pt x="22" y="4125"/>
                  </a:cubicBezTo>
                  <a:cubicBezTo>
                    <a:pt x="66" y="3045"/>
                    <a:pt x="202" y="1969"/>
                    <a:pt x="445" y="916"/>
                  </a:cubicBezTo>
                  <a:cubicBezTo>
                    <a:pt x="478" y="772"/>
                    <a:pt x="514" y="627"/>
                    <a:pt x="551" y="482"/>
                  </a:cubicBezTo>
                  <a:cubicBezTo>
                    <a:pt x="590" y="332"/>
                    <a:pt x="638" y="180"/>
                    <a:pt x="673" y="27"/>
                  </a:cubicBezTo>
                  <a:cubicBezTo>
                    <a:pt x="676" y="10"/>
                    <a:pt x="664" y="0"/>
                    <a:pt x="65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6"/>
            <p:cNvSpPr/>
            <p:nvPr/>
          </p:nvSpPr>
          <p:spPr>
            <a:xfrm>
              <a:off x="3367475" y="2874075"/>
              <a:ext cx="6925" cy="43100"/>
            </a:xfrm>
            <a:custGeom>
              <a:avLst/>
              <a:gdLst/>
              <a:ahLst/>
              <a:cxnLst/>
              <a:rect l="l" t="t" r="r" b="b"/>
              <a:pathLst>
                <a:path w="277" h="1724" extrusionOk="0">
                  <a:moveTo>
                    <a:pt x="260" y="0"/>
                  </a:moveTo>
                  <a:cubicBezTo>
                    <a:pt x="253" y="0"/>
                    <a:pt x="246" y="4"/>
                    <a:pt x="243" y="12"/>
                  </a:cubicBezTo>
                  <a:cubicBezTo>
                    <a:pt x="201" y="149"/>
                    <a:pt x="181" y="292"/>
                    <a:pt x="156" y="432"/>
                  </a:cubicBezTo>
                  <a:cubicBezTo>
                    <a:pt x="133" y="572"/>
                    <a:pt x="111" y="711"/>
                    <a:pt x="92" y="850"/>
                  </a:cubicBezTo>
                  <a:cubicBezTo>
                    <a:pt x="74" y="992"/>
                    <a:pt x="56" y="1135"/>
                    <a:pt x="42" y="1276"/>
                  </a:cubicBezTo>
                  <a:cubicBezTo>
                    <a:pt x="27" y="1419"/>
                    <a:pt x="0" y="1573"/>
                    <a:pt x="10" y="1716"/>
                  </a:cubicBezTo>
                  <a:cubicBezTo>
                    <a:pt x="10" y="1721"/>
                    <a:pt x="14" y="1724"/>
                    <a:pt x="18" y="1724"/>
                  </a:cubicBezTo>
                  <a:cubicBezTo>
                    <a:pt x="21" y="1724"/>
                    <a:pt x="24" y="1722"/>
                    <a:pt x="26" y="1719"/>
                  </a:cubicBezTo>
                  <a:cubicBezTo>
                    <a:pt x="58" y="1589"/>
                    <a:pt x="60" y="1448"/>
                    <a:pt x="76" y="1315"/>
                  </a:cubicBezTo>
                  <a:cubicBezTo>
                    <a:pt x="95" y="1162"/>
                    <a:pt x="116" y="1009"/>
                    <a:pt x="138" y="857"/>
                  </a:cubicBezTo>
                  <a:cubicBezTo>
                    <a:pt x="160" y="715"/>
                    <a:pt x="181" y="574"/>
                    <a:pt x="206" y="432"/>
                  </a:cubicBezTo>
                  <a:cubicBezTo>
                    <a:pt x="230" y="294"/>
                    <a:pt x="261" y="156"/>
                    <a:pt x="275" y="16"/>
                  </a:cubicBezTo>
                  <a:cubicBezTo>
                    <a:pt x="276" y="6"/>
                    <a:pt x="268" y="0"/>
                    <a:pt x="26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6"/>
            <p:cNvSpPr/>
            <p:nvPr/>
          </p:nvSpPr>
          <p:spPr>
            <a:xfrm>
              <a:off x="3309150" y="2909275"/>
              <a:ext cx="2775" cy="34325"/>
            </a:xfrm>
            <a:custGeom>
              <a:avLst/>
              <a:gdLst/>
              <a:ahLst/>
              <a:cxnLst/>
              <a:rect l="l" t="t" r="r" b="b"/>
              <a:pathLst>
                <a:path w="111" h="1373" extrusionOk="0">
                  <a:moveTo>
                    <a:pt x="94" y="1"/>
                  </a:moveTo>
                  <a:cubicBezTo>
                    <a:pt x="88" y="1"/>
                    <a:pt x="82" y="4"/>
                    <a:pt x="80" y="11"/>
                  </a:cubicBezTo>
                  <a:cubicBezTo>
                    <a:pt x="48" y="115"/>
                    <a:pt x="42" y="228"/>
                    <a:pt x="33" y="337"/>
                  </a:cubicBezTo>
                  <a:cubicBezTo>
                    <a:pt x="22" y="447"/>
                    <a:pt x="15" y="560"/>
                    <a:pt x="11" y="672"/>
                  </a:cubicBezTo>
                  <a:cubicBezTo>
                    <a:pt x="1" y="900"/>
                    <a:pt x="9" y="1129"/>
                    <a:pt x="26" y="1356"/>
                  </a:cubicBezTo>
                  <a:cubicBezTo>
                    <a:pt x="27" y="1367"/>
                    <a:pt x="36" y="1372"/>
                    <a:pt x="44" y="1372"/>
                  </a:cubicBezTo>
                  <a:cubicBezTo>
                    <a:pt x="52" y="1372"/>
                    <a:pt x="60" y="1367"/>
                    <a:pt x="59" y="1356"/>
                  </a:cubicBezTo>
                  <a:cubicBezTo>
                    <a:pt x="47" y="1133"/>
                    <a:pt x="46" y="908"/>
                    <a:pt x="54" y="684"/>
                  </a:cubicBezTo>
                  <a:cubicBezTo>
                    <a:pt x="58" y="577"/>
                    <a:pt x="65" y="469"/>
                    <a:pt x="74" y="361"/>
                  </a:cubicBezTo>
                  <a:cubicBezTo>
                    <a:pt x="85" y="248"/>
                    <a:pt x="110" y="131"/>
                    <a:pt x="109" y="15"/>
                  </a:cubicBezTo>
                  <a:cubicBezTo>
                    <a:pt x="109" y="6"/>
                    <a:pt x="102" y="1"/>
                    <a:pt x="94"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6"/>
            <p:cNvSpPr/>
            <p:nvPr/>
          </p:nvSpPr>
          <p:spPr>
            <a:xfrm>
              <a:off x="3321575" y="2913975"/>
              <a:ext cx="2300" cy="41150"/>
            </a:xfrm>
            <a:custGeom>
              <a:avLst/>
              <a:gdLst/>
              <a:ahLst/>
              <a:cxnLst/>
              <a:rect l="l" t="t" r="r" b="b"/>
              <a:pathLst>
                <a:path w="92" h="1646" extrusionOk="0">
                  <a:moveTo>
                    <a:pt x="64" y="0"/>
                  </a:moveTo>
                  <a:cubicBezTo>
                    <a:pt x="58" y="0"/>
                    <a:pt x="52" y="4"/>
                    <a:pt x="50" y="11"/>
                  </a:cubicBezTo>
                  <a:cubicBezTo>
                    <a:pt x="23" y="136"/>
                    <a:pt x="19" y="271"/>
                    <a:pt x="11" y="399"/>
                  </a:cubicBezTo>
                  <a:cubicBezTo>
                    <a:pt x="3" y="541"/>
                    <a:pt x="1" y="681"/>
                    <a:pt x="2" y="824"/>
                  </a:cubicBezTo>
                  <a:cubicBezTo>
                    <a:pt x="4" y="1095"/>
                    <a:pt x="27" y="1367"/>
                    <a:pt x="64" y="1636"/>
                  </a:cubicBezTo>
                  <a:cubicBezTo>
                    <a:pt x="65" y="1643"/>
                    <a:pt x="71" y="1646"/>
                    <a:pt x="76" y="1646"/>
                  </a:cubicBezTo>
                  <a:cubicBezTo>
                    <a:pt x="84" y="1646"/>
                    <a:pt x="91" y="1641"/>
                    <a:pt x="91" y="1632"/>
                  </a:cubicBezTo>
                  <a:cubicBezTo>
                    <a:pt x="56" y="1364"/>
                    <a:pt x="38" y="1094"/>
                    <a:pt x="37" y="824"/>
                  </a:cubicBezTo>
                  <a:cubicBezTo>
                    <a:pt x="37" y="691"/>
                    <a:pt x="39" y="557"/>
                    <a:pt x="47" y="425"/>
                  </a:cubicBezTo>
                  <a:cubicBezTo>
                    <a:pt x="55" y="288"/>
                    <a:pt x="77" y="151"/>
                    <a:pt x="79" y="14"/>
                  </a:cubicBezTo>
                  <a:cubicBezTo>
                    <a:pt x="79" y="5"/>
                    <a:pt x="71" y="0"/>
                    <a:pt x="6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6"/>
            <p:cNvSpPr/>
            <p:nvPr/>
          </p:nvSpPr>
          <p:spPr>
            <a:xfrm>
              <a:off x="3334725" y="2898575"/>
              <a:ext cx="2975" cy="32225"/>
            </a:xfrm>
            <a:custGeom>
              <a:avLst/>
              <a:gdLst/>
              <a:ahLst/>
              <a:cxnLst/>
              <a:rect l="l" t="t" r="r" b="b"/>
              <a:pathLst>
                <a:path w="119" h="1289" extrusionOk="0">
                  <a:moveTo>
                    <a:pt x="110" y="0"/>
                  </a:moveTo>
                  <a:cubicBezTo>
                    <a:pt x="107" y="0"/>
                    <a:pt x="103" y="2"/>
                    <a:pt x="102" y="6"/>
                  </a:cubicBezTo>
                  <a:cubicBezTo>
                    <a:pt x="49" y="208"/>
                    <a:pt x="32" y="421"/>
                    <a:pt x="17" y="629"/>
                  </a:cubicBezTo>
                  <a:cubicBezTo>
                    <a:pt x="1" y="845"/>
                    <a:pt x="1" y="1063"/>
                    <a:pt x="10" y="1280"/>
                  </a:cubicBezTo>
                  <a:cubicBezTo>
                    <a:pt x="10" y="1286"/>
                    <a:pt x="14" y="1288"/>
                    <a:pt x="18" y="1288"/>
                  </a:cubicBezTo>
                  <a:cubicBezTo>
                    <a:pt x="22" y="1288"/>
                    <a:pt x="26" y="1286"/>
                    <a:pt x="26" y="1280"/>
                  </a:cubicBezTo>
                  <a:cubicBezTo>
                    <a:pt x="22" y="1067"/>
                    <a:pt x="31" y="855"/>
                    <a:pt x="47" y="641"/>
                  </a:cubicBezTo>
                  <a:cubicBezTo>
                    <a:pt x="62" y="428"/>
                    <a:pt x="97" y="219"/>
                    <a:pt x="118" y="8"/>
                  </a:cubicBezTo>
                  <a:cubicBezTo>
                    <a:pt x="118" y="3"/>
                    <a:pt x="114" y="0"/>
                    <a:pt x="11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6"/>
            <p:cNvSpPr/>
            <p:nvPr/>
          </p:nvSpPr>
          <p:spPr>
            <a:xfrm>
              <a:off x="2979325" y="2745925"/>
              <a:ext cx="461500" cy="338950"/>
            </a:xfrm>
            <a:custGeom>
              <a:avLst/>
              <a:gdLst/>
              <a:ahLst/>
              <a:cxnLst/>
              <a:rect l="l" t="t" r="r" b="b"/>
              <a:pathLst>
                <a:path w="18460" h="13558" extrusionOk="0">
                  <a:moveTo>
                    <a:pt x="12897" y="0"/>
                  </a:moveTo>
                  <a:cubicBezTo>
                    <a:pt x="12098" y="0"/>
                    <a:pt x="11296" y="64"/>
                    <a:pt x="10521" y="173"/>
                  </a:cubicBezTo>
                  <a:cubicBezTo>
                    <a:pt x="10040" y="241"/>
                    <a:pt x="9559" y="272"/>
                    <a:pt x="9076" y="284"/>
                  </a:cubicBezTo>
                  <a:cubicBezTo>
                    <a:pt x="8886" y="290"/>
                    <a:pt x="8698" y="293"/>
                    <a:pt x="8508" y="293"/>
                  </a:cubicBezTo>
                  <a:cubicBezTo>
                    <a:pt x="8457" y="293"/>
                    <a:pt x="8407" y="293"/>
                    <a:pt x="8356" y="293"/>
                  </a:cubicBezTo>
                  <a:cubicBezTo>
                    <a:pt x="7925" y="293"/>
                    <a:pt x="7494" y="286"/>
                    <a:pt x="7063" y="286"/>
                  </a:cubicBezTo>
                  <a:cubicBezTo>
                    <a:pt x="6265" y="286"/>
                    <a:pt x="5467" y="310"/>
                    <a:pt x="4672" y="443"/>
                  </a:cubicBezTo>
                  <a:cubicBezTo>
                    <a:pt x="3452" y="649"/>
                    <a:pt x="2231" y="855"/>
                    <a:pt x="1010" y="1060"/>
                  </a:cubicBezTo>
                  <a:cubicBezTo>
                    <a:pt x="965" y="1012"/>
                    <a:pt x="889" y="983"/>
                    <a:pt x="819" y="983"/>
                  </a:cubicBezTo>
                  <a:cubicBezTo>
                    <a:pt x="761" y="983"/>
                    <a:pt x="706" y="1002"/>
                    <a:pt x="673" y="1046"/>
                  </a:cubicBezTo>
                  <a:cubicBezTo>
                    <a:pt x="599" y="1143"/>
                    <a:pt x="591" y="1271"/>
                    <a:pt x="585" y="1392"/>
                  </a:cubicBezTo>
                  <a:cubicBezTo>
                    <a:pt x="407" y="4512"/>
                    <a:pt x="232" y="7633"/>
                    <a:pt x="57" y="10752"/>
                  </a:cubicBezTo>
                  <a:cubicBezTo>
                    <a:pt x="17" y="11488"/>
                    <a:pt x="1" y="12303"/>
                    <a:pt x="476" y="12865"/>
                  </a:cubicBezTo>
                  <a:cubicBezTo>
                    <a:pt x="1022" y="13509"/>
                    <a:pt x="1980" y="13558"/>
                    <a:pt x="2825" y="13558"/>
                  </a:cubicBezTo>
                  <a:lnTo>
                    <a:pt x="7982" y="13554"/>
                  </a:lnTo>
                  <a:cubicBezTo>
                    <a:pt x="8512" y="13554"/>
                    <a:pt x="9044" y="13553"/>
                    <a:pt x="9574" y="13548"/>
                  </a:cubicBezTo>
                  <a:cubicBezTo>
                    <a:pt x="11217" y="13536"/>
                    <a:pt x="12858" y="13486"/>
                    <a:pt x="14487" y="13289"/>
                  </a:cubicBezTo>
                  <a:cubicBezTo>
                    <a:pt x="15144" y="13212"/>
                    <a:pt x="15812" y="13104"/>
                    <a:pt x="16399" y="12801"/>
                  </a:cubicBezTo>
                  <a:cubicBezTo>
                    <a:pt x="16988" y="12500"/>
                    <a:pt x="17494" y="11969"/>
                    <a:pt x="17608" y="11318"/>
                  </a:cubicBezTo>
                  <a:cubicBezTo>
                    <a:pt x="17748" y="10535"/>
                    <a:pt x="18459" y="10319"/>
                    <a:pt x="17835" y="9828"/>
                  </a:cubicBezTo>
                  <a:cubicBezTo>
                    <a:pt x="17727" y="9743"/>
                    <a:pt x="17580" y="9648"/>
                    <a:pt x="17405" y="9547"/>
                  </a:cubicBezTo>
                  <a:cubicBezTo>
                    <a:pt x="16574" y="9068"/>
                    <a:pt x="15143" y="8467"/>
                    <a:pt x="14518" y="8264"/>
                  </a:cubicBezTo>
                  <a:cubicBezTo>
                    <a:pt x="13740" y="8009"/>
                    <a:pt x="13034" y="7530"/>
                    <a:pt x="12259" y="7265"/>
                  </a:cubicBezTo>
                  <a:cubicBezTo>
                    <a:pt x="12312" y="6900"/>
                    <a:pt x="12544" y="6588"/>
                    <a:pt x="12780" y="6306"/>
                  </a:cubicBezTo>
                  <a:cubicBezTo>
                    <a:pt x="13781" y="5118"/>
                    <a:pt x="15364" y="4525"/>
                    <a:pt x="16412" y="3379"/>
                  </a:cubicBezTo>
                  <a:cubicBezTo>
                    <a:pt x="16621" y="3150"/>
                    <a:pt x="16880" y="2968"/>
                    <a:pt x="17167" y="2848"/>
                  </a:cubicBezTo>
                  <a:cubicBezTo>
                    <a:pt x="17309" y="2789"/>
                    <a:pt x="17459" y="2744"/>
                    <a:pt x="17587" y="2659"/>
                  </a:cubicBezTo>
                  <a:cubicBezTo>
                    <a:pt x="17717" y="2574"/>
                    <a:pt x="17823" y="2434"/>
                    <a:pt x="17818" y="2280"/>
                  </a:cubicBezTo>
                  <a:cubicBezTo>
                    <a:pt x="17814" y="2152"/>
                    <a:pt x="17735" y="2035"/>
                    <a:pt x="17633" y="1957"/>
                  </a:cubicBezTo>
                  <a:cubicBezTo>
                    <a:pt x="17531" y="1877"/>
                    <a:pt x="17457" y="1784"/>
                    <a:pt x="17332" y="1750"/>
                  </a:cubicBezTo>
                  <a:cubicBezTo>
                    <a:pt x="16873" y="1630"/>
                    <a:pt x="16407" y="1540"/>
                    <a:pt x="15936" y="1479"/>
                  </a:cubicBezTo>
                  <a:cubicBezTo>
                    <a:pt x="15688" y="1447"/>
                    <a:pt x="15401" y="1403"/>
                    <a:pt x="15274" y="1186"/>
                  </a:cubicBezTo>
                  <a:cubicBezTo>
                    <a:pt x="15502" y="1096"/>
                    <a:pt x="15732" y="1005"/>
                    <a:pt x="15960" y="914"/>
                  </a:cubicBezTo>
                  <a:cubicBezTo>
                    <a:pt x="16000" y="898"/>
                    <a:pt x="16042" y="880"/>
                    <a:pt x="16064" y="842"/>
                  </a:cubicBezTo>
                  <a:cubicBezTo>
                    <a:pt x="16088" y="807"/>
                    <a:pt x="16086" y="754"/>
                    <a:pt x="16048" y="731"/>
                  </a:cubicBezTo>
                  <a:cubicBezTo>
                    <a:pt x="15659" y="484"/>
                    <a:pt x="15258" y="200"/>
                    <a:pt x="14801" y="134"/>
                  </a:cubicBezTo>
                  <a:cubicBezTo>
                    <a:pt x="14178" y="41"/>
                    <a:pt x="13539" y="0"/>
                    <a:pt x="12897" y="0"/>
                  </a:cubicBezTo>
                  <a:close/>
                </a:path>
              </a:pathLst>
            </a:custGeom>
            <a:solidFill>
              <a:srgbClr val="AC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6"/>
            <p:cNvSpPr/>
            <p:nvPr/>
          </p:nvSpPr>
          <p:spPr>
            <a:xfrm>
              <a:off x="3031350" y="2765950"/>
              <a:ext cx="152975" cy="15150"/>
            </a:xfrm>
            <a:custGeom>
              <a:avLst/>
              <a:gdLst/>
              <a:ahLst/>
              <a:cxnLst/>
              <a:rect l="l" t="t" r="r" b="b"/>
              <a:pathLst>
                <a:path w="6119" h="606" extrusionOk="0">
                  <a:moveTo>
                    <a:pt x="5712" y="0"/>
                  </a:moveTo>
                  <a:cubicBezTo>
                    <a:pt x="5637" y="0"/>
                    <a:pt x="5561" y="1"/>
                    <a:pt x="5487" y="1"/>
                  </a:cubicBezTo>
                  <a:cubicBezTo>
                    <a:pt x="5443" y="1"/>
                    <a:pt x="5399" y="0"/>
                    <a:pt x="5355" y="0"/>
                  </a:cubicBezTo>
                  <a:cubicBezTo>
                    <a:pt x="5198" y="0"/>
                    <a:pt x="5042" y="3"/>
                    <a:pt x="4885" y="6"/>
                  </a:cubicBezTo>
                  <a:cubicBezTo>
                    <a:pt x="4485" y="15"/>
                    <a:pt x="4085" y="31"/>
                    <a:pt x="3685" y="57"/>
                  </a:cubicBezTo>
                  <a:cubicBezTo>
                    <a:pt x="2900" y="109"/>
                    <a:pt x="2118" y="198"/>
                    <a:pt x="1340" y="322"/>
                  </a:cubicBezTo>
                  <a:cubicBezTo>
                    <a:pt x="897" y="392"/>
                    <a:pt x="449" y="466"/>
                    <a:pt x="16" y="582"/>
                  </a:cubicBezTo>
                  <a:cubicBezTo>
                    <a:pt x="0" y="586"/>
                    <a:pt x="7" y="606"/>
                    <a:pt x="21" y="606"/>
                  </a:cubicBezTo>
                  <a:cubicBezTo>
                    <a:pt x="21" y="606"/>
                    <a:pt x="22" y="606"/>
                    <a:pt x="22" y="606"/>
                  </a:cubicBezTo>
                  <a:cubicBezTo>
                    <a:pt x="417" y="542"/>
                    <a:pt x="812" y="460"/>
                    <a:pt x="1206" y="395"/>
                  </a:cubicBezTo>
                  <a:cubicBezTo>
                    <a:pt x="1599" y="330"/>
                    <a:pt x="1994" y="274"/>
                    <a:pt x="2389" y="227"/>
                  </a:cubicBezTo>
                  <a:cubicBezTo>
                    <a:pt x="3177" y="136"/>
                    <a:pt x="3969" y="79"/>
                    <a:pt x="4761" y="62"/>
                  </a:cubicBezTo>
                  <a:cubicBezTo>
                    <a:pt x="4941" y="58"/>
                    <a:pt x="5121" y="56"/>
                    <a:pt x="5301" y="56"/>
                  </a:cubicBezTo>
                  <a:cubicBezTo>
                    <a:pt x="5338" y="56"/>
                    <a:pt x="5375" y="56"/>
                    <a:pt x="5413" y="56"/>
                  </a:cubicBezTo>
                  <a:cubicBezTo>
                    <a:pt x="5581" y="56"/>
                    <a:pt x="5751" y="65"/>
                    <a:pt x="5920" y="65"/>
                  </a:cubicBezTo>
                  <a:cubicBezTo>
                    <a:pt x="5976" y="65"/>
                    <a:pt x="6033" y="64"/>
                    <a:pt x="6089" y="62"/>
                  </a:cubicBezTo>
                  <a:cubicBezTo>
                    <a:pt x="6118" y="59"/>
                    <a:pt x="6117" y="18"/>
                    <a:pt x="6087" y="16"/>
                  </a:cubicBezTo>
                  <a:cubicBezTo>
                    <a:pt x="5964" y="3"/>
                    <a:pt x="5838" y="0"/>
                    <a:pt x="571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6"/>
            <p:cNvSpPr/>
            <p:nvPr/>
          </p:nvSpPr>
          <p:spPr>
            <a:xfrm>
              <a:off x="3091975" y="2776225"/>
              <a:ext cx="55375" cy="3300"/>
            </a:xfrm>
            <a:custGeom>
              <a:avLst/>
              <a:gdLst/>
              <a:ahLst/>
              <a:cxnLst/>
              <a:rect l="l" t="t" r="r" b="b"/>
              <a:pathLst>
                <a:path w="2215" h="132" extrusionOk="0">
                  <a:moveTo>
                    <a:pt x="2096" y="0"/>
                  </a:moveTo>
                  <a:cubicBezTo>
                    <a:pt x="2041" y="0"/>
                    <a:pt x="1983" y="10"/>
                    <a:pt x="1934" y="11"/>
                  </a:cubicBezTo>
                  <a:cubicBezTo>
                    <a:pt x="1846" y="15"/>
                    <a:pt x="1756" y="19"/>
                    <a:pt x="1666" y="21"/>
                  </a:cubicBezTo>
                  <a:cubicBezTo>
                    <a:pt x="1483" y="27"/>
                    <a:pt x="1300" y="37"/>
                    <a:pt x="1117" y="45"/>
                  </a:cubicBezTo>
                  <a:cubicBezTo>
                    <a:pt x="751" y="62"/>
                    <a:pt x="387" y="79"/>
                    <a:pt x="21" y="99"/>
                  </a:cubicBezTo>
                  <a:cubicBezTo>
                    <a:pt x="1" y="101"/>
                    <a:pt x="1" y="131"/>
                    <a:pt x="21" y="131"/>
                  </a:cubicBezTo>
                  <a:cubicBezTo>
                    <a:pt x="390" y="123"/>
                    <a:pt x="760" y="114"/>
                    <a:pt x="1131" y="104"/>
                  </a:cubicBezTo>
                  <a:cubicBezTo>
                    <a:pt x="1313" y="98"/>
                    <a:pt x="1497" y="94"/>
                    <a:pt x="1679" y="88"/>
                  </a:cubicBezTo>
                  <a:cubicBezTo>
                    <a:pt x="1774" y="84"/>
                    <a:pt x="1867" y="79"/>
                    <a:pt x="1960" y="77"/>
                  </a:cubicBezTo>
                  <a:cubicBezTo>
                    <a:pt x="1970" y="77"/>
                    <a:pt x="1979" y="77"/>
                    <a:pt x="1989" y="77"/>
                  </a:cubicBezTo>
                  <a:cubicBezTo>
                    <a:pt x="2010" y="77"/>
                    <a:pt x="2032" y="77"/>
                    <a:pt x="2053" y="77"/>
                  </a:cubicBezTo>
                  <a:cubicBezTo>
                    <a:pt x="2105" y="77"/>
                    <a:pt x="2157" y="74"/>
                    <a:pt x="2199" y="52"/>
                  </a:cubicBezTo>
                  <a:cubicBezTo>
                    <a:pt x="2214" y="42"/>
                    <a:pt x="2208" y="22"/>
                    <a:pt x="2194" y="17"/>
                  </a:cubicBezTo>
                  <a:cubicBezTo>
                    <a:pt x="2165" y="4"/>
                    <a:pt x="2131" y="0"/>
                    <a:pt x="2096"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6"/>
            <p:cNvSpPr/>
            <p:nvPr/>
          </p:nvSpPr>
          <p:spPr>
            <a:xfrm>
              <a:off x="3276275" y="2757875"/>
              <a:ext cx="62950" cy="5125"/>
            </a:xfrm>
            <a:custGeom>
              <a:avLst/>
              <a:gdLst/>
              <a:ahLst/>
              <a:cxnLst/>
              <a:rect l="l" t="t" r="r" b="b"/>
              <a:pathLst>
                <a:path w="2518" h="205" extrusionOk="0">
                  <a:moveTo>
                    <a:pt x="58" y="0"/>
                  </a:moveTo>
                  <a:cubicBezTo>
                    <a:pt x="43" y="0"/>
                    <a:pt x="28" y="0"/>
                    <a:pt x="13" y="0"/>
                  </a:cubicBezTo>
                  <a:cubicBezTo>
                    <a:pt x="0" y="0"/>
                    <a:pt x="0" y="18"/>
                    <a:pt x="13" y="21"/>
                  </a:cubicBezTo>
                  <a:cubicBezTo>
                    <a:pt x="425" y="39"/>
                    <a:pt x="837" y="61"/>
                    <a:pt x="1249" y="92"/>
                  </a:cubicBezTo>
                  <a:cubicBezTo>
                    <a:pt x="1660" y="122"/>
                    <a:pt x="2069" y="167"/>
                    <a:pt x="2481" y="204"/>
                  </a:cubicBezTo>
                  <a:cubicBezTo>
                    <a:pt x="2482" y="204"/>
                    <a:pt x="2482" y="204"/>
                    <a:pt x="2483" y="204"/>
                  </a:cubicBezTo>
                  <a:cubicBezTo>
                    <a:pt x="2510" y="204"/>
                    <a:pt x="2518" y="154"/>
                    <a:pt x="2487" y="150"/>
                  </a:cubicBezTo>
                  <a:cubicBezTo>
                    <a:pt x="2082" y="95"/>
                    <a:pt x="1670" y="64"/>
                    <a:pt x="1261" y="39"/>
                  </a:cubicBezTo>
                  <a:cubicBezTo>
                    <a:pt x="859" y="14"/>
                    <a:pt x="459" y="0"/>
                    <a:pt x="58"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6"/>
            <p:cNvSpPr/>
            <p:nvPr/>
          </p:nvSpPr>
          <p:spPr>
            <a:xfrm>
              <a:off x="3308900" y="2765875"/>
              <a:ext cx="14450" cy="2050"/>
            </a:xfrm>
            <a:custGeom>
              <a:avLst/>
              <a:gdLst/>
              <a:ahLst/>
              <a:cxnLst/>
              <a:rect l="l" t="t" r="r" b="b"/>
              <a:pathLst>
                <a:path w="578" h="82" extrusionOk="0">
                  <a:moveTo>
                    <a:pt x="23" y="1"/>
                  </a:moveTo>
                  <a:cubicBezTo>
                    <a:pt x="7" y="1"/>
                    <a:pt x="0" y="26"/>
                    <a:pt x="17" y="31"/>
                  </a:cubicBezTo>
                  <a:cubicBezTo>
                    <a:pt x="106" y="53"/>
                    <a:pt x="197" y="68"/>
                    <a:pt x="288" y="75"/>
                  </a:cubicBezTo>
                  <a:cubicBezTo>
                    <a:pt x="335" y="79"/>
                    <a:pt x="380" y="82"/>
                    <a:pt x="426" y="82"/>
                  </a:cubicBezTo>
                  <a:cubicBezTo>
                    <a:pt x="437" y="82"/>
                    <a:pt x="447" y="82"/>
                    <a:pt x="458" y="82"/>
                  </a:cubicBezTo>
                  <a:cubicBezTo>
                    <a:pt x="494" y="82"/>
                    <a:pt x="529" y="80"/>
                    <a:pt x="563" y="70"/>
                  </a:cubicBezTo>
                  <a:cubicBezTo>
                    <a:pt x="575" y="65"/>
                    <a:pt x="578" y="42"/>
                    <a:pt x="563" y="41"/>
                  </a:cubicBezTo>
                  <a:cubicBezTo>
                    <a:pt x="547" y="39"/>
                    <a:pt x="530" y="38"/>
                    <a:pt x="513" y="38"/>
                  </a:cubicBezTo>
                  <a:cubicBezTo>
                    <a:pt x="488" y="38"/>
                    <a:pt x="462" y="40"/>
                    <a:pt x="438" y="41"/>
                  </a:cubicBezTo>
                  <a:cubicBezTo>
                    <a:pt x="426" y="42"/>
                    <a:pt x="414" y="42"/>
                    <a:pt x="403" y="42"/>
                  </a:cubicBezTo>
                  <a:cubicBezTo>
                    <a:pt x="368" y="42"/>
                    <a:pt x="334" y="40"/>
                    <a:pt x="300" y="38"/>
                  </a:cubicBezTo>
                  <a:cubicBezTo>
                    <a:pt x="207" y="33"/>
                    <a:pt x="116" y="20"/>
                    <a:pt x="26" y="1"/>
                  </a:cubicBezTo>
                  <a:cubicBezTo>
                    <a:pt x="25" y="1"/>
                    <a:pt x="24" y="1"/>
                    <a:pt x="23"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6"/>
            <p:cNvSpPr/>
            <p:nvPr/>
          </p:nvSpPr>
          <p:spPr>
            <a:xfrm>
              <a:off x="3290100" y="2810975"/>
              <a:ext cx="100150" cy="74575"/>
            </a:xfrm>
            <a:custGeom>
              <a:avLst/>
              <a:gdLst/>
              <a:ahLst/>
              <a:cxnLst/>
              <a:rect l="l" t="t" r="r" b="b"/>
              <a:pathLst>
                <a:path w="4006" h="2983" extrusionOk="0">
                  <a:moveTo>
                    <a:pt x="3991" y="0"/>
                  </a:moveTo>
                  <a:cubicBezTo>
                    <a:pt x="3990" y="0"/>
                    <a:pt x="3989" y="1"/>
                    <a:pt x="3988" y="1"/>
                  </a:cubicBezTo>
                  <a:cubicBezTo>
                    <a:pt x="3843" y="57"/>
                    <a:pt x="3712" y="163"/>
                    <a:pt x="3583" y="248"/>
                  </a:cubicBezTo>
                  <a:cubicBezTo>
                    <a:pt x="3449" y="337"/>
                    <a:pt x="3315" y="427"/>
                    <a:pt x="3182" y="519"/>
                  </a:cubicBezTo>
                  <a:cubicBezTo>
                    <a:pt x="2914" y="702"/>
                    <a:pt x="2645" y="890"/>
                    <a:pt x="2381" y="1082"/>
                  </a:cubicBezTo>
                  <a:cubicBezTo>
                    <a:pt x="1864" y="1458"/>
                    <a:pt x="1357" y="1845"/>
                    <a:pt x="862" y="2248"/>
                  </a:cubicBezTo>
                  <a:cubicBezTo>
                    <a:pt x="574" y="2482"/>
                    <a:pt x="291" y="2721"/>
                    <a:pt x="10" y="2962"/>
                  </a:cubicBezTo>
                  <a:cubicBezTo>
                    <a:pt x="0" y="2971"/>
                    <a:pt x="9" y="2983"/>
                    <a:pt x="20" y="2983"/>
                  </a:cubicBezTo>
                  <a:cubicBezTo>
                    <a:pt x="22" y="2983"/>
                    <a:pt x="25" y="2982"/>
                    <a:pt x="28" y="2980"/>
                  </a:cubicBezTo>
                  <a:cubicBezTo>
                    <a:pt x="1018" y="2146"/>
                    <a:pt x="2050" y="1359"/>
                    <a:pt x="3118" y="625"/>
                  </a:cubicBezTo>
                  <a:cubicBezTo>
                    <a:pt x="3264" y="524"/>
                    <a:pt x="3410" y="424"/>
                    <a:pt x="3558" y="326"/>
                  </a:cubicBezTo>
                  <a:cubicBezTo>
                    <a:pt x="3632" y="277"/>
                    <a:pt x="3705" y="228"/>
                    <a:pt x="3780" y="179"/>
                  </a:cubicBezTo>
                  <a:cubicBezTo>
                    <a:pt x="3855" y="129"/>
                    <a:pt x="3934" y="84"/>
                    <a:pt x="3997" y="20"/>
                  </a:cubicBezTo>
                  <a:cubicBezTo>
                    <a:pt x="4006" y="12"/>
                    <a:pt x="4000" y="0"/>
                    <a:pt x="3991"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6"/>
            <p:cNvSpPr/>
            <p:nvPr/>
          </p:nvSpPr>
          <p:spPr>
            <a:xfrm>
              <a:off x="3336300" y="2816150"/>
              <a:ext cx="28275" cy="16250"/>
            </a:xfrm>
            <a:custGeom>
              <a:avLst/>
              <a:gdLst/>
              <a:ahLst/>
              <a:cxnLst/>
              <a:rect l="l" t="t" r="r" b="b"/>
              <a:pathLst>
                <a:path w="1131" h="650" extrusionOk="0">
                  <a:moveTo>
                    <a:pt x="1115" y="0"/>
                  </a:moveTo>
                  <a:cubicBezTo>
                    <a:pt x="1114" y="0"/>
                    <a:pt x="1113" y="1"/>
                    <a:pt x="1112" y="1"/>
                  </a:cubicBezTo>
                  <a:cubicBezTo>
                    <a:pt x="1013" y="29"/>
                    <a:pt x="923" y="79"/>
                    <a:pt x="830" y="127"/>
                  </a:cubicBezTo>
                  <a:cubicBezTo>
                    <a:pt x="738" y="175"/>
                    <a:pt x="645" y="226"/>
                    <a:pt x="554" y="279"/>
                  </a:cubicBezTo>
                  <a:cubicBezTo>
                    <a:pt x="371" y="386"/>
                    <a:pt x="190" y="498"/>
                    <a:pt x="15" y="619"/>
                  </a:cubicBezTo>
                  <a:cubicBezTo>
                    <a:pt x="0" y="629"/>
                    <a:pt x="9" y="650"/>
                    <a:pt x="22" y="650"/>
                  </a:cubicBezTo>
                  <a:cubicBezTo>
                    <a:pt x="25" y="650"/>
                    <a:pt x="28" y="649"/>
                    <a:pt x="31" y="647"/>
                  </a:cubicBezTo>
                  <a:cubicBezTo>
                    <a:pt x="206" y="533"/>
                    <a:pt x="385" y="424"/>
                    <a:pt x="569" y="322"/>
                  </a:cubicBezTo>
                  <a:cubicBezTo>
                    <a:pt x="658" y="273"/>
                    <a:pt x="748" y="224"/>
                    <a:pt x="838" y="178"/>
                  </a:cubicBezTo>
                  <a:cubicBezTo>
                    <a:pt x="933" y="127"/>
                    <a:pt x="1034" y="85"/>
                    <a:pt x="1122" y="22"/>
                  </a:cubicBezTo>
                  <a:cubicBezTo>
                    <a:pt x="1131" y="16"/>
                    <a:pt x="1126" y="0"/>
                    <a:pt x="11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6"/>
            <p:cNvSpPr/>
            <p:nvPr/>
          </p:nvSpPr>
          <p:spPr>
            <a:xfrm>
              <a:off x="3276500" y="2950625"/>
              <a:ext cx="115700" cy="53800"/>
            </a:xfrm>
            <a:custGeom>
              <a:avLst/>
              <a:gdLst/>
              <a:ahLst/>
              <a:cxnLst/>
              <a:rect l="l" t="t" r="r" b="b"/>
              <a:pathLst>
                <a:path w="4628" h="2152" extrusionOk="0">
                  <a:moveTo>
                    <a:pt x="19" y="1"/>
                  </a:moveTo>
                  <a:cubicBezTo>
                    <a:pt x="5" y="1"/>
                    <a:pt x="0" y="24"/>
                    <a:pt x="16" y="30"/>
                  </a:cubicBezTo>
                  <a:cubicBezTo>
                    <a:pt x="1260" y="471"/>
                    <a:pt x="2477" y="996"/>
                    <a:pt x="3641" y="1619"/>
                  </a:cubicBezTo>
                  <a:cubicBezTo>
                    <a:pt x="3804" y="1705"/>
                    <a:pt x="3964" y="1794"/>
                    <a:pt x="4123" y="1884"/>
                  </a:cubicBezTo>
                  <a:cubicBezTo>
                    <a:pt x="4282" y="1974"/>
                    <a:pt x="4439" y="2080"/>
                    <a:pt x="4607" y="2150"/>
                  </a:cubicBezTo>
                  <a:cubicBezTo>
                    <a:pt x="4609" y="2151"/>
                    <a:pt x="4610" y="2151"/>
                    <a:pt x="4611" y="2151"/>
                  </a:cubicBezTo>
                  <a:cubicBezTo>
                    <a:pt x="4622" y="2151"/>
                    <a:pt x="4627" y="2138"/>
                    <a:pt x="4621" y="2132"/>
                  </a:cubicBezTo>
                  <a:cubicBezTo>
                    <a:pt x="4496" y="2033"/>
                    <a:pt x="4350" y="1958"/>
                    <a:pt x="4211" y="1880"/>
                  </a:cubicBezTo>
                  <a:cubicBezTo>
                    <a:pt x="4065" y="1798"/>
                    <a:pt x="3919" y="1715"/>
                    <a:pt x="3772" y="1636"/>
                  </a:cubicBezTo>
                  <a:cubicBezTo>
                    <a:pt x="3477" y="1477"/>
                    <a:pt x="3180" y="1323"/>
                    <a:pt x="2880" y="1176"/>
                  </a:cubicBezTo>
                  <a:cubicBezTo>
                    <a:pt x="2291" y="887"/>
                    <a:pt x="1691" y="621"/>
                    <a:pt x="1081" y="382"/>
                  </a:cubicBezTo>
                  <a:cubicBezTo>
                    <a:pt x="732" y="245"/>
                    <a:pt x="378" y="121"/>
                    <a:pt x="23" y="2"/>
                  </a:cubicBezTo>
                  <a:cubicBezTo>
                    <a:pt x="21" y="1"/>
                    <a:pt x="20" y="1"/>
                    <a:pt x="19"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6"/>
            <p:cNvSpPr/>
            <p:nvPr/>
          </p:nvSpPr>
          <p:spPr>
            <a:xfrm>
              <a:off x="3288225" y="2967500"/>
              <a:ext cx="90325" cy="43700"/>
            </a:xfrm>
            <a:custGeom>
              <a:avLst/>
              <a:gdLst/>
              <a:ahLst/>
              <a:cxnLst/>
              <a:rect l="l" t="t" r="r" b="b"/>
              <a:pathLst>
                <a:path w="3613" h="1748" extrusionOk="0">
                  <a:moveTo>
                    <a:pt x="22" y="0"/>
                  </a:moveTo>
                  <a:cubicBezTo>
                    <a:pt x="6" y="0"/>
                    <a:pt x="1" y="28"/>
                    <a:pt x="19" y="36"/>
                  </a:cubicBezTo>
                  <a:cubicBezTo>
                    <a:pt x="984" y="389"/>
                    <a:pt x="1918" y="821"/>
                    <a:pt x="2819" y="1314"/>
                  </a:cubicBezTo>
                  <a:cubicBezTo>
                    <a:pt x="3074" y="1453"/>
                    <a:pt x="3324" y="1601"/>
                    <a:pt x="3575" y="1745"/>
                  </a:cubicBezTo>
                  <a:cubicBezTo>
                    <a:pt x="3578" y="1747"/>
                    <a:pt x="3581" y="1747"/>
                    <a:pt x="3584" y="1747"/>
                  </a:cubicBezTo>
                  <a:cubicBezTo>
                    <a:pt x="3602" y="1747"/>
                    <a:pt x="3613" y="1722"/>
                    <a:pt x="3595" y="1710"/>
                  </a:cubicBezTo>
                  <a:cubicBezTo>
                    <a:pt x="2734" y="1156"/>
                    <a:pt x="1798" y="700"/>
                    <a:pt x="852" y="315"/>
                  </a:cubicBezTo>
                  <a:cubicBezTo>
                    <a:pt x="580" y="205"/>
                    <a:pt x="304" y="100"/>
                    <a:pt x="28" y="2"/>
                  </a:cubicBezTo>
                  <a:cubicBezTo>
                    <a:pt x="26" y="1"/>
                    <a:pt x="24" y="0"/>
                    <a:pt x="22"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1" name="Google Shape;1541;p36"/>
          <p:cNvGrpSpPr/>
          <p:nvPr/>
        </p:nvGrpSpPr>
        <p:grpSpPr>
          <a:xfrm>
            <a:off x="-219079" y="2933693"/>
            <a:ext cx="1297434" cy="891294"/>
            <a:chOff x="151837" y="1574012"/>
            <a:chExt cx="1136206" cy="780536"/>
          </a:xfrm>
        </p:grpSpPr>
        <p:sp>
          <p:nvSpPr>
            <p:cNvPr id="1542" name="Google Shape;1542;p36"/>
            <p:cNvSpPr/>
            <p:nvPr/>
          </p:nvSpPr>
          <p:spPr>
            <a:xfrm>
              <a:off x="151837" y="1574012"/>
              <a:ext cx="1136206" cy="780536"/>
            </a:xfrm>
            <a:custGeom>
              <a:avLst/>
              <a:gdLst/>
              <a:ahLst/>
              <a:cxnLst/>
              <a:rect l="l" t="t" r="r" b="b"/>
              <a:pathLst>
                <a:path w="25221" h="17326" extrusionOk="0">
                  <a:moveTo>
                    <a:pt x="17324" y="1"/>
                  </a:moveTo>
                  <a:cubicBezTo>
                    <a:pt x="17217" y="1"/>
                    <a:pt x="17090" y="21"/>
                    <a:pt x="16937" y="67"/>
                  </a:cubicBezTo>
                  <a:cubicBezTo>
                    <a:pt x="15811" y="407"/>
                    <a:pt x="15744" y="1389"/>
                    <a:pt x="15744" y="1389"/>
                  </a:cubicBezTo>
                  <a:cubicBezTo>
                    <a:pt x="15744" y="1389"/>
                    <a:pt x="15440" y="906"/>
                    <a:pt x="14858" y="906"/>
                  </a:cubicBezTo>
                  <a:cubicBezTo>
                    <a:pt x="14695" y="906"/>
                    <a:pt x="14511" y="944"/>
                    <a:pt x="14306" y="1040"/>
                  </a:cubicBezTo>
                  <a:cubicBezTo>
                    <a:pt x="13367" y="1478"/>
                    <a:pt x="13488" y="2313"/>
                    <a:pt x="13488" y="2313"/>
                  </a:cubicBezTo>
                  <a:cubicBezTo>
                    <a:pt x="13488" y="2313"/>
                    <a:pt x="13409" y="1997"/>
                    <a:pt x="12925" y="1997"/>
                  </a:cubicBezTo>
                  <a:cubicBezTo>
                    <a:pt x="12806" y="1997"/>
                    <a:pt x="12662" y="2016"/>
                    <a:pt x="12488" y="2064"/>
                  </a:cubicBezTo>
                  <a:cubicBezTo>
                    <a:pt x="11612" y="2307"/>
                    <a:pt x="11482" y="3141"/>
                    <a:pt x="11482" y="3141"/>
                  </a:cubicBezTo>
                  <a:cubicBezTo>
                    <a:pt x="11482" y="3141"/>
                    <a:pt x="11264" y="2409"/>
                    <a:pt x="10598" y="2409"/>
                  </a:cubicBezTo>
                  <a:cubicBezTo>
                    <a:pt x="10472" y="2409"/>
                    <a:pt x="10331" y="2435"/>
                    <a:pt x="10172" y="2496"/>
                  </a:cubicBezTo>
                  <a:cubicBezTo>
                    <a:pt x="9420" y="2788"/>
                    <a:pt x="8911" y="4103"/>
                    <a:pt x="8703" y="4743"/>
                  </a:cubicBezTo>
                  <a:lnTo>
                    <a:pt x="8703" y="4743"/>
                  </a:lnTo>
                  <a:cubicBezTo>
                    <a:pt x="8735" y="4491"/>
                    <a:pt x="8664" y="4190"/>
                    <a:pt x="8164" y="4160"/>
                  </a:cubicBezTo>
                  <a:cubicBezTo>
                    <a:pt x="8146" y="4159"/>
                    <a:pt x="8127" y="4158"/>
                    <a:pt x="8109" y="4158"/>
                  </a:cubicBezTo>
                  <a:cubicBezTo>
                    <a:pt x="7273" y="4158"/>
                    <a:pt x="6908" y="5333"/>
                    <a:pt x="6908" y="5333"/>
                  </a:cubicBezTo>
                  <a:cubicBezTo>
                    <a:pt x="6908" y="5333"/>
                    <a:pt x="6818" y="4573"/>
                    <a:pt x="6238" y="4573"/>
                  </a:cubicBezTo>
                  <a:cubicBezTo>
                    <a:pt x="6143" y="4573"/>
                    <a:pt x="6034" y="4594"/>
                    <a:pt x="5910" y="4641"/>
                  </a:cubicBezTo>
                  <a:cubicBezTo>
                    <a:pt x="5033" y="4982"/>
                    <a:pt x="5527" y="6703"/>
                    <a:pt x="5527" y="6703"/>
                  </a:cubicBezTo>
                  <a:cubicBezTo>
                    <a:pt x="5527" y="6703"/>
                    <a:pt x="4870" y="5983"/>
                    <a:pt x="4282" y="5983"/>
                  </a:cubicBezTo>
                  <a:cubicBezTo>
                    <a:pt x="4217" y="5983"/>
                    <a:pt x="4153" y="5991"/>
                    <a:pt x="4091" y="6011"/>
                  </a:cubicBezTo>
                  <a:cubicBezTo>
                    <a:pt x="3465" y="6205"/>
                    <a:pt x="3648" y="7335"/>
                    <a:pt x="3648" y="7335"/>
                  </a:cubicBezTo>
                  <a:cubicBezTo>
                    <a:pt x="3648" y="7335"/>
                    <a:pt x="3550" y="7323"/>
                    <a:pt x="3396" y="7323"/>
                  </a:cubicBezTo>
                  <a:cubicBezTo>
                    <a:pt x="3001" y="7323"/>
                    <a:pt x="2239" y="7402"/>
                    <a:pt x="1831" y="7966"/>
                  </a:cubicBezTo>
                  <a:cubicBezTo>
                    <a:pt x="1265" y="8750"/>
                    <a:pt x="1888" y="9391"/>
                    <a:pt x="1888" y="9391"/>
                  </a:cubicBezTo>
                  <a:cubicBezTo>
                    <a:pt x="1888" y="9391"/>
                    <a:pt x="1012" y="9536"/>
                    <a:pt x="822" y="10075"/>
                  </a:cubicBezTo>
                  <a:cubicBezTo>
                    <a:pt x="633" y="10616"/>
                    <a:pt x="1320" y="10814"/>
                    <a:pt x="1320" y="10814"/>
                  </a:cubicBezTo>
                  <a:cubicBezTo>
                    <a:pt x="1320" y="10814"/>
                    <a:pt x="7" y="11006"/>
                    <a:pt x="2" y="11841"/>
                  </a:cubicBezTo>
                  <a:cubicBezTo>
                    <a:pt x="0" y="12677"/>
                    <a:pt x="1376" y="12780"/>
                    <a:pt x="1376" y="12780"/>
                  </a:cubicBezTo>
                  <a:cubicBezTo>
                    <a:pt x="1376" y="12780"/>
                    <a:pt x="185" y="13415"/>
                    <a:pt x="245" y="14102"/>
                  </a:cubicBezTo>
                  <a:cubicBezTo>
                    <a:pt x="291" y="14643"/>
                    <a:pt x="1074" y="14701"/>
                    <a:pt x="1408" y="14701"/>
                  </a:cubicBezTo>
                  <a:cubicBezTo>
                    <a:pt x="1499" y="14701"/>
                    <a:pt x="1556" y="14696"/>
                    <a:pt x="1556" y="14696"/>
                  </a:cubicBezTo>
                  <a:lnTo>
                    <a:pt x="1556" y="14696"/>
                  </a:lnTo>
                  <a:cubicBezTo>
                    <a:pt x="1556" y="14696"/>
                    <a:pt x="741" y="15038"/>
                    <a:pt x="802" y="15577"/>
                  </a:cubicBezTo>
                  <a:cubicBezTo>
                    <a:pt x="862" y="16118"/>
                    <a:pt x="2114" y="16368"/>
                    <a:pt x="2114" y="16368"/>
                  </a:cubicBezTo>
                  <a:cubicBezTo>
                    <a:pt x="2114" y="16368"/>
                    <a:pt x="1472" y="16938"/>
                    <a:pt x="1735" y="17251"/>
                  </a:cubicBezTo>
                  <a:cubicBezTo>
                    <a:pt x="4986" y="17265"/>
                    <a:pt x="20059" y="17325"/>
                    <a:pt x="20059" y="17325"/>
                  </a:cubicBezTo>
                  <a:cubicBezTo>
                    <a:pt x="20085" y="17325"/>
                    <a:pt x="20110" y="17325"/>
                    <a:pt x="20135" y="17325"/>
                  </a:cubicBezTo>
                  <a:cubicBezTo>
                    <a:pt x="24231" y="17325"/>
                    <a:pt x="22785" y="16058"/>
                    <a:pt x="22785" y="16058"/>
                  </a:cubicBezTo>
                  <a:cubicBezTo>
                    <a:pt x="22785" y="16058"/>
                    <a:pt x="23943" y="15768"/>
                    <a:pt x="23883" y="15080"/>
                  </a:cubicBezTo>
                  <a:cubicBezTo>
                    <a:pt x="23851" y="14707"/>
                    <a:pt x="23598" y="14622"/>
                    <a:pt x="23372" y="14622"/>
                  </a:cubicBezTo>
                  <a:cubicBezTo>
                    <a:pt x="23181" y="14622"/>
                    <a:pt x="23011" y="14683"/>
                    <a:pt x="23011" y="14683"/>
                  </a:cubicBezTo>
                  <a:cubicBezTo>
                    <a:pt x="23011" y="14683"/>
                    <a:pt x="23827" y="13850"/>
                    <a:pt x="23014" y="13504"/>
                  </a:cubicBezTo>
                  <a:cubicBezTo>
                    <a:pt x="22376" y="13232"/>
                    <a:pt x="21970" y="13203"/>
                    <a:pt x="21825" y="13203"/>
                  </a:cubicBezTo>
                  <a:cubicBezTo>
                    <a:pt x="21785" y="13203"/>
                    <a:pt x="21765" y="13205"/>
                    <a:pt x="21765" y="13205"/>
                  </a:cubicBezTo>
                  <a:cubicBezTo>
                    <a:pt x="21765" y="13205"/>
                    <a:pt x="24521" y="11938"/>
                    <a:pt x="24525" y="10955"/>
                  </a:cubicBezTo>
                  <a:cubicBezTo>
                    <a:pt x="24529" y="9972"/>
                    <a:pt x="24030" y="9627"/>
                    <a:pt x="24030" y="9627"/>
                  </a:cubicBezTo>
                  <a:cubicBezTo>
                    <a:pt x="24030" y="9627"/>
                    <a:pt x="25221" y="8895"/>
                    <a:pt x="24661" y="8107"/>
                  </a:cubicBezTo>
                  <a:cubicBezTo>
                    <a:pt x="24101" y="7319"/>
                    <a:pt x="23038" y="7265"/>
                    <a:pt x="23038" y="7265"/>
                  </a:cubicBezTo>
                  <a:cubicBezTo>
                    <a:pt x="23038" y="7265"/>
                    <a:pt x="23915" y="6827"/>
                    <a:pt x="23604" y="6236"/>
                  </a:cubicBezTo>
                  <a:cubicBezTo>
                    <a:pt x="23447" y="5939"/>
                    <a:pt x="23211" y="5865"/>
                    <a:pt x="23015" y="5865"/>
                  </a:cubicBezTo>
                  <a:cubicBezTo>
                    <a:pt x="22822" y="5865"/>
                    <a:pt x="22668" y="5937"/>
                    <a:pt x="22668" y="5937"/>
                  </a:cubicBezTo>
                  <a:cubicBezTo>
                    <a:pt x="22668" y="5937"/>
                    <a:pt x="23734" y="5400"/>
                    <a:pt x="23174" y="4613"/>
                  </a:cubicBezTo>
                  <a:cubicBezTo>
                    <a:pt x="22796" y="4082"/>
                    <a:pt x="22133" y="3995"/>
                    <a:pt x="21741" y="3995"/>
                  </a:cubicBezTo>
                  <a:cubicBezTo>
                    <a:pt x="21552" y="3995"/>
                    <a:pt x="21425" y="4015"/>
                    <a:pt x="21425" y="4015"/>
                  </a:cubicBezTo>
                  <a:cubicBezTo>
                    <a:pt x="21425" y="4015"/>
                    <a:pt x="22428" y="3528"/>
                    <a:pt x="21429" y="2985"/>
                  </a:cubicBezTo>
                  <a:cubicBezTo>
                    <a:pt x="20686" y="2579"/>
                    <a:pt x="19942" y="2527"/>
                    <a:pt x="19609" y="2527"/>
                  </a:cubicBezTo>
                  <a:cubicBezTo>
                    <a:pt x="19494" y="2527"/>
                    <a:pt x="19429" y="2533"/>
                    <a:pt x="19429" y="2533"/>
                  </a:cubicBezTo>
                  <a:cubicBezTo>
                    <a:pt x="19429" y="2533"/>
                    <a:pt x="20874" y="721"/>
                    <a:pt x="19750" y="324"/>
                  </a:cubicBezTo>
                  <a:cubicBezTo>
                    <a:pt x="19543" y="251"/>
                    <a:pt x="19347" y="221"/>
                    <a:pt x="19164" y="221"/>
                  </a:cubicBezTo>
                  <a:cubicBezTo>
                    <a:pt x="18353" y="221"/>
                    <a:pt x="17810" y="808"/>
                    <a:pt x="17810" y="808"/>
                  </a:cubicBezTo>
                  <a:cubicBezTo>
                    <a:pt x="17810" y="808"/>
                    <a:pt x="17999" y="1"/>
                    <a:pt x="17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6"/>
            <p:cNvSpPr/>
            <p:nvPr/>
          </p:nvSpPr>
          <p:spPr>
            <a:xfrm>
              <a:off x="180128" y="1763673"/>
              <a:ext cx="617816" cy="525193"/>
            </a:xfrm>
            <a:custGeom>
              <a:avLst/>
              <a:gdLst/>
              <a:ahLst/>
              <a:cxnLst/>
              <a:rect l="l" t="t" r="r" b="b"/>
              <a:pathLst>
                <a:path w="13714" h="11658" extrusionOk="0">
                  <a:moveTo>
                    <a:pt x="7193" y="0"/>
                  </a:moveTo>
                  <a:cubicBezTo>
                    <a:pt x="6562" y="225"/>
                    <a:pt x="6282" y="1125"/>
                    <a:pt x="6282" y="1125"/>
                  </a:cubicBezTo>
                  <a:cubicBezTo>
                    <a:pt x="6282" y="1125"/>
                    <a:pt x="6193" y="364"/>
                    <a:pt x="5612" y="364"/>
                  </a:cubicBezTo>
                  <a:cubicBezTo>
                    <a:pt x="5516" y="364"/>
                    <a:pt x="5407" y="385"/>
                    <a:pt x="5283" y="433"/>
                  </a:cubicBezTo>
                  <a:cubicBezTo>
                    <a:pt x="4406" y="773"/>
                    <a:pt x="4901" y="2495"/>
                    <a:pt x="4901" y="2495"/>
                  </a:cubicBezTo>
                  <a:cubicBezTo>
                    <a:pt x="4901" y="2495"/>
                    <a:pt x="4242" y="1774"/>
                    <a:pt x="3654" y="1774"/>
                  </a:cubicBezTo>
                  <a:cubicBezTo>
                    <a:pt x="3589" y="1774"/>
                    <a:pt x="3526" y="1783"/>
                    <a:pt x="3464" y="1802"/>
                  </a:cubicBezTo>
                  <a:cubicBezTo>
                    <a:pt x="2838" y="1996"/>
                    <a:pt x="3021" y="3126"/>
                    <a:pt x="3021" y="3126"/>
                  </a:cubicBezTo>
                  <a:cubicBezTo>
                    <a:pt x="3021" y="3126"/>
                    <a:pt x="2926" y="3114"/>
                    <a:pt x="2776" y="3114"/>
                  </a:cubicBezTo>
                  <a:cubicBezTo>
                    <a:pt x="2491" y="3114"/>
                    <a:pt x="2008" y="3155"/>
                    <a:pt x="1608" y="3394"/>
                  </a:cubicBezTo>
                  <a:cubicBezTo>
                    <a:pt x="1818" y="4122"/>
                    <a:pt x="1945" y="4860"/>
                    <a:pt x="1916" y="5605"/>
                  </a:cubicBezTo>
                  <a:cubicBezTo>
                    <a:pt x="1850" y="7283"/>
                    <a:pt x="1001" y="8858"/>
                    <a:pt x="0" y="10358"/>
                  </a:cubicBezTo>
                  <a:cubicBezTo>
                    <a:pt x="276" y="10477"/>
                    <a:pt x="630" y="10494"/>
                    <a:pt x="811" y="10494"/>
                  </a:cubicBezTo>
                  <a:cubicBezTo>
                    <a:pt x="883" y="10494"/>
                    <a:pt x="928" y="10492"/>
                    <a:pt x="928" y="10492"/>
                  </a:cubicBezTo>
                  <a:lnTo>
                    <a:pt x="928" y="10492"/>
                  </a:lnTo>
                  <a:cubicBezTo>
                    <a:pt x="928" y="10492"/>
                    <a:pt x="161" y="10814"/>
                    <a:pt x="173" y="11327"/>
                  </a:cubicBezTo>
                  <a:cubicBezTo>
                    <a:pt x="912" y="11352"/>
                    <a:pt x="1682" y="11585"/>
                    <a:pt x="2436" y="11643"/>
                  </a:cubicBezTo>
                  <a:cubicBezTo>
                    <a:pt x="2566" y="11653"/>
                    <a:pt x="2695" y="11657"/>
                    <a:pt x="2824" y="11657"/>
                  </a:cubicBezTo>
                  <a:cubicBezTo>
                    <a:pt x="4151" y="11657"/>
                    <a:pt x="5417" y="11148"/>
                    <a:pt x="6603" y="10653"/>
                  </a:cubicBezTo>
                  <a:cubicBezTo>
                    <a:pt x="8237" y="9971"/>
                    <a:pt x="9872" y="9288"/>
                    <a:pt x="11506" y="8606"/>
                  </a:cubicBezTo>
                  <a:cubicBezTo>
                    <a:pt x="11170" y="7748"/>
                    <a:pt x="11026" y="6815"/>
                    <a:pt x="11361" y="5959"/>
                  </a:cubicBezTo>
                  <a:cubicBezTo>
                    <a:pt x="11697" y="5102"/>
                    <a:pt x="12588" y="4344"/>
                    <a:pt x="13714" y="4200"/>
                  </a:cubicBezTo>
                  <a:cubicBezTo>
                    <a:pt x="13709" y="4100"/>
                    <a:pt x="13704" y="4000"/>
                    <a:pt x="13699" y="3899"/>
                  </a:cubicBezTo>
                  <a:cubicBezTo>
                    <a:pt x="12858" y="4017"/>
                    <a:pt x="11949" y="4172"/>
                    <a:pt x="11400" y="4686"/>
                  </a:cubicBezTo>
                  <a:cubicBezTo>
                    <a:pt x="11237" y="4839"/>
                    <a:pt x="11112" y="5018"/>
                    <a:pt x="10930" y="5156"/>
                  </a:cubicBezTo>
                  <a:cubicBezTo>
                    <a:pt x="10642" y="5374"/>
                    <a:pt x="10261" y="5459"/>
                    <a:pt x="9860" y="5459"/>
                  </a:cubicBezTo>
                  <a:cubicBezTo>
                    <a:pt x="9457" y="5459"/>
                    <a:pt x="9034" y="5373"/>
                    <a:pt x="8662" y="5251"/>
                  </a:cubicBezTo>
                  <a:cubicBezTo>
                    <a:pt x="8091" y="5064"/>
                    <a:pt x="7532" y="4790"/>
                    <a:pt x="7241" y="4362"/>
                  </a:cubicBezTo>
                  <a:cubicBezTo>
                    <a:pt x="7099" y="4152"/>
                    <a:pt x="7028" y="3919"/>
                    <a:pt x="6972" y="3686"/>
                  </a:cubicBezTo>
                  <a:cubicBezTo>
                    <a:pt x="6677" y="2465"/>
                    <a:pt x="6769" y="1196"/>
                    <a:pt x="7193"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6"/>
            <p:cNvSpPr/>
            <p:nvPr/>
          </p:nvSpPr>
          <p:spPr>
            <a:xfrm>
              <a:off x="151837" y="1761195"/>
              <a:ext cx="1136206" cy="593083"/>
            </a:xfrm>
            <a:custGeom>
              <a:avLst/>
              <a:gdLst/>
              <a:ahLst/>
              <a:cxnLst/>
              <a:rect l="l" t="t" r="r" b="b"/>
              <a:pathLst>
                <a:path w="25221" h="13165" extrusionOk="0">
                  <a:moveTo>
                    <a:pt x="22603" y="1"/>
                  </a:moveTo>
                  <a:lnTo>
                    <a:pt x="22603" y="1"/>
                  </a:lnTo>
                  <a:cubicBezTo>
                    <a:pt x="22769" y="87"/>
                    <a:pt x="23125" y="329"/>
                    <a:pt x="22924" y="738"/>
                  </a:cubicBezTo>
                  <a:cubicBezTo>
                    <a:pt x="22666" y="1260"/>
                    <a:pt x="21775" y="1334"/>
                    <a:pt x="21775" y="1334"/>
                  </a:cubicBezTo>
                  <a:cubicBezTo>
                    <a:pt x="21775" y="1334"/>
                    <a:pt x="22313" y="2020"/>
                    <a:pt x="21649" y="2756"/>
                  </a:cubicBezTo>
                  <a:cubicBezTo>
                    <a:pt x="21253" y="3193"/>
                    <a:pt x="20660" y="3282"/>
                    <a:pt x="20244" y="3282"/>
                  </a:cubicBezTo>
                  <a:cubicBezTo>
                    <a:pt x="19961" y="3282"/>
                    <a:pt x="19761" y="3241"/>
                    <a:pt x="19761" y="3241"/>
                  </a:cubicBezTo>
                  <a:lnTo>
                    <a:pt x="19761" y="3241"/>
                  </a:lnTo>
                  <a:cubicBezTo>
                    <a:pt x="19761" y="3241"/>
                    <a:pt x="19798" y="4380"/>
                    <a:pt x="19149" y="4524"/>
                  </a:cubicBezTo>
                  <a:cubicBezTo>
                    <a:pt x="19104" y="4534"/>
                    <a:pt x="19058" y="4538"/>
                    <a:pt x="19012" y="4538"/>
                  </a:cubicBezTo>
                  <a:cubicBezTo>
                    <a:pt x="18407" y="4538"/>
                    <a:pt x="17810" y="3721"/>
                    <a:pt x="17810" y="3720"/>
                  </a:cubicBezTo>
                  <a:lnTo>
                    <a:pt x="17810" y="3720"/>
                  </a:lnTo>
                  <a:cubicBezTo>
                    <a:pt x="17810" y="3721"/>
                    <a:pt x="18080" y="5472"/>
                    <a:pt x="17163" y="5741"/>
                  </a:cubicBezTo>
                  <a:cubicBezTo>
                    <a:pt x="17057" y="5772"/>
                    <a:pt x="16964" y="5786"/>
                    <a:pt x="16881" y="5786"/>
                  </a:cubicBezTo>
                  <a:cubicBezTo>
                    <a:pt x="16249" y="5786"/>
                    <a:pt x="16258" y="4975"/>
                    <a:pt x="16258" y="4975"/>
                  </a:cubicBezTo>
                  <a:lnTo>
                    <a:pt x="16258" y="4975"/>
                  </a:lnTo>
                  <a:cubicBezTo>
                    <a:pt x="16258" y="4975"/>
                    <a:pt x="15773" y="6051"/>
                    <a:pt x="14982" y="6051"/>
                  </a:cubicBezTo>
                  <a:cubicBezTo>
                    <a:pt x="14941" y="6051"/>
                    <a:pt x="14900" y="6048"/>
                    <a:pt x="14858" y="6042"/>
                  </a:cubicBezTo>
                  <a:cubicBezTo>
                    <a:pt x="14360" y="5972"/>
                    <a:pt x="14332" y="5663"/>
                    <a:pt x="14398" y="5414"/>
                  </a:cubicBezTo>
                  <a:lnTo>
                    <a:pt x="14398" y="5414"/>
                  </a:lnTo>
                  <a:cubicBezTo>
                    <a:pt x="14111" y="6032"/>
                    <a:pt x="13433" y="7305"/>
                    <a:pt x="12646" y="7537"/>
                  </a:cubicBezTo>
                  <a:cubicBezTo>
                    <a:pt x="12512" y="7576"/>
                    <a:pt x="12393" y="7593"/>
                    <a:pt x="12287" y="7593"/>
                  </a:cubicBezTo>
                  <a:cubicBezTo>
                    <a:pt x="11557" y="7593"/>
                    <a:pt x="11424" y="6793"/>
                    <a:pt x="11424" y="6793"/>
                  </a:cubicBezTo>
                  <a:cubicBezTo>
                    <a:pt x="11424" y="6793"/>
                    <a:pt x="11190" y="7613"/>
                    <a:pt x="10286" y="7785"/>
                  </a:cubicBezTo>
                  <a:cubicBezTo>
                    <a:pt x="10154" y="7810"/>
                    <a:pt x="10040" y="7820"/>
                    <a:pt x="9941" y="7820"/>
                  </a:cubicBezTo>
                  <a:cubicBezTo>
                    <a:pt x="9367" y="7820"/>
                    <a:pt x="9323" y="7457"/>
                    <a:pt x="9323" y="7457"/>
                  </a:cubicBezTo>
                  <a:lnTo>
                    <a:pt x="9323" y="7457"/>
                  </a:lnTo>
                  <a:cubicBezTo>
                    <a:pt x="9323" y="7457"/>
                    <a:pt x="9337" y="8297"/>
                    <a:pt x="8345" y="8660"/>
                  </a:cubicBezTo>
                  <a:cubicBezTo>
                    <a:pt x="8167" y="8725"/>
                    <a:pt x="8007" y="8752"/>
                    <a:pt x="7866" y="8752"/>
                  </a:cubicBezTo>
                  <a:cubicBezTo>
                    <a:pt x="7225" y="8752"/>
                    <a:pt x="6960" y="8198"/>
                    <a:pt x="6960" y="8198"/>
                  </a:cubicBezTo>
                  <a:cubicBezTo>
                    <a:pt x="6960" y="8198"/>
                    <a:pt x="6768" y="9171"/>
                    <a:pt x="5604" y="9419"/>
                  </a:cubicBezTo>
                  <a:cubicBezTo>
                    <a:pt x="5481" y="9445"/>
                    <a:pt x="5375" y="9457"/>
                    <a:pt x="5285" y="9457"/>
                  </a:cubicBezTo>
                  <a:cubicBezTo>
                    <a:pt x="4517" y="9457"/>
                    <a:pt x="4830" y="8613"/>
                    <a:pt x="4830" y="8613"/>
                  </a:cubicBezTo>
                  <a:lnTo>
                    <a:pt x="4830" y="8613"/>
                  </a:lnTo>
                  <a:cubicBezTo>
                    <a:pt x="4830" y="8613"/>
                    <a:pt x="4281" y="9095"/>
                    <a:pt x="3541" y="9095"/>
                  </a:cubicBezTo>
                  <a:cubicBezTo>
                    <a:pt x="3320" y="9095"/>
                    <a:pt x="3082" y="9052"/>
                    <a:pt x="2837" y="8940"/>
                  </a:cubicBezTo>
                  <a:cubicBezTo>
                    <a:pt x="1768" y="8455"/>
                    <a:pt x="3440" y="6768"/>
                    <a:pt x="3440" y="6768"/>
                  </a:cubicBezTo>
                  <a:lnTo>
                    <a:pt x="3440" y="6768"/>
                  </a:lnTo>
                  <a:cubicBezTo>
                    <a:pt x="3440" y="6768"/>
                    <a:pt x="3438" y="6768"/>
                    <a:pt x="3434" y="6768"/>
                  </a:cubicBezTo>
                  <a:cubicBezTo>
                    <a:pt x="3348" y="6768"/>
                    <a:pt x="2390" y="6754"/>
                    <a:pt x="1509" y="6162"/>
                  </a:cubicBezTo>
                  <a:cubicBezTo>
                    <a:pt x="1125" y="5904"/>
                    <a:pt x="1084" y="5684"/>
                    <a:pt x="1166" y="5514"/>
                  </a:cubicBezTo>
                  <a:lnTo>
                    <a:pt x="1166" y="5514"/>
                  </a:lnTo>
                  <a:cubicBezTo>
                    <a:pt x="1014" y="5615"/>
                    <a:pt x="882" y="5747"/>
                    <a:pt x="822" y="5920"/>
                  </a:cubicBezTo>
                  <a:cubicBezTo>
                    <a:pt x="633" y="6460"/>
                    <a:pt x="1320" y="6659"/>
                    <a:pt x="1320" y="6659"/>
                  </a:cubicBezTo>
                  <a:cubicBezTo>
                    <a:pt x="1320" y="6659"/>
                    <a:pt x="6" y="6851"/>
                    <a:pt x="2" y="7686"/>
                  </a:cubicBezTo>
                  <a:cubicBezTo>
                    <a:pt x="0" y="8522"/>
                    <a:pt x="1374" y="8623"/>
                    <a:pt x="1374" y="8623"/>
                  </a:cubicBezTo>
                  <a:cubicBezTo>
                    <a:pt x="1374" y="8623"/>
                    <a:pt x="184" y="9256"/>
                    <a:pt x="244" y="9945"/>
                  </a:cubicBezTo>
                  <a:cubicBezTo>
                    <a:pt x="290" y="10485"/>
                    <a:pt x="1072" y="10542"/>
                    <a:pt x="1405" y="10542"/>
                  </a:cubicBezTo>
                  <a:cubicBezTo>
                    <a:pt x="1496" y="10542"/>
                    <a:pt x="1554" y="10538"/>
                    <a:pt x="1554" y="10538"/>
                  </a:cubicBezTo>
                  <a:lnTo>
                    <a:pt x="1554" y="10538"/>
                  </a:lnTo>
                  <a:cubicBezTo>
                    <a:pt x="1554" y="10538"/>
                    <a:pt x="740" y="10880"/>
                    <a:pt x="800" y="11420"/>
                  </a:cubicBezTo>
                  <a:cubicBezTo>
                    <a:pt x="861" y="11960"/>
                    <a:pt x="2112" y="12211"/>
                    <a:pt x="2112" y="12211"/>
                  </a:cubicBezTo>
                  <a:cubicBezTo>
                    <a:pt x="2112" y="12211"/>
                    <a:pt x="1470" y="12781"/>
                    <a:pt x="1733" y="13093"/>
                  </a:cubicBezTo>
                  <a:cubicBezTo>
                    <a:pt x="4985" y="13105"/>
                    <a:pt x="20058" y="13165"/>
                    <a:pt x="20058" y="13165"/>
                  </a:cubicBezTo>
                  <a:cubicBezTo>
                    <a:pt x="20085" y="13165"/>
                    <a:pt x="20113" y="13165"/>
                    <a:pt x="20139" y="13165"/>
                  </a:cubicBezTo>
                  <a:cubicBezTo>
                    <a:pt x="24231" y="13165"/>
                    <a:pt x="22785" y="11898"/>
                    <a:pt x="22785" y="11898"/>
                  </a:cubicBezTo>
                  <a:cubicBezTo>
                    <a:pt x="22785" y="11898"/>
                    <a:pt x="23942" y="11607"/>
                    <a:pt x="23883" y="10920"/>
                  </a:cubicBezTo>
                  <a:cubicBezTo>
                    <a:pt x="23851" y="10547"/>
                    <a:pt x="23597" y="10461"/>
                    <a:pt x="23371" y="10461"/>
                  </a:cubicBezTo>
                  <a:cubicBezTo>
                    <a:pt x="23180" y="10461"/>
                    <a:pt x="23009" y="10522"/>
                    <a:pt x="23009" y="10522"/>
                  </a:cubicBezTo>
                  <a:cubicBezTo>
                    <a:pt x="23009" y="10522"/>
                    <a:pt x="23825" y="9690"/>
                    <a:pt x="23014" y="9344"/>
                  </a:cubicBezTo>
                  <a:cubicBezTo>
                    <a:pt x="22376" y="9072"/>
                    <a:pt x="21970" y="9042"/>
                    <a:pt x="21825" y="9042"/>
                  </a:cubicBezTo>
                  <a:cubicBezTo>
                    <a:pt x="21785" y="9042"/>
                    <a:pt x="21765" y="9044"/>
                    <a:pt x="21765" y="9044"/>
                  </a:cubicBezTo>
                  <a:cubicBezTo>
                    <a:pt x="21765" y="9044"/>
                    <a:pt x="24521" y="7779"/>
                    <a:pt x="24525" y="6795"/>
                  </a:cubicBezTo>
                  <a:cubicBezTo>
                    <a:pt x="24529" y="5813"/>
                    <a:pt x="24030" y="5467"/>
                    <a:pt x="24030" y="5467"/>
                  </a:cubicBezTo>
                  <a:cubicBezTo>
                    <a:pt x="24030" y="5467"/>
                    <a:pt x="25221" y="4734"/>
                    <a:pt x="24661" y="3947"/>
                  </a:cubicBezTo>
                  <a:cubicBezTo>
                    <a:pt x="24100" y="3158"/>
                    <a:pt x="23038" y="3105"/>
                    <a:pt x="23038" y="3105"/>
                  </a:cubicBezTo>
                  <a:cubicBezTo>
                    <a:pt x="23038" y="3105"/>
                    <a:pt x="23915" y="2666"/>
                    <a:pt x="23604" y="2076"/>
                  </a:cubicBezTo>
                  <a:cubicBezTo>
                    <a:pt x="23448" y="1778"/>
                    <a:pt x="23212" y="1704"/>
                    <a:pt x="23016" y="1704"/>
                  </a:cubicBezTo>
                  <a:cubicBezTo>
                    <a:pt x="22822" y="1704"/>
                    <a:pt x="22667" y="1777"/>
                    <a:pt x="22667" y="1777"/>
                  </a:cubicBezTo>
                  <a:cubicBezTo>
                    <a:pt x="22667" y="1777"/>
                    <a:pt x="23734" y="1240"/>
                    <a:pt x="23173" y="453"/>
                  </a:cubicBezTo>
                  <a:cubicBezTo>
                    <a:pt x="23018" y="235"/>
                    <a:pt x="22814" y="92"/>
                    <a:pt x="22603" y="1"/>
                  </a:cubicBezTo>
                  <a:close/>
                </a:path>
              </a:pathLst>
            </a:custGeom>
            <a:solidFill>
              <a:srgbClr val="6E8A61">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546"/>
        <p:cNvGrpSpPr/>
        <p:nvPr/>
      </p:nvGrpSpPr>
      <p:grpSpPr>
        <a:xfrm>
          <a:off x="0" y="0"/>
          <a:ext cx="0" cy="0"/>
          <a:chOff x="0" y="0"/>
          <a:chExt cx="0" cy="0"/>
        </a:xfrm>
      </p:grpSpPr>
      <p:grpSp>
        <p:nvGrpSpPr>
          <p:cNvPr id="1547" name="Google Shape;1547;p37"/>
          <p:cNvGrpSpPr/>
          <p:nvPr/>
        </p:nvGrpSpPr>
        <p:grpSpPr>
          <a:xfrm>
            <a:off x="-807700" y="-150494"/>
            <a:ext cx="11108498" cy="7146738"/>
            <a:chOff x="-807700" y="-150494"/>
            <a:chExt cx="11108498" cy="7146738"/>
          </a:xfrm>
        </p:grpSpPr>
        <p:sp>
          <p:nvSpPr>
            <p:cNvPr id="1548" name="Google Shape;1548;p37"/>
            <p:cNvSpPr/>
            <p:nvPr/>
          </p:nvSpPr>
          <p:spPr>
            <a:xfrm>
              <a:off x="0" y="-7344"/>
              <a:ext cx="9143997" cy="5159542"/>
            </a:xfrm>
            <a:custGeom>
              <a:avLst/>
              <a:gdLst/>
              <a:ahLst/>
              <a:cxnLst/>
              <a:rect l="l" t="t" r="r" b="b"/>
              <a:pathLst>
                <a:path w="25813" h="14565" extrusionOk="0">
                  <a:moveTo>
                    <a:pt x="0" y="0"/>
                  </a:moveTo>
                  <a:lnTo>
                    <a:pt x="0" y="14564"/>
                  </a:lnTo>
                  <a:lnTo>
                    <a:pt x="25812" y="14564"/>
                  </a:lnTo>
                  <a:lnTo>
                    <a:pt x="25812" y="0"/>
                  </a:ln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rot="-322970">
              <a:off x="-541065" y="331907"/>
              <a:ext cx="10575227" cy="6181936"/>
            </a:xfrm>
            <a:custGeom>
              <a:avLst/>
              <a:gdLst/>
              <a:ahLst/>
              <a:cxnLst/>
              <a:rect l="l" t="t" r="r" b="b"/>
              <a:pathLst>
                <a:path w="26733" h="9509" extrusionOk="0">
                  <a:moveTo>
                    <a:pt x="23307" y="0"/>
                  </a:moveTo>
                  <a:cubicBezTo>
                    <a:pt x="23278" y="0"/>
                    <a:pt x="23249" y="1"/>
                    <a:pt x="23220" y="3"/>
                  </a:cubicBezTo>
                  <a:cubicBezTo>
                    <a:pt x="22958" y="17"/>
                    <a:pt x="22706" y="107"/>
                    <a:pt x="22447" y="148"/>
                  </a:cubicBezTo>
                  <a:cubicBezTo>
                    <a:pt x="22319" y="168"/>
                    <a:pt x="22186" y="175"/>
                    <a:pt x="22051" y="175"/>
                  </a:cubicBezTo>
                  <a:cubicBezTo>
                    <a:pt x="21746" y="175"/>
                    <a:pt x="21429" y="140"/>
                    <a:pt x="21123" y="140"/>
                  </a:cubicBezTo>
                  <a:cubicBezTo>
                    <a:pt x="21044" y="140"/>
                    <a:pt x="20965" y="142"/>
                    <a:pt x="20888" y="148"/>
                  </a:cubicBezTo>
                  <a:cubicBezTo>
                    <a:pt x="20182" y="204"/>
                    <a:pt x="19518" y="529"/>
                    <a:pt x="18829" y="590"/>
                  </a:cubicBezTo>
                  <a:cubicBezTo>
                    <a:pt x="18748" y="597"/>
                    <a:pt x="18667" y="599"/>
                    <a:pt x="18585" y="599"/>
                  </a:cubicBezTo>
                  <a:cubicBezTo>
                    <a:pt x="18391" y="599"/>
                    <a:pt x="18192" y="585"/>
                    <a:pt x="17996" y="585"/>
                  </a:cubicBezTo>
                  <a:cubicBezTo>
                    <a:pt x="17789" y="585"/>
                    <a:pt x="17584" y="601"/>
                    <a:pt x="17390" y="664"/>
                  </a:cubicBezTo>
                  <a:cubicBezTo>
                    <a:pt x="16923" y="817"/>
                    <a:pt x="16526" y="806"/>
                    <a:pt x="16038" y="823"/>
                  </a:cubicBezTo>
                  <a:cubicBezTo>
                    <a:pt x="15009" y="859"/>
                    <a:pt x="14064" y="1414"/>
                    <a:pt x="13041" y="1539"/>
                  </a:cubicBezTo>
                  <a:cubicBezTo>
                    <a:pt x="12872" y="1560"/>
                    <a:pt x="12704" y="1569"/>
                    <a:pt x="12535" y="1569"/>
                  </a:cubicBezTo>
                  <a:cubicBezTo>
                    <a:pt x="11708" y="1569"/>
                    <a:pt x="10881" y="1357"/>
                    <a:pt x="10051" y="1284"/>
                  </a:cubicBezTo>
                  <a:cubicBezTo>
                    <a:pt x="9816" y="1263"/>
                    <a:pt x="9580" y="1253"/>
                    <a:pt x="9345" y="1253"/>
                  </a:cubicBezTo>
                  <a:cubicBezTo>
                    <a:pt x="8509" y="1253"/>
                    <a:pt x="7673" y="1371"/>
                    <a:pt x="6847" y="1512"/>
                  </a:cubicBezTo>
                  <a:cubicBezTo>
                    <a:pt x="5723" y="1704"/>
                    <a:pt x="4604" y="1939"/>
                    <a:pt x="3499" y="2217"/>
                  </a:cubicBezTo>
                  <a:cubicBezTo>
                    <a:pt x="2945" y="2356"/>
                    <a:pt x="2394" y="2507"/>
                    <a:pt x="1846" y="2667"/>
                  </a:cubicBezTo>
                  <a:cubicBezTo>
                    <a:pt x="1381" y="2804"/>
                    <a:pt x="847" y="3076"/>
                    <a:pt x="361" y="3101"/>
                  </a:cubicBezTo>
                  <a:cubicBezTo>
                    <a:pt x="357" y="3101"/>
                    <a:pt x="354" y="3101"/>
                    <a:pt x="351" y="3101"/>
                  </a:cubicBezTo>
                  <a:cubicBezTo>
                    <a:pt x="0" y="3101"/>
                    <a:pt x="417" y="2065"/>
                    <a:pt x="366" y="2065"/>
                  </a:cubicBezTo>
                  <a:cubicBezTo>
                    <a:pt x="358" y="2065"/>
                    <a:pt x="339" y="2090"/>
                    <a:pt x="305" y="2147"/>
                  </a:cubicBezTo>
                  <a:cubicBezTo>
                    <a:pt x="180" y="2351"/>
                    <a:pt x="172" y="2608"/>
                    <a:pt x="170" y="2850"/>
                  </a:cubicBezTo>
                  <a:cubicBezTo>
                    <a:pt x="152" y="5023"/>
                    <a:pt x="226" y="7396"/>
                    <a:pt x="764" y="9508"/>
                  </a:cubicBezTo>
                  <a:cubicBezTo>
                    <a:pt x="1132" y="9462"/>
                    <a:pt x="1518" y="9452"/>
                    <a:pt x="1909" y="9452"/>
                  </a:cubicBezTo>
                  <a:cubicBezTo>
                    <a:pt x="2198" y="9452"/>
                    <a:pt x="2489" y="9457"/>
                    <a:pt x="2777" y="9457"/>
                  </a:cubicBezTo>
                  <a:cubicBezTo>
                    <a:pt x="2985" y="9457"/>
                    <a:pt x="3190" y="9454"/>
                    <a:pt x="3392" y="9445"/>
                  </a:cubicBezTo>
                  <a:cubicBezTo>
                    <a:pt x="4461" y="9394"/>
                    <a:pt x="5530" y="9341"/>
                    <a:pt x="6599" y="9286"/>
                  </a:cubicBezTo>
                  <a:cubicBezTo>
                    <a:pt x="8710" y="9178"/>
                    <a:pt x="10820" y="9062"/>
                    <a:pt x="12929" y="8939"/>
                  </a:cubicBezTo>
                  <a:cubicBezTo>
                    <a:pt x="15673" y="8776"/>
                    <a:pt x="18418" y="8603"/>
                    <a:pt x="21161" y="8415"/>
                  </a:cubicBezTo>
                  <a:cubicBezTo>
                    <a:pt x="22532" y="8323"/>
                    <a:pt x="23904" y="8226"/>
                    <a:pt x="25275" y="8126"/>
                  </a:cubicBezTo>
                  <a:cubicBezTo>
                    <a:pt x="25766" y="8090"/>
                    <a:pt x="26489" y="8204"/>
                    <a:pt x="26665" y="7605"/>
                  </a:cubicBezTo>
                  <a:cubicBezTo>
                    <a:pt x="26733" y="7374"/>
                    <a:pt x="26718" y="7128"/>
                    <a:pt x="26702" y="6888"/>
                  </a:cubicBezTo>
                  <a:cubicBezTo>
                    <a:pt x="26584" y="5048"/>
                    <a:pt x="26465" y="3208"/>
                    <a:pt x="26346" y="1368"/>
                  </a:cubicBezTo>
                  <a:cubicBezTo>
                    <a:pt x="26321" y="1001"/>
                    <a:pt x="26276" y="723"/>
                    <a:pt x="26063" y="539"/>
                  </a:cubicBezTo>
                  <a:cubicBezTo>
                    <a:pt x="25985" y="471"/>
                    <a:pt x="25884" y="416"/>
                    <a:pt x="25749" y="371"/>
                  </a:cubicBezTo>
                  <a:cubicBezTo>
                    <a:pt x="25328" y="233"/>
                    <a:pt x="24883" y="180"/>
                    <a:pt x="24446" y="126"/>
                  </a:cubicBezTo>
                  <a:cubicBezTo>
                    <a:pt x="24203" y="95"/>
                    <a:pt x="23962" y="64"/>
                    <a:pt x="23719" y="35"/>
                  </a:cubicBezTo>
                  <a:cubicBezTo>
                    <a:pt x="23583" y="17"/>
                    <a:pt x="23445" y="0"/>
                    <a:pt x="23307" y="0"/>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165269" y="2415979"/>
              <a:ext cx="9669092" cy="3269222"/>
            </a:xfrm>
            <a:custGeom>
              <a:avLst/>
              <a:gdLst/>
              <a:ahLst/>
              <a:cxnLst/>
              <a:rect l="l" t="t" r="r" b="b"/>
              <a:pathLst>
                <a:path w="26515" h="8965" extrusionOk="0">
                  <a:moveTo>
                    <a:pt x="3285" y="1"/>
                  </a:moveTo>
                  <a:cubicBezTo>
                    <a:pt x="3133" y="1"/>
                    <a:pt x="2982" y="24"/>
                    <a:pt x="2832" y="45"/>
                  </a:cubicBezTo>
                  <a:cubicBezTo>
                    <a:pt x="2591" y="81"/>
                    <a:pt x="2349" y="118"/>
                    <a:pt x="2108" y="154"/>
                  </a:cubicBezTo>
                  <a:cubicBezTo>
                    <a:pt x="1671" y="219"/>
                    <a:pt x="1228" y="283"/>
                    <a:pt x="809" y="431"/>
                  </a:cubicBezTo>
                  <a:cubicBezTo>
                    <a:pt x="678" y="478"/>
                    <a:pt x="581" y="536"/>
                    <a:pt x="503" y="607"/>
                  </a:cubicBezTo>
                  <a:cubicBezTo>
                    <a:pt x="296" y="796"/>
                    <a:pt x="257" y="1077"/>
                    <a:pt x="242" y="1444"/>
                  </a:cubicBezTo>
                  <a:lnTo>
                    <a:pt x="20" y="6971"/>
                  </a:lnTo>
                  <a:cubicBezTo>
                    <a:pt x="10" y="7211"/>
                    <a:pt x="0" y="7459"/>
                    <a:pt x="74" y="7686"/>
                  </a:cubicBezTo>
                  <a:cubicBezTo>
                    <a:pt x="219" y="8141"/>
                    <a:pt x="673" y="8172"/>
                    <a:pt x="1099" y="8172"/>
                  </a:cubicBezTo>
                  <a:cubicBezTo>
                    <a:pt x="1165" y="8172"/>
                    <a:pt x="1231" y="8171"/>
                    <a:pt x="1295" y="8171"/>
                  </a:cubicBezTo>
                  <a:cubicBezTo>
                    <a:pt x="1357" y="8171"/>
                    <a:pt x="1418" y="8172"/>
                    <a:pt x="1475" y="8174"/>
                  </a:cubicBezTo>
                  <a:cubicBezTo>
                    <a:pt x="2848" y="8240"/>
                    <a:pt x="4223" y="8304"/>
                    <a:pt x="5596" y="8365"/>
                  </a:cubicBezTo>
                  <a:cubicBezTo>
                    <a:pt x="8343" y="8485"/>
                    <a:pt x="11089" y="8594"/>
                    <a:pt x="13838" y="8687"/>
                  </a:cubicBezTo>
                  <a:cubicBezTo>
                    <a:pt x="15949" y="8760"/>
                    <a:pt x="18061" y="8824"/>
                    <a:pt x="20175" y="8881"/>
                  </a:cubicBezTo>
                  <a:cubicBezTo>
                    <a:pt x="21244" y="8910"/>
                    <a:pt x="22314" y="8936"/>
                    <a:pt x="23384" y="8962"/>
                  </a:cubicBezTo>
                  <a:cubicBezTo>
                    <a:pt x="23462" y="8964"/>
                    <a:pt x="23540" y="8964"/>
                    <a:pt x="23619" y="8964"/>
                  </a:cubicBezTo>
                  <a:cubicBezTo>
                    <a:pt x="24156" y="8964"/>
                    <a:pt x="24713" y="8927"/>
                    <a:pt x="25253" y="8927"/>
                  </a:cubicBezTo>
                  <a:cubicBezTo>
                    <a:pt x="25511" y="8927"/>
                    <a:pt x="25765" y="8936"/>
                    <a:pt x="26012" y="8961"/>
                  </a:cubicBezTo>
                  <a:cubicBezTo>
                    <a:pt x="26500" y="6835"/>
                    <a:pt x="26515" y="4462"/>
                    <a:pt x="26444" y="2291"/>
                  </a:cubicBezTo>
                  <a:cubicBezTo>
                    <a:pt x="26436" y="2048"/>
                    <a:pt x="26421" y="1792"/>
                    <a:pt x="26293" y="1591"/>
                  </a:cubicBezTo>
                  <a:cubicBezTo>
                    <a:pt x="26118" y="1319"/>
                    <a:pt x="25708" y="1275"/>
                    <a:pt x="25325" y="1275"/>
                  </a:cubicBezTo>
                  <a:cubicBezTo>
                    <a:pt x="25137" y="1275"/>
                    <a:pt x="24957" y="1285"/>
                    <a:pt x="24812" y="1285"/>
                  </a:cubicBezTo>
                  <a:cubicBezTo>
                    <a:pt x="24791" y="1285"/>
                    <a:pt x="24770" y="1285"/>
                    <a:pt x="24750" y="1285"/>
                  </a:cubicBezTo>
                  <a:cubicBezTo>
                    <a:pt x="24188" y="1269"/>
                    <a:pt x="23625" y="1257"/>
                    <a:pt x="23063" y="1246"/>
                  </a:cubicBezTo>
                  <a:cubicBezTo>
                    <a:pt x="22079" y="1227"/>
                    <a:pt x="21141" y="981"/>
                    <a:pt x="20149" y="960"/>
                  </a:cubicBezTo>
                  <a:cubicBezTo>
                    <a:pt x="19172" y="939"/>
                    <a:pt x="18187" y="896"/>
                    <a:pt x="17213" y="887"/>
                  </a:cubicBezTo>
                  <a:cubicBezTo>
                    <a:pt x="16353" y="879"/>
                    <a:pt x="15538" y="655"/>
                    <a:pt x="14676" y="655"/>
                  </a:cubicBezTo>
                  <a:cubicBezTo>
                    <a:pt x="14525" y="655"/>
                    <a:pt x="14373" y="661"/>
                    <a:pt x="14218" y="678"/>
                  </a:cubicBezTo>
                  <a:cubicBezTo>
                    <a:pt x="13975" y="702"/>
                    <a:pt x="13728" y="740"/>
                    <a:pt x="13484" y="740"/>
                  </a:cubicBezTo>
                  <a:cubicBezTo>
                    <a:pt x="13340" y="740"/>
                    <a:pt x="13196" y="726"/>
                    <a:pt x="13054" y="689"/>
                  </a:cubicBezTo>
                  <a:cubicBezTo>
                    <a:pt x="12772" y="616"/>
                    <a:pt x="12519" y="452"/>
                    <a:pt x="12236" y="376"/>
                  </a:cubicBezTo>
                  <a:cubicBezTo>
                    <a:pt x="12094" y="338"/>
                    <a:pt x="11953" y="322"/>
                    <a:pt x="11813" y="322"/>
                  </a:cubicBezTo>
                  <a:cubicBezTo>
                    <a:pt x="11202" y="322"/>
                    <a:pt x="10602" y="621"/>
                    <a:pt x="9994" y="674"/>
                  </a:cubicBezTo>
                  <a:cubicBezTo>
                    <a:pt x="9958" y="678"/>
                    <a:pt x="9924" y="679"/>
                    <a:pt x="9890" y="679"/>
                  </a:cubicBezTo>
                  <a:cubicBezTo>
                    <a:pt x="9603" y="679"/>
                    <a:pt x="9404" y="570"/>
                    <a:pt x="9120" y="509"/>
                  </a:cubicBezTo>
                  <a:cubicBezTo>
                    <a:pt x="8971" y="477"/>
                    <a:pt x="8813" y="468"/>
                    <a:pt x="8652" y="468"/>
                  </a:cubicBezTo>
                  <a:cubicBezTo>
                    <a:pt x="8411" y="468"/>
                    <a:pt x="8163" y="489"/>
                    <a:pt x="7927" y="489"/>
                  </a:cubicBezTo>
                  <a:cubicBezTo>
                    <a:pt x="7862" y="489"/>
                    <a:pt x="7798" y="487"/>
                    <a:pt x="7735" y="483"/>
                  </a:cubicBezTo>
                  <a:cubicBezTo>
                    <a:pt x="7044" y="440"/>
                    <a:pt x="6374" y="131"/>
                    <a:pt x="5665" y="92"/>
                  </a:cubicBezTo>
                  <a:cubicBezTo>
                    <a:pt x="5617" y="89"/>
                    <a:pt x="5568" y="88"/>
                    <a:pt x="5519" y="88"/>
                  </a:cubicBezTo>
                  <a:cubicBezTo>
                    <a:pt x="5159" y="88"/>
                    <a:pt x="4782" y="148"/>
                    <a:pt x="4422" y="148"/>
                  </a:cubicBezTo>
                  <a:cubicBezTo>
                    <a:pt x="4315" y="148"/>
                    <a:pt x="4209" y="143"/>
                    <a:pt x="4106" y="129"/>
                  </a:cubicBezTo>
                  <a:cubicBezTo>
                    <a:pt x="3846" y="95"/>
                    <a:pt x="3593" y="11"/>
                    <a:pt x="3330" y="2"/>
                  </a:cubicBezTo>
                  <a:cubicBezTo>
                    <a:pt x="3315" y="1"/>
                    <a:pt x="3300" y="1"/>
                    <a:pt x="3285" y="1"/>
                  </a:cubicBezTo>
                  <a:close/>
                </a:path>
              </a:pathLst>
            </a:custGeom>
            <a:solidFill>
              <a:srgbClr val="E9D5BB">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 name="Google Shape;1551;p37"/>
          <p:cNvSpPr/>
          <p:nvPr/>
        </p:nvSpPr>
        <p:spPr>
          <a:xfrm>
            <a:off x="3035735" y="2275745"/>
            <a:ext cx="257818" cy="250525"/>
          </a:xfrm>
          <a:custGeom>
            <a:avLst/>
            <a:gdLst/>
            <a:ahLst/>
            <a:cxnLst/>
            <a:rect l="l" t="t" r="r" b="b"/>
            <a:pathLst>
              <a:path w="707" h="687" extrusionOk="0">
                <a:moveTo>
                  <a:pt x="583" y="0"/>
                </a:moveTo>
                <a:cubicBezTo>
                  <a:pt x="516" y="0"/>
                  <a:pt x="436" y="17"/>
                  <a:pt x="391" y="38"/>
                </a:cubicBezTo>
                <a:cubicBezTo>
                  <a:pt x="277" y="92"/>
                  <a:pt x="163" y="160"/>
                  <a:pt x="85" y="263"/>
                </a:cubicBezTo>
                <a:cubicBezTo>
                  <a:pt x="35" y="331"/>
                  <a:pt x="1" y="422"/>
                  <a:pt x="40" y="497"/>
                </a:cubicBezTo>
                <a:cubicBezTo>
                  <a:pt x="72" y="558"/>
                  <a:pt x="141" y="587"/>
                  <a:pt x="206" y="609"/>
                </a:cubicBezTo>
                <a:cubicBezTo>
                  <a:pt x="311" y="645"/>
                  <a:pt x="419" y="675"/>
                  <a:pt x="529" y="686"/>
                </a:cubicBezTo>
                <a:cubicBezTo>
                  <a:pt x="538" y="686"/>
                  <a:pt x="548" y="687"/>
                  <a:pt x="557" y="687"/>
                </a:cubicBezTo>
                <a:cubicBezTo>
                  <a:pt x="582" y="687"/>
                  <a:pt x="607" y="683"/>
                  <a:pt x="626" y="668"/>
                </a:cubicBezTo>
                <a:cubicBezTo>
                  <a:pt x="658" y="644"/>
                  <a:pt x="663" y="599"/>
                  <a:pt x="666" y="559"/>
                </a:cubicBezTo>
                <a:cubicBezTo>
                  <a:pt x="675" y="415"/>
                  <a:pt x="685" y="272"/>
                  <a:pt x="695" y="126"/>
                </a:cubicBezTo>
                <a:cubicBezTo>
                  <a:pt x="696" y="100"/>
                  <a:pt x="707" y="63"/>
                  <a:pt x="696" y="39"/>
                </a:cubicBezTo>
                <a:cubicBezTo>
                  <a:pt x="684" y="11"/>
                  <a:pt x="638"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3234842" y="2343572"/>
            <a:ext cx="19327" cy="141855"/>
          </a:xfrm>
          <a:custGeom>
            <a:avLst/>
            <a:gdLst/>
            <a:ahLst/>
            <a:cxnLst/>
            <a:rect l="l" t="t" r="r" b="b"/>
            <a:pathLst>
              <a:path w="53" h="389" extrusionOk="0">
                <a:moveTo>
                  <a:pt x="47" y="1"/>
                </a:moveTo>
                <a:cubicBezTo>
                  <a:pt x="44" y="1"/>
                  <a:pt x="41" y="3"/>
                  <a:pt x="41" y="6"/>
                </a:cubicBezTo>
                <a:cubicBezTo>
                  <a:pt x="20" y="66"/>
                  <a:pt x="10" y="129"/>
                  <a:pt x="6" y="192"/>
                </a:cubicBezTo>
                <a:cubicBezTo>
                  <a:pt x="1" y="253"/>
                  <a:pt x="0" y="319"/>
                  <a:pt x="8" y="381"/>
                </a:cubicBezTo>
                <a:cubicBezTo>
                  <a:pt x="9" y="386"/>
                  <a:pt x="14" y="389"/>
                  <a:pt x="19" y="389"/>
                </a:cubicBezTo>
                <a:cubicBezTo>
                  <a:pt x="24" y="389"/>
                  <a:pt x="30" y="385"/>
                  <a:pt x="29" y="379"/>
                </a:cubicBezTo>
                <a:cubicBezTo>
                  <a:pt x="28" y="316"/>
                  <a:pt x="24" y="255"/>
                  <a:pt x="29" y="193"/>
                </a:cubicBezTo>
                <a:cubicBezTo>
                  <a:pt x="34" y="130"/>
                  <a:pt x="46" y="70"/>
                  <a:pt x="52" y="7"/>
                </a:cubicBezTo>
                <a:cubicBezTo>
                  <a:pt x="53" y="3"/>
                  <a:pt x="50" y="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3195458" y="2369464"/>
            <a:ext cx="10940" cy="102471"/>
          </a:xfrm>
          <a:custGeom>
            <a:avLst/>
            <a:gdLst/>
            <a:ahLst/>
            <a:cxnLst/>
            <a:rect l="l" t="t" r="r" b="b"/>
            <a:pathLst>
              <a:path w="30" h="281" extrusionOk="0">
                <a:moveTo>
                  <a:pt x="9" y="0"/>
                </a:moveTo>
                <a:cubicBezTo>
                  <a:pt x="8" y="0"/>
                  <a:pt x="7" y="1"/>
                  <a:pt x="7" y="2"/>
                </a:cubicBezTo>
                <a:cubicBezTo>
                  <a:pt x="2" y="12"/>
                  <a:pt x="2" y="21"/>
                  <a:pt x="2" y="31"/>
                </a:cubicBezTo>
                <a:cubicBezTo>
                  <a:pt x="2" y="42"/>
                  <a:pt x="1" y="55"/>
                  <a:pt x="1" y="68"/>
                </a:cubicBezTo>
                <a:cubicBezTo>
                  <a:pt x="0" y="91"/>
                  <a:pt x="1" y="116"/>
                  <a:pt x="2" y="139"/>
                </a:cubicBezTo>
                <a:lnTo>
                  <a:pt x="7" y="210"/>
                </a:lnTo>
                <a:cubicBezTo>
                  <a:pt x="8" y="223"/>
                  <a:pt x="8" y="236"/>
                  <a:pt x="9" y="247"/>
                </a:cubicBezTo>
                <a:cubicBezTo>
                  <a:pt x="10" y="258"/>
                  <a:pt x="9" y="268"/>
                  <a:pt x="14" y="277"/>
                </a:cubicBezTo>
                <a:cubicBezTo>
                  <a:pt x="15" y="279"/>
                  <a:pt x="17" y="280"/>
                  <a:pt x="20" y="280"/>
                </a:cubicBezTo>
                <a:cubicBezTo>
                  <a:pt x="22" y="280"/>
                  <a:pt x="25" y="279"/>
                  <a:pt x="27" y="276"/>
                </a:cubicBezTo>
                <a:cubicBezTo>
                  <a:pt x="30" y="266"/>
                  <a:pt x="27" y="254"/>
                  <a:pt x="27" y="243"/>
                </a:cubicBezTo>
                <a:cubicBezTo>
                  <a:pt x="25" y="230"/>
                  <a:pt x="24" y="217"/>
                  <a:pt x="24" y="206"/>
                </a:cubicBezTo>
                <a:cubicBezTo>
                  <a:pt x="22" y="182"/>
                  <a:pt x="21" y="159"/>
                  <a:pt x="19" y="137"/>
                </a:cubicBezTo>
                <a:cubicBezTo>
                  <a:pt x="18" y="114"/>
                  <a:pt x="18" y="90"/>
                  <a:pt x="17" y="68"/>
                </a:cubicBezTo>
                <a:cubicBezTo>
                  <a:pt x="16" y="55"/>
                  <a:pt x="16" y="42"/>
                  <a:pt x="16" y="31"/>
                </a:cubicBezTo>
                <a:cubicBezTo>
                  <a:pt x="16" y="21"/>
                  <a:pt x="17" y="11"/>
                  <a:pt x="12" y="2"/>
                </a:cubicBezTo>
                <a:cubicBezTo>
                  <a:pt x="11" y="1"/>
                  <a:pt x="10" y="0"/>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91818" y="2622176"/>
            <a:ext cx="1424746" cy="1735441"/>
          </a:xfrm>
          <a:custGeom>
            <a:avLst/>
            <a:gdLst/>
            <a:ahLst/>
            <a:cxnLst/>
            <a:rect l="l" t="t" r="r" b="b"/>
            <a:pathLst>
              <a:path w="3907" h="4759" extrusionOk="0">
                <a:moveTo>
                  <a:pt x="3847" y="1"/>
                </a:moveTo>
                <a:cubicBezTo>
                  <a:pt x="3845" y="1"/>
                  <a:pt x="3843" y="2"/>
                  <a:pt x="3844" y="4"/>
                </a:cubicBezTo>
                <a:cubicBezTo>
                  <a:pt x="3845" y="9"/>
                  <a:pt x="3847" y="15"/>
                  <a:pt x="3847" y="22"/>
                </a:cubicBezTo>
                <a:cubicBezTo>
                  <a:pt x="3842" y="19"/>
                  <a:pt x="3837" y="18"/>
                  <a:pt x="3832" y="18"/>
                </a:cubicBezTo>
                <a:cubicBezTo>
                  <a:pt x="3821" y="18"/>
                  <a:pt x="3811" y="23"/>
                  <a:pt x="3806" y="31"/>
                </a:cubicBezTo>
                <a:cubicBezTo>
                  <a:pt x="3551" y="102"/>
                  <a:pt x="3303" y="189"/>
                  <a:pt x="3062" y="298"/>
                </a:cubicBezTo>
                <a:cubicBezTo>
                  <a:pt x="2810" y="411"/>
                  <a:pt x="2566" y="540"/>
                  <a:pt x="2333" y="685"/>
                </a:cubicBezTo>
                <a:cubicBezTo>
                  <a:pt x="1863" y="977"/>
                  <a:pt x="1429" y="1323"/>
                  <a:pt x="1025" y="1702"/>
                </a:cubicBezTo>
                <a:cubicBezTo>
                  <a:pt x="824" y="1892"/>
                  <a:pt x="629" y="2091"/>
                  <a:pt x="443" y="2296"/>
                </a:cubicBezTo>
                <a:cubicBezTo>
                  <a:pt x="263" y="2497"/>
                  <a:pt x="83" y="2724"/>
                  <a:pt x="40" y="2997"/>
                </a:cubicBezTo>
                <a:cubicBezTo>
                  <a:pt x="0" y="3251"/>
                  <a:pt x="93" y="3508"/>
                  <a:pt x="248" y="3707"/>
                </a:cubicBezTo>
                <a:cubicBezTo>
                  <a:pt x="419" y="3928"/>
                  <a:pt x="656" y="4076"/>
                  <a:pt x="911" y="4180"/>
                </a:cubicBezTo>
                <a:cubicBezTo>
                  <a:pt x="1192" y="4295"/>
                  <a:pt x="1490" y="4363"/>
                  <a:pt x="1782" y="4442"/>
                </a:cubicBezTo>
                <a:cubicBezTo>
                  <a:pt x="2106" y="4528"/>
                  <a:pt x="2428" y="4613"/>
                  <a:pt x="2752" y="4696"/>
                </a:cubicBezTo>
                <a:cubicBezTo>
                  <a:pt x="2830" y="4718"/>
                  <a:pt x="2909" y="4737"/>
                  <a:pt x="2986" y="4758"/>
                </a:cubicBezTo>
                <a:cubicBezTo>
                  <a:pt x="2988" y="4758"/>
                  <a:pt x="2989" y="4759"/>
                  <a:pt x="2990" y="4759"/>
                </a:cubicBezTo>
                <a:cubicBezTo>
                  <a:pt x="2996" y="4759"/>
                  <a:pt x="3000" y="4755"/>
                  <a:pt x="3000" y="4749"/>
                </a:cubicBezTo>
                <a:cubicBezTo>
                  <a:pt x="2981" y="4354"/>
                  <a:pt x="2963" y="3959"/>
                  <a:pt x="2965" y="3562"/>
                </a:cubicBezTo>
                <a:cubicBezTo>
                  <a:pt x="2968" y="3165"/>
                  <a:pt x="2994" y="2767"/>
                  <a:pt x="3064" y="2376"/>
                </a:cubicBezTo>
                <a:cubicBezTo>
                  <a:pt x="3089" y="2237"/>
                  <a:pt x="3119" y="2099"/>
                  <a:pt x="3155" y="1962"/>
                </a:cubicBezTo>
                <a:cubicBezTo>
                  <a:pt x="3182" y="1897"/>
                  <a:pt x="3200" y="1831"/>
                  <a:pt x="3220" y="1765"/>
                </a:cubicBezTo>
                <a:cubicBezTo>
                  <a:pt x="3241" y="1699"/>
                  <a:pt x="3262" y="1633"/>
                  <a:pt x="3287" y="1567"/>
                </a:cubicBezTo>
                <a:cubicBezTo>
                  <a:pt x="3332" y="1436"/>
                  <a:pt x="3382" y="1307"/>
                  <a:pt x="3435" y="1180"/>
                </a:cubicBezTo>
                <a:cubicBezTo>
                  <a:pt x="3489" y="1049"/>
                  <a:pt x="3548" y="921"/>
                  <a:pt x="3610" y="795"/>
                </a:cubicBezTo>
                <a:cubicBezTo>
                  <a:pt x="3670" y="672"/>
                  <a:pt x="3740" y="554"/>
                  <a:pt x="3798" y="429"/>
                </a:cubicBezTo>
                <a:cubicBezTo>
                  <a:pt x="3861" y="296"/>
                  <a:pt x="3906" y="144"/>
                  <a:pt x="3850" y="3"/>
                </a:cubicBezTo>
                <a:cubicBezTo>
                  <a:pt x="3850" y="1"/>
                  <a:pt x="3849" y="1"/>
                  <a:pt x="3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3254169" y="3070350"/>
            <a:ext cx="162641" cy="994077"/>
          </a:xfrm>
          <a:custGeom>
            <a:avLst/>
            <a:gdLst/>
            <a:ahLst/>
            <a:cxnLst/>
            <a:rect l="l" t="t" r="r" b="b"/>
            <a:pathLst>
              <a:path w="446" h="2726" extrusionOk="0">
                <a:moveTo>
                  <a:pt x="430" y="0"/>
                </a:moveTo>
                <a:cubicBezTo>
                  <a:pt x="425" y="0"/>
                  <a:pt x="420" y="3"/>
                  <a:pt x="417" y="10"/>
                </a:cubicBezTo>
                <a:cubicBezTo>
                  <a:pt x="357" y="179"/>
                  <a:pt x="320" y="358"/>
                  <a:pt x="280" y="531"/>
                </a:cubicBezTo>
                <a:cubicBezTo>
                  <a:pt x="238" y="706"/>
                  <a:pt x="201" y="884"/>
                  <a:pt x="169" y="1060"/>
                </a:cubicBezTo>
                <a:cubicBezTo>
                  <a:pt x="106" y="1408"/>
                  <a:pt x="59" y="1761"/>
                  <a:pt x="29" y="2116"/>
                </a:cubicBezTo>
                <a:cubicBezTo>
                  <a:pt x="14" y="2316"/>
                  <a:pt x="5" y="2517"/>
                  <a:pt x="0" y="2718"/>
                </a:cubicBezTo>
                <a:cubicBezTo>
                  <a:pt x="0" y="2723"/>
                  <a:pt x="4" y="2725"/>
                  <a:pt x="8" y="2725"/>
                </a:cubicBezTo>
                <a:cubicBezTo>
                  <a:pt x="12" y="2725"/>
                  <a:pt x="15" y="2723"/>
                  <a:pt x="15" y="2718"/>
                </a:cubicBezTo>
                <a:cubicBezTo>
                  <a:pt x="44" y="2007"/>
                  <a:pt x="133" y="1298"/>
                  <a:pt x="292" y="603"/>
                </a:cubicBezTo>
                <a:cubicBezTo>
                  <a:pt x="315" y="508"/>
                  <a:pt x="338" y="412"/>
                  <a:pt x="362" y="318"/>
                </a:cubicBezTo>
                <a:cubicBezTo>
                  <a:pt x="388" y="218"/>
                  <a:pt x="420" y="119"/>
                  <a:pt x="444" y="18"/>
                </a:cubicBezTo>
                <a:cubicBezTo>
                  <a:pt x="446" y="7"/>
                  <a:pt x="438" y="0"/>
                  <a:pt x="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3154616" y="3336555"/>
            <a:ext cx="66734" cy="414989"/>
          </a:xfrm>
          <a:custGeom>
            <a:avLst/>
            <a:gdLst/>
            <a:ahLst/>
            <a:cxnLst/>
            <a:rect l="l" t="t" r="r" b="b"/>
            <a:pathLst>
              <a:path w="183" h="1138" extrusionOk="0">
                <a:moveTo>
                  <a:pt x="172" y="0"/>
                </a:moveTo>
                <a:cubicBezTo>
                  <a:pt x="168" y="0"/>
                  <a:pt x="163" y="2"/>
                  <a:pt x="161" y="7"/>
                </a:cubicBezTo>
                <a:cubicBezTo>
                  <a:pt x="133" y="97"/>
                  <a:pt x="120" y="192"/>
                  <a:pt x="104" y="284"/>
                </a:cubicBezTo>
                <a:cubicBezTo>
                  <a:pt x="88" y="376"/>
                  <a:pt x="73" y="468"/>
                  <a:pt x="61" y="560"/>
                </a:cubicBezTo>
                <a:cubicBezTo>
                  <a:pt x="50" y="653"/>
                  <a:pt x="37" y="748"/>
                  <a:pt x="28" y="841"/>
                </a:cubicBezTo>
                <a:cubicBezTo>
                  <a:pt x="19" y="936"/>
                  <a:pt x="1" y="1036"/>
                  <a:pt x="7" y="1132"/>
                </a:cubicBezTo>
                <a:cubicBezTo>
                  <a:pt x="7" y="1135"/>
                  <a:pt x="10" y="1137"/>
                  <a:pt x="13" y="1137"/>
                </a:cubicBezTo>
                <a:cubicBezTo>
                  <a:pt x="15" y="1137"/>
                  <a:pt x="17" y="1136"/>
                  <a:pt x="18" y="1133"/>
                </a:cubicBezTo>
                <a:cubicBezTo>
                  <a:pt x="39" y="1047"/>
                  <a:pt x="40" y="955"/>
                  <a:pt x="51" y="867"/>
                </a:cubicBezTo>
                <a:cubicBezTo>
                  <a:pt x="62" y="766"/>
                  <a:pt x="77" y="665"/>
                  <a:pt x="92" y="565"/>
                </a:cubicBezTo>
                <a:cubicBezTo>
                  <a:pt x="107" y="473"/>
                  <a:pt x="120" y="379"/>
                  <a:pt x="137" y="286"/>
                </a:cubicBezTo>
                <a:cubicBezTo>
                  <a:pt x="152" y="194"/>
                  <a:pt x="174" y="104"/>
                  <a:pt x="182" y="11"/>
                </a:cubicBezTo>
                <a:cubicBezTo>
                  <a:pt x="183" y="4"/>
                  <a:pt x="178"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2594126" y="3674600"/>
            <a:ext cx="26985" cy="330386"/>
          </a:xfrm>
          <a:custGeom>
            <a:avLst/>
            <a:gdLst/>
            <a:ahLst/>
            <a:cxnLst/>
            <a:rect l="l" t="t" r="r" b="b"/>
            <a:pathLst>
              <a:path w="74" h="906" extrusionOk="0">
                <a:moveTo>
                  <a:pt x="62" y="0"/>
                </a:moveTo>
                <a:cubicBezTo>
                  <a:pt x="58" y="0"/>
                  <a:pt x="54" y="3"/>
                  <a:pt x="52" y="8"/>
                </a:cubicBezTo>
                <a:cubicBezTo>
                  <a:pt x="31" y="75"/>
                  <a:pt x="28" y="151"/>
                  <a:pt x="21" y="222"/>
                </a:cubicBezTo>
                <a:cubicBezTo>
                  <a:pt x="14" y="295"/>
                  <a:pt x="9" y="369"/>
                  <a:pt x="7" y="444"/>
                </a:cubicBezTo>
                <a:cubicBezTo>
                  <a:pt x="0" y="593"/>
                  <a:pt x="5" y="745"/>
                  <a:pt x="17" y="895"/>
                </a:cubicBezTo>
                <a:cubicBezTo>
                  <a:pt x="18" y="902"/>
                  <a:pt x="23" y="906"/>
                  <a:pt x="29" y="906"/>
                </a:cubicBezTo>
                <a:cubicBezTo>
                  <a:pt x="34" y="906"/>
                  <a:pt x="39" y="902"/>
                  <a:pt x="39" y="895"/>
                </a:cubicBezTo>
                <a:cubicBezTo>
                  <a:pt x="31" y="747"/>
                  <a:pt x="31" y="599"/>
                  <a:pt x="35" y="452"/>
                </a:cubicBezTo>
                <a:cubicBezTo>
                  <a:pt x="38" y="380"/>
                  <a:pt x="43" y="310"/>
                  <a:pt x="49" y="238"/>
                </a:cubicBezTo>
                <a:cubicBezTo>
                  <a:pt x="55" y="163"/>
                  <a:pt x="73" y="86"/>
                  <a:pt x="71" y="10"/>
                </a:cubicBezTo>
                <a:cubicBezTo>
                  <a:pt x="71" y="3"/>
                  <a:pt x="67" y="0"/>
                  <a:pt x="6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712642" y="3720183"/>
            <a:ext cx="22609" cy="396026"/>
          </a:xfrm>
          <a:custGeom>
            <a:avLst/>
            <a:gdLst/>
            <a:ahLst/>
            <a:cxnLst/>
            <a:rect l="l" t="t" r="r" b="b"/>
            <a:pathLst>
              <a:path w="62" h="1086" extrusionOk="0">
                <a:moveTo>
                  <a:pt x="44" y="0"/>
                </a:moveTo>
                <a:cubicBezTo>
                  <a:pt x="40" y="0"/>
                  <a:pt x="37" y="2"/>
                  <a:pt x="36" y="7"/>
                </a:cubicBezTo>
                <a:cubicBezTo>
                  <a:pt x="17" y="91"/>
                  <a:pt x="15" y="180"/>
                  <a:pt x="9" y="264"/>
                </a:cubicBezTo>
                <a:cubicBezTo>
                  <a:pt x="4" y="356"/>
                  <a:pt x="1" y="450"/>
                  <a:pt x="2" y="543"/>
                </a:cubicBezTo>
                <a:cubicBezTo>
                  <a:pt x="4" y="722"/>
                  <a:pt x="18" y="901"/>
                  <a:pt x="43" y="1078"/>
                </a:cubicBezTo>
                <a:cubicBezTo>
                  <a:pt x="44" y="1083"/>
                  <a:pt x="48" y="1085"/>
                  <a:pt x="52" y="1085"/>
                </a:cubicBezTo>
                <a:cubicBezTo>
                  <a:pt x="57" y="1085"/>
                  <a:pt x="62" y="1082"/>
                  <a:pt x="60" y="1076"/>
                </a:cubicBezTo>
                <a:cubicBezTo>
                  <a:pt x="40" y="898"/>
                  <a:pt x="27" y="721"/>
                  <a:pt x="26" y="543"/>
                </a:cubicBezTo>
                <a:cubicBezTo>
                  <a:pt x="26" y="456"/>
                  <a:pt x="27" y="368"/>
                  <a:pt x="33" y="281"/>
                </a:cubicBezTo>
                <a:cubicBezTo>
                  <a:pt x="38" y="190"/>
                  <a:pt x="53" y="100"/>
                  <a:pt x="54" y="10"/>
                </a:cubicBezTo>
                <a:cubicBezTo>
                  <a:pt x="54" y="4"/>
                  <a:pt x="49" y="0"/>
                  <a:pt x="4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840275" y="3571764"/>
            <a:ext cx="28444" cy="310330"/>
          </a:xfrm>
          <a:custGeom>
            <a:avLst/>
            <a:gdLst/>
            <a:ahLst/>
            <a:cxnLst/>
            <a:rect l="l" t="t" r="r" b="b"/>
            <a:pathLst>
              <a:path w="78" h="851" extrusionOk="0">
                <a:moveTo>
                  <a:pt x="72" y="1"/>
                </a:moveTo>
                <a:cubicBezTo>
                  <a:pt x="70" y="1"/>
                  <a:pt x="67" y="2"/>
                  <a:pt x="67" y="4"/>
                </a:cubicBezTo>
                <a:cubicBezTo>
                  <a:pt x="32" y="138"/>
                  <a:pt x="20" y="279"/>
                  <a:pt x="11" y="416"/>
                </a:cubicBezTo>
                <a:cubicBezTo>
                  <a:pt x="0" y="559"/>
                  <a:pt x="0" y="702"/>
                  <a:pt x="6" y="846"/>
                </a:cubicBezTo>
                <a:cubicBezTo>
                  <a:pt x="6" y="849"/>
                  <a:pt x="9" y="850"/>
                  <a:pt x="12" y="850"/>
                </a:cubicBezTo>
                <a:cubicBezTo>
                  <a:pt x="14" y="850"/>
                  <a:pt x="17" y="849"/>
                  <a:pt x="17" y="846"/>
                </a:cubicBezTo>
                <a:cubicBezTo>
                  <a:pt x="15" y="704"/>
                  <a:pt x="20" y="564"/>
                  <a:pt x="31" y="424"/>
                </a:cubicBezTo>
                <a:cubicBezTo>
                  <a:pt x="40" y="284"/>
                  <a:pt x="64" y="145"/>
                  <a:pt x="78" y="5"/>
                </a:cubicBezTo>
                <a:cubicBezTo>
                  <a:pt x="78" y="2"/>
                  <a:pt x="75" y="1"/>
                  <a:pt x="72"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577366" y="2102893"/>
            <a:ext cx="4437608" cy="3259740"/>
          </a:xfrm>
          <a:custGeom>
            <a:avLst/>
            <a:gdLst/>
            <a:ahLst/>
            <a:cxnLst/>
            <a:rect l="l" t="t" r="r" b="b"/>
            <a:pathLst>
              <a:path w="12169" h="8939" extrusionOk="0">
                <a:moveTo>
                  <a:pt x="8501" y="1"/>
                </a:moveTo>
                <a:cubicBezTo>
                  <a:pt x="7974" y="1"/>
                  <a:pt x="7446" y="43"/>
                  <a:pt x="6935" y="116"/>
                </a:cubicBezTo>
                <a:cubicBezTo>
                  <a:pt x="6616" y="159"/>
                  <a:pt x="6299" y="180"/>
                  <a:pt x="5981" y="189"/>
                </a:cubicBezTo>
                <a:cubicBezTo>
                  <a:pt x="5855" y="191"/>
                  <a:pt x="5731" y="194"/>
                  <a:pt x="5606" y="194"/>
                </a:cubicBezTo>
                <a:cubicBezTo>
                  <a:pt x="5586" y="194"/>
                  <a:pt x="5566" y="194"/>
                  <a:pt x="5546" y="194"/>
                </a:cubicBezTo>
                <a:cubicBezTo>
                  <a:pt x="5244" y="194"/>
                  <a:pt x="4942" y="189"/>
                  <a:pt x="4640" y="189"/>
                </a:cubicBezTo>
                <a:cubicBezTo>
                  <a:pt x="4118" y="189"/>
                  <a:pt x="3597" y="205"/>
                  <a:pt x="3079" y="293"/>
                </a:cubicBezTo>
                <a:cubicBezTo>
                  <a:pt x="2274" y="430"/>
                  <a:pt x="1470" y="565"/>
                  <a:pt x="664" y="700"/>
                </a:cubicBezTo>
                <a:cubicBezTo>
                  <a:pt x="635" y="668"/>
                  <a:pt x="585" y="649"/>
                  <a:pt x="539" y="649"/>
                </a:cubicBezTo>
                <a:cubicBezTo>
                  <a:pt x="500" y="649"/>
                  <a:pt x="464" y="662"/>
                  <a:pt x="443" y="691"/>
                </a:cubicBezTo>
                <a:cubicBezTo>
                  <a:pt x="395" y="754"/>
                  <a:pt x="389" y="839"/>
                  <a:pt x="384" y="919"/>
                </a:cubicBezTo>
                <a:cubicBezTo>
                  <a:pt x="269" y="2976"/>
                  <a:pt x="154" y="5033"/>
                  <a:pt x="38" y="7089"/>
                </a:cubicBezTo>
                <a:cubicBezTo>
                  <a:pt x="11" y="7574"/>
                  <a:pt x="0" y="8111"/>
                  <a:pt x="314" y="8483"/>
                </a:cubicBezTo>
                <a:cubicBezTo>
                  <a:pt x="674" y="8907"/>
                  <a:pt x="1305" y="8939"/>
                  <a:pt x="1862" y="8939"/>
                </a:cubicBezTo>
                <a:cubicBezTo>
                  <a:pt x="2995" y="8939"/>
                  <a:pt x="4129" y="8938"/>
                  <a:pt x="5261" y="8936"/>
                </a:cubicBezTo>
                <a:cubicBezTo>
                  <a:pt x="5610" y="8936"/>
                  <a:pt x="5961" y="8935"/>
                  <a:pt x="6311" y="8932"/>
                </a:cubicBezTo>
                <a:cubicBezTo>
                  <a:pt x="7393" y="8924"/>
                  <a:pt x="8475" y="8891"/>
                  <a:pt x="9550" y="8763"/>
                </a:cubicBezTo>
                <a:cubicBezTo>
                  <a:pt x="9982" y="8711"/>
                  <a:pt x="10423" y="8641"/>
                  <a:pt x="10810" y="8441"/>
                </a:cubicBezTo>
                <a:cubicBezTo>
                  <a:pt x="11197" y="8243"/>
                  <a:pt x="11531" y="7894"/>
                  <a:pt x="11607" y="7464"/>
                </a:cubicBezTo>
                <a:cubicBezTo>
                  <a:pt x="11700" y="6948"/>
                  <a:pt x="12168" y="6806"/>
                  <a:pt x="11755" y="6481"/>
                </a:cubicBezTo>
                <a:cubicBezTo>
                  <a:pt x="11684" y="6424"/>
                  <a:pt x="11588" y="6361"/>
                  <a:pt x="11472" y="6296"/>
                </a:cubicBezTo>
                <a:cubicBezTo>
                  <a:pt x="10926" y="5978"/>
                  <a:pt x="9981" y="5582"/>
                  <a:pt x="9569" y="5449"/>
                </a:cubicBezTo>
                <a:cubicBezTo>
                  <a:pt x="9057" y="5282"/>
                  <a:pt x="8591" y="4965"/>
                  <a:pt x="8081" y="4791"/>
                </a:cubicBezTo>
                <a:cubicBezTo>
                  <a:pt x="8115" y="4551"/>
                  <a:pt x="8267" y="4345"/>
                  <a:pt x="8423" y="4159"/>
                </a:cubicBezTo>
                <a:cubicBezTo>
                  <a:pt x="9083" y="3375"/>
                  <a:pt x="10127" y="2984"/>
                  <a:pt x="10818" y="2229"/>
                </a:cubicBezTo>
                <a:cubicBezTo>
                  <a:pt x="10956" y="2079"/>
                  <a:pt x="11127" y="1959"/>
                  <a:pt x="11315" y="1879"/>
                </a:cubicBezTo>
                <a:cubicBezTo>
                  <a:pt x="11408" y="1840"/>
                  <a:pt x="11508" y="1809"/>
                  <a:pt x="11593" y="1754"/>
                </a:cubicBezTo>
                <a:cubicBezTo>
                  <a:pt x="11676" y="1697"/>
                  <a:pt x="11747" y="1606"/>
                  <a:pt x="11744" y="1505"/>
                </a:cubicBezTo>
                <a:cubicBezTo>
                  <a:pt x="11742" y="1420"/>
                  <a:pt x="11690" y="1342"/>
                  <a:pt x="11622" y="1290"/>
                </a:cubicBezTo>
                <a:cubicBezTo>
                  <a:pt x="11554" y="1237"/>
                  <a:pt x="11506" y="1176"/>
                  <a:pt x="11424" y="1154"/>
                </a:cubicBezTo>
                <a:cubicBezTo>
                  <a:pt x="11122" y="1076"/>
                  <a:pt x="10814" y="1016"/>
                  <a:pt x="10503" y="976"/>
                </a:cubicBezTo>
                <a:cubicBezTo>
                  <a:pt x="10339" y="955"/>
                  <a:pt x="10151" y="926"/>
                  <a:pt x="10067" y="783"/>
                </a:cubicBezTo>
                <a:cubicBezTo>
                  <a:pt x="10219" y="722"/>
                  <a:pt x="10370" y="662"/>
                  <a:pt x="10519" y="603"/>
                </a:cubicBezTo>
                <a:cubicBezTo>
                  <a:pt x="10546" y="592"/>
                  <a:pt x="10574" y="579"/>
                  <a:pt x="10588" y="556"/>
                </a:cubicBezTo>
                <a:cubicBezTo>
                  <a:pt x="10603" y="531"/>
                  <a:pt x="10602" y="498"/>
                  <a:pt x="10577" y="483"/>
                </a:cubicBezTo>
                <a:cubicBezTo>
                  <a:pt x="10321" y="319"/>
                  <a:pt x="10056" y="134"/>
                  <a:pt x="9755" y="89"/>
                </a:cubicBezTo>
                <a:cubicBezTo>
                  <a:pt x="9345" y="28"/>
                  <a:pt x="8924" y="1"/>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77775" y="2295801"/>
            <a:ext cx="1471423" cy="146960"/>
          </a:xfrm>
          <a:custGeom>
            <a:avLst/>
            <a:gdLst/>
            <a:ahLst/>
            <a:cxnLst/>
            <a:rect l="l" t="t" r="r" b="b"/>
            <a:pathLst>
              <a:path w="4035" h="403" extrusionOk="0">
                <a:moveTo>
                  <a:pt x="3525" y="2"/>
                </a:moveTo>
                <a:cubicBezTo>
                  <a:pt x="3424" y="2"/>
                  <a:pt x="3323" y="3"/>
                  <a:pt x="3222" y="7"/>
                </a:cubicBezTo>
                <a:cubicBezTo>
                  <a:pt x="2957" y="12"/>
                  <a:pt x="2693" y="24"/>
                  <a:pt x="2430" y="42"/>
                </a:cubicBezTo>
                <a:cubicBezTo>
                  <a:pt x="1912" y="76"/>
                  <a:pt x="1397" y="134"/>
                  <a:pt x="885" y="215"/>
                </a:cubicBezTo>
                <a:cubicBezTo>
                  <a:pt x="593" y="261"/>
                  <a:pt x="297" y="310"/>
                  <a:pt x="11" y="387"/>
                </a:cubicBezTo>
                <a:cubicBezTo>
                  <a:pt x="0" y="389"/>
                  <a:pt x="5" y="403"/>
                  <a:pt x="14" y="403"/>
                </a:cubicBezTo>
                <a:cubicBezTo>
                  <a:pt x="14" y="403"/>
                  <a:pt x="15" y="403"/>
                  <a:pt x="15" y="403"/>
                </a:cubicBezTo>
                <a:cubicBezTo>
                  <a:pt x="276" y="360"/>
                  <a:pt x="535" y="307"/>
                  <a:pt x="796" y="262"/>
                </a:cubicBezTo>
                <a:cubicBezTo>
                  <a:pt x="1055" y="220"/>
                  <a:pt x="1315" y="183"/>
                  <a:pt x="1576" y="153"/>
                </a:cubicBezTo>
                <a:cubicBezTo>
                  <a:pt x="2095" y="92"/>
                  <a:pt x="2617" y="54"/>
                  <a:pt x="3140" y="44"/>
                </a:cubicBezTo>
                <a:cubicBezTo>
                  <a:pt x="3283" y="42"/>
                  <a:pt x="3426" y="40"/>
                  <a:pt x="3570" y="40"/>
                </a:cubicBezTo>
                <a:cubicBezTo>
                  <a:pt x="3680" y="40"/>
                  <a:pt x="3790" y="45"/>
                  <a:pt x="3900" y="45"/>
                </a:cubicBezTo>
                <a:cubicBezTo>
                  <a:pt x="3939" y="45"/>
                  <a:pt x="3977" y="45"/>
                  <a:pt x="4015" y="43"/>
                </a:cubicBezTo>
                <a:cubicBezTo>
                  <a:pt x="4034" y="43"/>
                  <a:pt x="4033" y="15"/>
                  <a:pt x="4015" y="13"/>
                </a:cubicBezTo>
                <a:cubicBezTo>
                  <a:pt x="3885" y="0"/>
                  <a:pt x="3750" y="5"/>
                  <a:pt x="3619" y="2"/>
                </a:cubicBezTo>
                <a:cubicBezTo>
                  <a:pt x="3587" y="2"/>
                  <a:pt x="3556" y="2"/>
                  <a:pt x="3525" y="2"/>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505689" y="2395719"/>
            <a:ext cx="532776" cy="32091"/>
          </a:xfrm>
          <a:custGeom>
            <a:avLst/>
            <a:gdLst/>
            <a:ahLst/>
            <a:cxnLst/>
            <a:rect l="l" t="t" r="r" b="b"/>
            <a:pathLst>
              <a:path w="1461" h="88" extrusionOk="0">
                <a:moveTo>
                  <a:pt x="1381" y="1"/>
                </a:moveTo>
                <a:cubicBezTo>
                  <a:pt x="1345" y="1"/>
                  <a:pt x="1307" y="7"/>
                  <a:pt x="1276" y="8"/>
                </a:cubicBezTo>
                <a:cubicBezTo>
                  <a:pt x="1217" y="10"/>
                  <a:pt x="1158" y="12"/>
                  <a:pt x="1099" y="14"/>
                </a:cubicBezTo>
                <a:cubicBezTo>
                  <a:pt x="979" y="18"/>
                  <a:pt x="858" y="25"/>
                  <a:pt x="737" y="30"/>
                </a:cubicBezTo>
                <a:cubicBezTo>
                  <a:pt x="496" y="40"/>
                  <a:pt x="254" y="52"/>
                  <a:pt x="14" y="66"/>
                </a:cubicBezTo>
                <a:cubicBezTo>
                  <a:pt x="0" y="67"/>
                  <a:pt x="0" y="87"/>
                  <a:pt x="14" y="87"/>
                </a:cubicBezTo>
                <a:cubicBezTo>
                  <a:pt x="258" y="82"/>
                  <a:pt x="502" y="75"/>
                  <a:pt x="746" y="68"/>
                </a:cubicBezTo>
                <a:cubicBezTo>
                  <a:pt x="867" y="65"/>
                  <a:pt x="987" y="62"/>
                  <a:pt x="1108" y="57"/>
                </a:cubicBezTo>
                <a:cubicBezTo>
                  <a:pt x="1170" y="55"/>
                  <a:pt x="1231" y="52"/>
                  <a:pt x="1293" y="51"/>
                </a:cubicBezTo>
                <a:cubicBezTo>
                  <a:pt x="1296" y="51"/>
                  <a:pt x="1300" y="51"/>
                  <a:pt x="1304" y="51"/>
                </a:cubicBezTo>
                <a:cubicBezTo>
                  <a:pt x="1318" y="51"/>
                  <a:pt x="1334" y="51"/>
                  <a:pt x="1349" y="51"/>
                </a:cubicBezTo>
                <a:cubicBezTo>
                  <a:pt x="1385" y="51"/>
                  <a:pt x="1421" y="49"/>
                  <a:pt x="1451" y="34"/>
                </a:cubicBezTo>
                <a:cubicBezTo>
                  <a:pt x="1460" y="28"/>
                  <a:pt x="1456" y="15"/>
                  <a:pt x="1447" y="12"/>
                </a:cubicBezTo>
                <a:cubicBezTo>
                  <a:pt x="1427" y="3"/>
                  <a:pt x="1405" y="1"/>
                  <a:pt x="1381"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277596" y="2219222"/>
            <a:ext cx="605709" cy="49594"/>
          </a:xfrm>
          <a:custGeom>
            <a:avLst/>
            <a:gdLst/>
            <a:ahLst/>
            <a:cxnLst/>
            <a:rect l="l" t="t" r="r" b="b"/>
            <a:pathLst>
              <a:path w="1661" h="136" extrusionOk="0">
                <a:moveTo>
                  <a:pt x="50" y="0"/>
                </a:moveTo>
                <a:cubicBezTo>
                  <a:pt x="36" y="0"/>
                  <a:pt x="23" y="0"/>
                  <a:pt x="9" y="0"/>
                </a:cubicBezTo>
                <a:cubicBezTo>
                  <a:pt x="0" y="0"/>
                  <a:pt x="0" y="13"/>
                  <a:pt x="9" y="14"/>
                </a:cubicBezTo>
                <a:cubicBezTo>
                  <a:pt x="280" y="26"/>
                  <a:pt x="552" y="41"/>
                  <a:pt x="823" y="61"/>
                </a:cubicBezTo>
                <a:cubicBezTo>
                  <a:pt x="1093" y="80"/>
                  <a:pt x="1364" y="111"/>
                  <a:pt x="1634" y="135"/>
                </a:cubicBezTo>
                <a:cubicBezTo>
                  <a:pt x="1635" y="135"/>
                  <a:pt x="1635" y="135"/>
                  <a:pt x="1635" y="135"/>
                </a:cubicBezTo>
                <a:cubicBezTo>
                  <a:pt x="1656" y="135"/>
                  <a:pt x="1661" y="101"/>
                  <a:pt x="1642" y="99"/>
                </a:cubicBezTo>
                <a:cubicBezTo>
                  <a:pt x="1373" y="62"/>
                  <a:pt x="1103" y="42"/>
                  <a:pt x="832" y="26"/>
                </a:cubicBezTo>
                <a:cubicBezTo>
                  <a:pt x="571" y="10"/>
                  <a:pt x="312" y="0"/>
                  <a:pt x="50"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591208" y="2296166"/>
            <a:ext cx="139302" cy="19327"/>
          </a:xfrm>
          <a:custGeom>
            <a:avLst/>
            <a:gdLst/>
            <a:ahLst/>
            <a:cxnLst/>
            <a:rect l="l" t="t" r="r" b="b"/>
            <a:pathLst>
              <a:path w="382" h="53" extrusionOk="0">
                <a:moveTo>
                  <a:pt x="15" y="0"/>
                </a:moveTo>
                <a:cubicBezTo>
                  <a:pt x="4" y="0"/>
                  <a:pt x="0" y="16"/>
                  <a:pt x="11" y="20"/>
                </a:cubicBezTo>
                <a:cubicBezTo>
                  <a:pt x="70" y="33"/>
                  <a:pt x="130" y="43"/>
                  <a:pt x="191" y="48"/>
                </a:cubicBezTo>
                <a:cubicBezTo>
                  <a:pt x="221" y="51"/>
                  <a:pt x="252" y="52"/>
                  <a:pt x="281" y="52"/>
                </a:cubicBezTo>
                <a:cubicBezTo>
                  <a:pt x="286" y="52"/>
                  <a:pt x="292" y="52"/>
                  <a:pt x="297" y="52"/>
                </a:cubicBezTo>
                <a:cubicBezTo>
                  <a:pt x="322" y="52"/>
                  <a:pt x="348" y="52"/>
                  <a:pt x="371" y="44"/>
                </a:cubicBezTo>
                <a:cubicBezTo>
                  <a:pt x="381" y="43"/>
                  <a:pt x="382" y="28"/>
                  <a:pt x="371" y="27"/>
                </a:cubicBezTo>
                <a:cubicBezTo>
                  <a:pt x="361" y="25"/>
                  <a:pt x="350" y="25"/>
                  <a:pt x="340" y="25"/>
                </a:cubicBezTo>
                <a:cubicBezTo>
                  <a:pt x="323" y="25"/>
                  <a:pt x="305" y="26"/>
                  <a:pt x="287" y="27"/>
                </a:cubicBezTo>
                <a:cubicBezTo>
                  <a:pt x="279" y="27"/>
                  <a:pt x="270" y="27"/>
                  <a:pt x="261" y="27"/>
                </a:cubicBezTo>
                <a:cubicBezTo>
                  <a:pt x="240" y="27"/>
                  <a:pt x="218" y="27"/>
                  <a:pt x="197" y="26"/>
                </a:cubicBezTo>
                <a:cubicBezTo>
                  <a:pt x="137" y="22"/>
                  <a:pt x="77" y="14"/>
                  <a:pt x="17" y="0"/>
                </a:cubicBezTo>
                <a:cubicBezTo>
                  <a:pt x="16" y="0"/>
                  <a:pt x="15" y="0"/>
                  <a:pt x="15" y="0"/>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411064" y="2729753"/>
            <a:ext cx="962716" cy="716931"/>
          </a:xfrm>
          <a:custGeom>
            <a:avLst/>
            <a:gdLst/>
            <a:ahLst/>
            <a:cxnLst/>
            <a:rect l="l" t="t" r="r" b="b"/>
            <a:pathLst>
              <a:path w="2640" h="1966" extrusionOk="0">
                <a:moveTo>
                  <a:pt x="2630" y="1"/>
                </a:moveTo>
                <a:cubicBezTo>
                  <a:pt x="2630" y="1"/>
                  <a:pt x="2629" y="1"/>
                  <a:pt x="2629" y="1"/>
                </a:cubicBezTo>
                <a:cubicBezTo>
                  <a:pt x="2533" y="38"/>
                  <a:pt x="2446" y="107"/>
                  <a:pt x="2361" y="164"/>
                </a:cubicBezTo>
                <a:cubicBezTo>
                  <a:pt x="2273" y="223"/>
                  <a:pt x="2185" y="282"/>
                  <a:pt x="2098" y="342"/>
                </a:cubicBezTo>
                <a:cubicBezTo>
                  <a:pt x="1920" y="465"/>
                  <a:pt x="1744" y="588"/>
                  <a:pt x="1570" y="713"/>
                </a:cubicBezTo>
                <a:cubicBezTo>
                  <a:pt x="1229" y="961"/>
                  <a:pt x="895" y="1216"/>
                  <a:pt x="568" y="1482"/>
                </a:cubicBezTo>
                <a:cubicBezTo>
                  <a:pt x="378" y="1636"/>
                  <a:pt x="191" y="1794"/>
                  <a:pt x="7" y="1953"/>
                </a:cubicBezTo>
                <a:cubicBezTo>
                  <a:pt x="1" y="1958"/>
                  <a:pt x="7" y="1966"/>
                  <a:pt x="13" y="1966"/>
                </a:cubicBezTo>
                <a:cubicBezTo>
                  <a:pt x="15" y="1966"/>
                  <a:pt x="17" y="1965"/>
                  <a:pt x="18" y="1964"/>
                </a:cubicBezTo>
                <a:cubicBezTo>
                  <a:pt x="670" y="1413"/>
                  <a:pt x="1352" y="895"/>
                  <a:pt x="2055" y="411"/>
                </a:cubicBezTo>
                <a:cubicBezTo>
                  <a:pt x="2152" y="345"/>
                  <a:pt x="2248" y="280"/>
                  <a:pt x="2345" y="214"/>
                </a:cubicBezTo>
                <a:cubicBezTo>
                  <a:pt x="2394" y="182"/>
                  <a:pt x="2443" y="149"/>
                  <a:pt x="2492" y="118"/>
                </a:cubicBezTo>
                <a:cubicBezTo>
                  <a:pt x="2541" y="85"/>
                  <a:pt x="2593" y="54"/>
                  <a:pt x="2635" y="14"/>
                </a:cubicBezTo>
                <a:cubicBezTo>
                  <a:pt x="2640" y="9"/>
                  <a:pt x="2636" y="1"/>
                  <a:pt x="2630"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854496" y="2779712"/>
            <a:ext cx="272405" cy="156441"/>
          </a:xfrm>
          <a:custGeom>
            <a:avLst/>
            <a:gdLst/>
            <a:ahLst/>
            <a:cxnLst/>
            <a:rect l="l" t="t" r="r" b="b"/>
            <a:pathLst>
              <a:path w="747" h="429" extrusionOk="0">
                <a:moveTo>
                  <a:pt x="737" y="1"/>
                </a:moveTo>
                <a:cubicBezTo>
                  <a:pt x="736" y="1"/>
                  <a:pt x="735" y="1"/>
                  <a:pt x="735" y="1"/>
                </a:cubicBezTo>
                <a:cubicBezTo>
                  <a:pt x="670" y="20"/>
                  <a:pt x="609" y="53"/>
                  <a:pt x="549" y="85"/>
                </a:cubicBezTo>
                <a:cubicBezTo>
                  <a:pt x="487" y="116"/>
                  <a:pt x="427" y="149"/>
                  <a:pt x="367" y="184"/>
                </a:cubicBezTo>
                <a:cubicBezTo>
                  <a:pt x="245" y="254"/>
                  <a:pt x="127" y="330"/>
                  <a:pt x="10" y="408"/>
                </a:cubicBezTo>
                <a:cubicBezTo>
                  <a:pt x="0" y="414"/>
                  <a:pt x="6" y="428"/>
                  <a:pt x="15" y="428"/>
                </a:cubicBezTo>
                <a:cubicBezTo>
                  <a:pt x="16" y="428"/>
                  <a:pt x="18" y="428"/>
                  <a:pt x="20" y="426"/>
                </a:cubicBezTo>
                <a:cubicBezTo>
                  <a:pt x="136" y="351"/>
                  <a:pt x="254" y="279"/>
                  <a:pt x="375" y="212"/>
                </a:cubicBezTo>
                <a:cubicBezTo>
                  <a:pt x="433" y="180"/>
                  <a:pt x="492" y="146"/>
                  <a:pt x="551" y="116"/>
                </a:cubicBezTo>
                <a:cubicBezTo>
                  <a:pt x="615" y="83"/>
                  <a:pt x="682" y="55"/>
                  <a:pt x="739" y="14"/>
                </a:cubicBezTo>
                <a:cubicBezTo>
                  <a:pt x="747" y="11"/>
                  <a:pt x="745" y="1"/>
                  <a:pt x="737" y="1"/>
                </a:cubicBezTo>
                <a:close/>
              </a:path>
            </a:pathLst>
          </a:custGeom>
          <a:solidFill>
            <a:srgbClr val="738A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280878" y="4073178"/>
            <a:ext cx="1111864" cy="516730"/>
          </a:xfrm>
          <a:custGeom>
            <a:avLst/>
            <a:gdLst/>
            <a:ahLst/>
            <a:cxnLst/>
            <a:rect l="l" t="t" r="r" b="b"/>
            <a:pathLst>
              <a:path w="3049" h="1417" extrusionOk="0">
                <a:moveTo>
                  <a:pt x="12" y="1"/>
                </a:moveTo>
                <a:cubicBezTo>
                  <a:pt x="2" y="1"/>
                  <a:pt x="1" y="15"/>
                  <a:pt x="10" y="19"/>
                </a:cubicBezTo>
                <a:cubicBezTo>
                  <a:pt x="831" y="310"/>
                  <a:pt x="1634" y="656"/>
                  <a:pt x="2400" y="1065"/>
                </a:cubicBezTo>
                <a:cubicBezTo>
                  <a:pt x="2506" y="1123"/>
                  <a:pt x="2612" y="1181"/>
                  <a:pt x="2717" y="1241"/>
                </a:cubicBezTo>
                <a:cubicBezTo>
                  <a:pt x="2822" y="1301"/>
                  <a:pt x="2925" y="1370"/>
                  <a:pt x="3037" y="1416"/>
                </a:cubicBezTo>
                <a:cubicBezTo>
                  <a:pt x="3038" y="1416"/>
                  <a:pt x="3038" y="1416"/>
                  <a:pt x="3039" y="1416"/>
                </a:cubicBezTo>
                <a:cubicBezTo>
                  <a:pt x="3045" y="1416"/>
                  <a:pt x="3049" y="1408"/>
                  <a:pt x="3044" y="1404"/>
                </a:cubicBezTo>
                <a:cubicBezTo>
                  <a:pt x="2961" y="1338"/>
                  <a:pt x="2865" y="1290"/>
                  <a:pt x="2775" y="1238"/>
                </a:cubicBezTo>
                <a:cubicBezTo>
                  <a:pt x="2679" y="1184"/>
                  <a:pt x="2582" y="1131"/>
                  <a:pt x="2485" y="1078"/>
                </a:cubicBezTo>
                <a:cubicBezTo>
                  <a:pt x="2292" y="973"/>
                  <a:pt x="2095" y="872"/>
                  <a:pt x="1897" y="774"/>
                </a:cubicBezTo>
                <a:cubicBezTo>
                  <a:pt x="1510" y="583"/>
                  <a:pt x="1115" y="408"/>
                  <a:pt x="712" y="251"/>
                </a:cubicBezTo>
                <a:cubicBezTo>
                  <a:pt x="482" y="160"/>
                  <a:pt x="249" y="78"/>
                  <a:pt x="16" y="1"/>
                </a:cubicBezTo>
                <a:cubicBezTo>
                  <a:pt x="14" y="1"/>
                  <a:pt x="13"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392466" y="4233996"/>
            <a:ext cx="868632" cy="420459"/>
          </a:xfrm>
          <a:custGeom>
            <a:avLst/>
            <a:gdLst/>
            <a:ahLst/>
            <a:cxnLst/>
            <a:rect l="l" t="t" r="r" b="b"/>
            <a:pathLst>
              <a:path w="2382" h="1153" extrusionOk="0">
                <a:moveTo>
                  <a:pt x="14" y="1"/>
                </a:moveTo>
                <a:cubicBezTo>
                  <a:pt x="4" y="1"/>
                  <a:pt x="1" y="18"/>
                  <a:pt x="13" y="23"/>
                </a:cubicBezTo>
                <a:cubicBezTo>
                  <a:pt x="650" y="256"/>
                  <a:pt x="1265" y="540"/>
                  <a:pt x="1859" y="866"/>
                </a:cubicBezTo>
                <a:cubicBezTo>
                  <a:pt x="2026" y="958"/>
                  <a:pt x="2193" y="1054"/>
                  <a:pt x="2358" y="1150"/>
                </a:cubicBezTo>
                <a:cubicBezTo>
                  <a:pt x="2361" y="1152"/>
                  <a:pt x="2363" y="1153"/>
                  <a:pt x="2365" y="1153"/>
                </a:cubicBezTo>
                <a:cubicBezTo>
                  <a:pt x="2375" y="1153"/>
                  <a:pt x="2382" y="1136"/>
                  <a:pt x="2370" y="1129"/>
                </a:cubicBezTo>
                <a:cubicBezTo>
                  <a:pt x="1802" y="762"/>
                  <a:pt x="1187" y="463"/>
                  <a:pt x="562" y="209"/>
                </a:cubicBezTo>
                <a:cubicBezTo>
                  <a:pt x="383" y="135"/>
                  <a:pt x="202" y="66"/>
                  <a:pt x="18" y="2"/>
                </a:cubicBezTo>
                <a:cubicBezTo>
                  <a:pt x="17" y="1"/>
                  <a:pt x="15" y="1"/>
                  <a:pt x="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768712" y="2827847"/>
            <a:ext cx="442339" cy="1646462"/>
          </a:xfrm>
          <a:custGeom>
            <a:avLst/>
            <a:gdLst/>
            <a:ahLst/>
            <a:cxnLst/>
            <a:rect l="l" t="t" r="r" b="b"/>
            <a:pathLst>
              <a:path w="1213" h="4515" extrusionOk="0">
                <a:moveTo>
                  <a:pt x="746" y="0"/>
                </a:moveTo>
                <a:cubicBezTo>
                  <a:pt x="745" y="0"/>
                  <a:pt x="744" y="0"/>
                  <a:pt x="744" y="0"/>
                </a:cubicBezTo>
                <a:cubicBezTo>
                  <a:pt x="711" y="1"/>
                  <a:pt x="668" y="31"/>
                  <a:pt x="657" y="61"/>
                </a:cubicBezTo>
                <a:cubicBezTo>
                  <a:pt x="256" y="1057"/>
                  <a:pt x="26" y="2123"/>
                  <a:pt x="5" y="3195"/>
                </a:cubicBezTo>
                <a:cubicBezTo>
                  <a:pt x="1" y="3418"/>
                  <a:pt x="5" y="3644"/>
                  <a:pt x="54" y="3862"/>
                </a:cubicBezTo>
                <a:cubicBezTo>
                  <a:pt x="103" y="4079"/>
                  <a:pt x="197" y="4289"/>
                  <a:pt x="354" y="4449"/>
                </a:cubicBezTo>
                <a:cubicBezTo>
                  <a:pt x="399" y="4495"/>
                  <a:pt x="459" y="4514"/>
                  <a:pt x="526" y="4514"/>
                </a:cubicBezTo>
                <a:cubicBezTo>
                  <a:pt x="693" y="4514"/>
                  <a:pt x="899" y="4392"/>
                  <a:pt x="997" y="4264"/>
                </a:cubicBezTo>
                <a:cubicBezTo>
                  <a:pt x="1135" y="4086"/>
                  <a:pt x="1176" y="3849"/>
                  <a:pt x="1190" y="3624"/>
                </a:cubicBezTo>
                <a:cubicBezTo>
                  <a:pt x="1213" y="3276"/>
                  <a:pt x="1185" y="2926"/>
                  <a:pt x="1157" y="2579"/>
                </a:cubicBezTo>
                <a:cubicBezTo>
                  <a:pt x="1089" y="1730"/>
                  <a:pt x="1099" y="854"/>
                  <a:pt x="819" y="50"/>
                </a:cubicBezTo>
                <a:cubicBezTo>
                  <a:pt x="809" y="21"/>
                  <a:pt x="777" y="0"/>
                  <a:pt x="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4241317" y="3490808"/>
            <a:ext cx="315800" cy="921144"/>
          </a:xfrm>
          <a:custGeom>
            <a:avLst/>
            <a:gdLst/>
            <a:ahLst/>
            <a:cxnLst/>
            <a:rect l="l" t="t" r="r" b="b"/>
            <a:pathLst>
              <a:path w="866" h="2526" extrusionOk="0">
                <a:moveTo>
                  <a:pt x="434" y="1"/>
                </a:moveTo>
                <a:cubicBezTo>
                  <a:pt x="400" y="1"/>
                  <a:pt x="358" y="19"/>
                  <a:pt x="351" y="47"/>
                </a:cubicBezTo>
                <a:cubicBezTo>
                  <a:pt x="178" y="710"/>
                  <a:pt x="0" y="1386"/>
                  <a:pt x="27" y="2071"/>
                </a:cubicBezTo>
                <a:cubicBezTo>
                  <a:pt x="31" y="2172"/>
                  <a:pt x="41" y="2274"/>
                  <a:pt x="88" y="2362"/>
                </a:cubicBezTo>
                <a:cubicBezTo>
                  <a:pt x="132" y="2442"/>
                  <a:pt x="217" y="2507"/>
                  <a:pt x="306" y="2507"/>
                </a:cubicBezTo>
                <a:cubicBezTo>
                  <a:pt x="314" y="2507"/>
                  <a:pt x="321" y="2506"/>
                  <a:pt x="329" y="2505"/>
                </a:cubicBezTo>
                <a:cubicBezTo>
                  <a:pt x="362" y="2519"/>
                  <a:pt x="398" y="2526"/>
                  <a:pt x="435" y="2526"/>
                </a:cubicBezTo>
                <a:cubicBezTo>
                  <a:pt x="578" y="2526"/>
                  <a:pt x="742" y="2434"/>
                  <a:pt x="796" y="2314"/>
                </a:cubicBezTo>
                <a:cubicBezTo>
                  <a:pt x="865" y="2162"/>
                  <a:pt x="849" y="1987"/>
                  <a:pt x="833" y="1819"/>
                </a:cubicBezTo>
                <a:cubicBezTo>
                  <a:pt x="775" y="1234"/>
                  <a:pt x="651" y="652"/>
                  <a:pt x="525" y="78"/>
                </a:cubicBezTo>
                <a:cubicBezTo>
                  <a:pt x="517" y="44"/>
                  <a:pt x="489" y="13"/>
                  <a:pt x="455" y="3"/>
                </a:cubicBezTo>
                <a:cubicBezTo>
                  <a:pt x="448" y="2"/>
                  <a:pt x="442"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5391" y="2171815"/>
            <a:ext cx="9127200" cy="3358929"/>
          </a:xfrm>
          <a:custGeom>
            <a:avLst/>
            <a:gdLst/>
            <a:ahLst/>
            <a:cxnLst/>
            <a:rect l="l" t="t" r="r" b="b"/>
            <a:pathLst>
              <a:path w="25029" h="9211" extrusionOk="0">
                <a:moveTo>
                  <a:pt x="3476" y="1"/>
                </a:moveTo>
                <a:cubicBezTo>
                  <a:pt x="3351" y="3"/>
                  <a:pt x="3226" y="6"/>
                  <a:pt x="3102" y="6"/>
                </a:cubicBezTo>
                <a:cubicBezTo>
                  <a:pt x="3935" y="173"/>
                  <a:pt x="5218" y="388"/>
                  <a:pt x="5598" y="818"/>
                </a:cubicBezTo>
                <a:cubicBezTo>
                  <a:pt x="5799" y="1044"/>
                  <a:pt x="5876" y="1392"/>
                  <a:pt x="5675" y="1620"/>
                </a:cubicBezTo>
                <a:cubicBezTo>
                  <a:pt x="5475" y="1848"/>
                  <a:pt x="4848" y="2190"/>
                  <a:pt x="4574" y="2320"/>
                </a:cubicBezTo>
                <a:cubicBezTo>
                  <a:pt x="3093" y="3028"/>
                  <a:pt x="1799" y="3864"/>
                  <a:pt x="731" y="5113"/>
                </a:cubicBezTo>
                <a:cubicBezTo>
                  <a:pt x="364" y="5545"/>
                  <a:pt x="12" y="6045"/>
                  <a:pt x="7" y="6613"/>
                </a:cubicBezTo>
                <a:cubicBezTo>
                  <a:pt x="0" y="7227"/>
                  <a:pt x="422" y="7785"/>
                  <a:pt x="949" y="8099"/>
                </a:cubicBezTo>
                <a:cubicBezTo>
                  <a:pt x="1477" y="8416"/>
                  <a:pt x="2099" y="8525"/>
                  <a:pt x="2709" y="8597"/>
                </a:cubicBezTo>
                <a:cubicBezTo>
                  <a:pt x="3067" y="8639"/>
                  <a:pt x="3435" y="8689"/>
                  <a:pt x="3808" y="8745"/>
                </a:cubicBezTo>
                <a:cubicBezTo>
                  <a:pt x="5088" y="8930"/>
                  <a:pt x="6439" y="9150"/>
                  <a:pt x="7691" y="9150"/>
                </a:cubicBezTo>
                <a:cubicBezTo>
                  <a:pt x="7804" y="9150"/>
                  <a:pt x="7916" y="9148"/>
                  <a:pt x="8028" y="9145"/>
                </a:cubicBezTo>
                <a:cubicBezTo>
                  <a:pt x="9056" y="9190"/>
                  <a:pt x="10081" y="9211"/>
                  <a:pt x="11104" y="9211"/>
                </a:cubicBezTo>
                <a:cubicBezTo>
                  <a:pt x="15327" y="9211"/>
                  <a:pt x="19512" y="8864"/>
                  <a:pt x="23749" y="8544"/>
                </a:cubicBezTo>
                <a:cubicBezTo>
                  <a:pt x="24151" y="8513"/>
                  <a:pt x="24604" y="8455"/>
                  <a:pt x="24842" y="8130"/>
                </a:cubicBezTo>
                <a:cubicBezTo>
                  <a:pt x="25028" y="7876"/>
                  <a:pt x="25025" y="7539"/>
                  <a:pt x="25008" y="7225"/>
                </a:cubicBezTo>
                <a:cubicBezTo>
                  <a:pt x="24987" y="6586"/>
                  <a:pt x="24966" y="5945"/>
                  <a:pt x="24944" y="5304"/>
                </a:cubicBezTo>
                <a:cubicBezTo>
                  <a:pt x="24941" y="5232"/>
                  <a:pt x="24940" y="5163"/>
                  <a:pt x="24911" y="5100"/>
                </a:cubicBezTo>
                <a:cubicBezTo>
                  <a:pt x="24686" y="5275"/>
                  <a:pt x="24696" y="5429"/>
                  <a:pt x="24393" y="5429"/>
                </a:cubicBezTo>
                <a:cubicBezTo>
                  <a:pt x="24383" y="5429"/>
                  <a:pt x="24372" y="5429"/>
                  <a:pt x="24362" y="5428"/>
                </a:cubicBezTo>
                <a:cubicBezTo>
                  <a:pt x="24300" y="5426"/>
                  <a:pt x="24239" y="5424"/>
                  <a:pt x="24178" y="5424"/>
                </a:cubicBezTo>
                <a:cubicBezTo>
                  <a:pt x="23637" y="5424"/>
                  <a:pt x="23108" y="5527"/>
                  <a:pt x="22567" y="5535"/>
                </a:cubicBezTo>
                <a:cubicBezTo>
                  <a:pt x="21901" y="5543"/>
                  <a:pt x="21236" y="5552"/>
                  <a:pt x="20569" y="5562"/>
                </a:cubicBezTo>
                <a:cubicBezTo>
                  <a:pt x="19238" y="5583"/>
                  <a:pt x="17908" y="5606"/>
                  <a:pt x="16576" y="5633"/>
                </a:cubicBezTo>
                <a:cubicBezTo>
                  <a:pt x="13138" y="5705"/>
                  <a:pt x="9770" y="6017"/>
                  <a:pt x="6396" y="6522"/>
                </a:cubicBezTo>
                <a:cubicBezTo>
                  <a:pt x="5974" y="6586"/>
                  <a:pt x="5284" y="6625"/>
                  <a:pt x="4622" y="6625"/>
                </a:cubicBezTo>
                <a:cubicBezTo>
                  <a:pt x="4050" y="6625"/>
                  <a:pt x="3498" y="6596"/>
                  <a:pt x="3157" y="6527"/>
                </a:cubicBezTo>
                <a:cubicBezTo>
                  <a:pt x="2678" y="6428"/>
                  <a:pt x="2163" y="6216"/>
                  <a:pt x="1966" y="5768"/>
                </a:cubicBezTo>
                <a:cubicBezTo>
                  <a:pt x="1856" y="5517"/>
                  <a:pt x="1866" y="5225"/>
                  <a:pt x="1952" y="4967"/>
                </a:cubicBezTo>
                <a:cubicBezTo>
                  <a:pt x="2040" y="4707"/>
                  <a:pt x="2197" y="4477"/>
                  <a:pt x="2379" y="4273"/>
                </a:cubicBezTo>
                <a:cubicBezTo>
                  <a:pt x="3305" y="3229"/>
                  <a:pt x="4769" y="2827"/>
                  <a:pt x="5781" y="1868"/>
                </a:cubicBezTo>
                <a:cubicBezTo>
                  <a:pt x="5973" y="1686"/>
                  <a:pt x="6158" y="1449"/>
                  <a:pt x="6120" y="1189"/>
                </a:cubicBezTo>
                <a:cubicBezTo>
                  <a:pt x="6085" y="957"/>
                  <a:pt x="5883" y="789"/>
                  <a:pt x="5683" y="667"/>
                </a:cubicBezTo>
                <a:cubicBezTo>
                  <a:pt x="5022" y="262"/>
                  <a:pt x="4253" y="98"/>
                  <a:pt x="3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445884" y="3191054"/>
            <a:ext cx="246878" cy="679006"/>
          </a:xfrm>
          <a:custGeom>
            <a:avLst/>
            <a:gdLst/>
            <a:ahLst/>
            <a:cxnLst/>
            <a:rect l="l" t="t" r="r" b="b"/>
            <a:pathLst>
              <a:path w="677" h="1862" extrusionOk="0">
                <a:moveTo>
                  <a:pt x="321" y="1"/>
                </a:moveTo>
                <a:cubicBezTo>
                  <a:pt x="296" y="1"/>
                  <a:pt x="267" y="24"/>
                  <a:pt x="261" y="49"/>
                </a:cubicBezTo>
                <a:cubicBezTo>
                  <a:pt x="141" y="549"/>
                  <a:pt x="22" y="1057"/>
                  <a:pt x="3" y="1571"/>
                </a:cubicBezTo>
                <a:cubicBezTo>
                  <a:pt x="1" y="1632"/>
                  <a:pt x="24" y="1726"/>
                  <a:pt x="84" y="1786"/>
                </a:cubicBezTo>
                <a:cubicBezTo>
                  <a:pt x="107" y="1809"/>
                  <a:pt x="222" y="1861"/>
                  <a:pt x="343" y="1861"/>
                </a:cubicBezTo>
                <a:cubicBezTo>
                  <a:pt x="445" y="1861"/>
                  <a:pt x="552" y="1824"/>
                  <a:pt x="609" y="1701"/>
                </a:cubicBezTo>
                <a:cubicBezTo>
                  <a:pt x="677" y="1556"/>
                  <a:pt x="656" y="1318"/>
                  <a:pt x="638" y="1158"/>
                </a:cubicBezTo>
                <a:cubicBezTo>
                  <a:pt x="592" y="782"/>
                  <a:pt x="467" y="416"/>
                  <a:pt x="380" y="46"/>
                </a:cubicBezTo>
                <a:cubicBezTo>
                  <a:pt x="374" y="22"/>
                  <a:pt x="349" y="2"/>
                  <a:pt x="325" y="1"/>
                </a:cubicBezTo>
                <a:cubicBezTo>
                  <a:pt x="323" y="1"/>
                  <a:pt x="322"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791222" y="3227520"/>
            <a:ext cx="129456" cy="376334"/>
          </a:xfrm>
          <a:custGeom>
            <a:avLst/>
            <a:gdLst/>
            <a:ahLst/>
            <a:cxnLst/>
            <a:rect l="l" t="t" r="r" b="b"/>
            <a:pathLst>
              <a:path w="355" h="1032" extrusionOk="0">
                <a:moveTo>
                  <a:pt x="161" y="0"/>
                </a:moveTo>
                <a:cubicBezTo>
                  <a:pt x="139" y="0"/>
                  <a:pt x="110" y="13"/>
                  <a:pt x="105" y="31"/>
                </a:cubicBezTo>
                <a:cubicBezTo>
                  <a:pt x="50" y="281"/>
                  <a:pt x="17" y="535"/>
                  <a:pt x="5" y="790"/>
                </a:cubicBezTo>
                <a:cubicBezTo>
                  <a:pt x="1" y="842"/>
                  <a:pt x="0" y="895"/>
                  <a:pt x="22" y="942"/>
                </a:cubicBezTo>
                <a:cubicBezTo>
                  <a:pt x="43" y="987"/>
                  <a:pt x="110" y="1027"/>
                  <a:pt x="160" y="1031"/>
                </a:cubicBezTo>
                <a:cubicBezTo>
                  <a:pt x="163" y="1031"/>
                  <a:pt x="166" y="1031"/>
                  <a:pt x="169" y="1031"/>
                </a:cubicBezTo>
                <a:cubicBezTo>
                  <a:pt x="235" y="1031"/>
                  <a:pt x="299" y="981"/>
                  <a:pt x="325" y="922"/>
                </a:cubicBezTo>
                <a:cubicBezTo>
                  <a:pt x="355" y="859"/>
                  <a:pt x="347" y="787"/>
                  <a:pt x="340" y="719"/>
                </a:cubicBezTo>
                <a:cubicBezTo>
                  <a:pt x="313" y="480"/>
                  <a:pt x="252" y="236"/>
                  <a:pt x="186" y="13"/>
                </a:cubicBezTo>
                <a:cubicBezTo>
                  <a:pt x="183" y="4"/>
                  <a:pt x="173"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431426" y="2711300"/>
            <a:ext cx="1812300" cy="2034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5" name="Google Shape;1575;p37"/>
          <p:cNvGrpSpPr/>
          <p:nvPr/>
        </p:nvGrpSpPr>
        <p:grpSpPr>
          <a:xfrm>
            <a:off x="-199010" y="978618"/>
            <a:ext cx="1427681" cy="1865537"/>
            <a:chOff x="2491761" y="388856"/>
            <a:chExt cx="1321070" cy="1726230"/>
          </a:xfrm>
        </p:grpSpPr>
        <p:grpSp>
          <p:nvGrpSpPr>
            <p:cNvPr id="1576" name="Google Shape;1576;p37"/>
            <p:cNvGrpSpPr/>
            <p:nvPr/>
          </p:nvGrpSpPr>
          <p:grpSpPr>
            <a:xfrm>
              <a:off x="3561841" y="1131061"/>
              <a:ext cx="250990" cy="983513"/>
              <a:chOff x="3561841" y="1131061"/>
              <a:chExt cx="250990" cy="983513"/>
            </a:xfrm>
          </p:grpSpPr>
          <p:sp>
            <p:nvSpPr>
              <p:cNvPr id="1577" name="Google Shape;1577;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37"/>
            <p:cNvGrpSpPr/>
            <p:nvPr/>
          </p:nvGrpSpPr>
          <p:grpSpPr>
            <a:xfrm>
              <a:off x="3246381" y="1130150"/>
              <a:ext cx="380101" cy="456645"/>
              <a:chOff x="3246381" y="1130150"/>
              <a:chExt cx="380101" cy="456645"/>
            </a:xfrm>
          </p:grpSpPr>
          <p:sp>
            <p:nvSpPr>
              <p:cNvPr id="1586" name="Google Shape;1586;p37"/>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0" name="Google Shape;1590;p37"/>
            <p:cNvGrpSpPr/>
            <p:nvPr/>
          </p:nvGrpSpPr>
          <p:grpSpPr>
            <a:xfrm>
              <a:off x="3067607" y="858373"/>
              <a:ext cx="279580" cy="1241166"/>
              <a:chOff x="3067607" y="858373"/>
              <a:chExt cx="279580" cy="1241166"/>
            </a:xfrm>
          </p:grpSpPr>
          <p:sp>
            <p:nvSpPr>
              <p:cNvPr id="1591" name="Google Shape;1591;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7"/>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37"/>
            <p:cNvGrpSpPr/>
            <p:nvPr/>
          </p:nvGrpSpPr>
          <p:grpSpPr>
            <a:xfrm>
              <a:off x="2491761" y="388856"/>
              <a:ext cx="371102" cy="1726230"/>
              <a:chOff x="2491761" y="388856"/>
              <a:chExt cx="371102" cy="1726230"/>
            </a:xfrm>
          </p:grpSpPr>
          <p:sp>
            <p:nvSpPr>
              <p:cNvPr id="1604" name="Google Shape;1604;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37"/>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3" name="Google Shape;1613;p37"/>
          <p:cNvGrpSpPr/>
          <p:nvPr/>
        </p:nvGrpSpPr>
        <p:grpSpPr>
          <a:xfrm rot="167451">
            <a:off x="7344696" y="694406"/>
            <a:ext cx="849402" cy="384790"/>
            <a:chOff x="9581727" y="5929329"/>
            <a:chExt cx="1249476" cy="566112"/>
          </a:xfrm>
        </p:grpSpPr>
        <p:sp>
          <p:nvSpPr>
            <p:cNvPr id="1614" name="Google Shape;1614;p37"/>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Eczar"/>
              <a:buNone/>
              <a:defRPr sz="3100" b="1">
                <a:solidFill>
                  <a:schemeClr val="dk1"/>
                </a:solidFill>
                <a:latin typeface="Eczar"/>
                <a:ea typeface="Eczar"/>
                <a:cs typeface="Eczar"/>
                <a:sym typeface="Eczar"/>
              </a:defRPr>
            </a:lvl1pPr>
            <a:lvl2pPr lvl="1" rtl="0">
              <a:spcBef>
                <a:spcPts val="0"/>
              </a:spcBef>
              <a:spcAft>
                <a:spcPts val="0"/>
              </a:spcAft>
              <a:buClr>
                <a:schemeClr val="dk1"/>
              </a:buClr>
              <a:buSzPts val="3100"/>
              <a:buFont typeface="Jua"/>
              <a:buNone/>
              <a:defRPr sz="3100" b="1">
                <a:solidFill>
                  <a:schemeClr val="dk1"/>
                </a:solidFill>
                <a:latin typeface="Jua"/>
                <a:ea typeface="Jua"/>
                <a:cs typeface="Jua"/>
                <a:sym typeface="Jua"/>
              </a:defRPr>
            </a:lvl2pPr>
            <a:lvl3pPr lvl="2" rtl="0">
              <a:spcBef>
                <a:spcPts val="0"/>
              </a:spcBef>
              <a:spcAft>
                <a:spcPts val="0"/>
              </a:spcAft>
              <a:buClr>
                <a:schemeClr val="dk1"/>
              </a:buClr>
              <a:buSzPts val="3100"/>
              <a:buFont typeface="Jua"/>
              <a:buNone/>
              <a:defRPr sz="3100" b="1">
                <a:solidFill>
                  <a:schemeClr val="dk1"/>
                </a:solidFill>
                <a:latin typeface="Jua"/>
                <a:ea typeface="Jua"/>
                <a:cs typeface="Jua"/>
                <a:sym typeface="Jua"/>
              </a:defRPr>
            </a:lvl3pPr>
            <a:lvl4pPr lvl="3" rtl="0">
              <a:spcBef>
                <a:spcPts val="0"/>
              </a:spcBef>
              <a:spcAft>
                <a:spcPts val="0"/>
              </a:spcAft>
              <a:buClr>
                <a:schemeClr val="dk1"/>
              </a:buClr>
              <a:buSzPts val="3100"/>
              <a:buFont typeface="Jua"/>
              <a:buNone/>
              <a:defRPr sz="3100" b="1">
                <a:solidFill>
                  <a:schemeClr val="dk1"/>
                </a:solidFill>
                <a:latin typeface="Jua"/>
                <a:ea typeface="Jua"/>
                <a:cs typeface="Jua"/>
                <a:sym typeface="Jua"/>
              </a:defRPr>
            </a:lvl4pPr>
            <a:lvl5pPr lvl="4" rtl="0">
              <a:spcBef>
                <a:spcPts val="0"/>
              </a:spcBef>
              <a:spcAft>
                <a:spcPts val="0"/>
              </a:spcAft>
              <a:buClr>
                <a:schemeClr val="dk1"/>
              </a:buClr>
              <a:buSzPts val="3100"/>
              <a:buFont typeface="Jua"/>
              <a:buNone/>
              <a:defRPr sz="3100" b="1">
                <a:solidFill>
                  <a:schemeClr val="dk1"/>
                </a:solidFill>
                <a:latin typeface="Jua"/>
                <a:ea typeface="Jua"/>
                <a:cs typeface="Jua"/>
                <a:sym typeface="Jua"/>
              </a:defRPr>
            </a:lvl5pPr>
            <a:lvl6pPr lvl="5" rtl="0">
              <a:spcBef>
                <a:spcPts val="0"/>
              </a:spcBef>
              <a:spcAft>
                <a:spcPts val="0"/>
              </a:spcAft>
              <a:buClr>
                <a:schemeClr val="dk1"/>
              </a:buClr>
              <a:buSzPts val="3100"/>
              <a:buFont typeface="Jua"/>
              <a:buNone/>
              <a:defRPr sz="3100" b="1">
                <a:solidFill>
                  <a:schemeClr val="dk1"/>
                </a:solidFill>
                <a:latin typeface="Jua"/>
                <a:ea typeface="Jua"/>
                <a:cs typeface="Jua"/>
                <a:sym typeface="Jua"/>
              </a:defRPr>
            </a:lvl6pPr>
            <a:lvl7pPr lvl="6" rtl="0">
              <a:spcBef>
                <a:spcPts val="0"/>
              </a:spcBef>
              <a:spcAft>
                <a:spcPts val="0"/>
              </a:spcAft>
              <a:buClr>
                <a:schemeClr val="dk1"/>
              </a:buClr>
              <a:buSzPts val="3100"/>
              <a:buFont typeface="Jua"/>
              <a:buNone/>
              <a:defRPr sz="3100" b="1">
                <a:solidFill>
                  <a:schemeClr val="dk1"/>
                </a:solidFill>
                <a:latin typeface="Jua"/>
                <a:ea typeface="Jua"/>
                <a:cs typeface="Jua"/>
                <a:sym typeface="Jua"/>
              </a:defRPr>
            </a:lvl7pPr>
            <a:lvl8pPr lvl="7" rtl="0">
              <a:spcBef>
                <a:spcPts val="0"/>
              </a:spcBef>
              <a:spcAft>
                <a:spcPts val="0"/>
              </a:spcAft>
              <a:buClr>
                <a:schemeClr val="dk1"/>
              </a:buClr>
              <a:buSzPts val="3100"/>
              <a:buFont typeface="Jua"/>
              <a:buNone/>
              <a:defRPr sz="3100" b="1">
                <a:solidFill>
                  <a:schemeClr val="dk1"/>
                </a:solidFill>
                <a:latin typeface="Jua"/>
                <a:ea typeface="Jua"/>
                <a:cs typeface="Jua"/>
                <a:sym typeface="Jua"/>
              </a:defRPr>
            </a:lvl8pPr>
            <a:lvl9pPr lvl="8" rtl="0">
              <a:spcBef>
                <a:spcPts val="0"/>
              </a:spcBef>
              <a:spcAft>
                <a:spcPts val="0"/>
              </a:spcAft>
              <a:buClr>
                <a:schemeClr val="dk1"/>
              </a:buClr>
              <a:buSzPts val="3100"/>
              <a:buFont typeface="Jua"/>
              <a:buNone/>
              <a:defRPr sz="3100" b="1">
                <a:solidFill>
                  <a:schemeClr val="dk1"/>
                </a:solidFill>
                <a:latin typeface="Jua"/>
                <a:ea typeface="Jua"/>
                <a:cs typeface="Jua"/>
                <a:sym typeface="Jua"/>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rala"/>
              <a:buChar char="●"/>
              <a:defRPr>
                <a:solidFill>
                  <a:schemeClr val="dk1"/>
                </a:solidFill>
                <a:latin typeface="Sarala"/>
                <a:ea typeface="Sarala"/>
                <a:cs typeface="Sarala"/>
                <a:sym typeface="Sarala"/>
              </a:defRPr>
            </a:lvl1pPr>
            <a:lvl2pPr marL="914400" lvl="1"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2pPr>
            <a:lvl3pPr marL="1371600" lvl="2"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3pPr>
            <a:lvl4pPr marL="1828800" lvl="3"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4pPr>
            <a:lvl5pPr marL="2286000" lvl="4"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5pPr>
            <a:lvl6pPr marL="2743200" lvl="5"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6pPr>
            <a:lvl7pPr marL="3200400" lvl="6"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7pPr>
            <a:lvl8pPr marL="3657600" lvl="7" indent="-317500">
              <a:lnSpc>
                <a:spcPct val="100000"/>
              </a:lnSpc>
              <a:spcBef>
                <a:spcPts val="1600"/>
              </a:spcBef>
              <a:spcAft>
                <a:spcPts val="0"/>
              </a:spcAft>
              <a:buClr>
                <a:schemeClr val="dk1"/>
              </a:buClr>
              <a:buSzPts val="1400"/>
              <a:buFont typeface="Sarala"/>
              <a:buChar char="○"/>
              <a:defRPr>
                <a:solidFill>
                  <a:schemeClr val="dk1"/>
                </a:solidFill>
                <a:latin typeface="Sarala"/>
                <a:ea typeface="Sarala"/>
                <a:cs typeface="Sarala"/>
                <a:sym typeface="Sarala"/>
              </a:defRPr>
            </a:lvl8pPr>
            <a:lvl9pPr marL="4114800" lvl="8" indent="-317500">
              <a:lnSpc>
                <a:spcPct val="100000"/>
              </a:lnSpc>
              <a:spcBef>
                <a:spcPts val="1600"/>
              </a:spcBef>
              <a:spcAft>
                <a:spcPts val="1600"/>
              </a:spcAft>
              <a:buClr>
                <a:schemeClr val="dk1"/>
              </a:buClr>
              <a:buSzPts val="1400"/>
              <a:buFont typeface="Sarala"/>
              <a:buChar char="■"/>
              <a:defRPr>
                <a:solidFill>
                  <a:schemeClr val="dk1"/>
                </a:solidFill>
                <a:latin typeface="Sarala"/>
                <a:ea typeface="Sarala"/>
                <a:cs typeface="Sarala"/>
                <a:sym typeface="Sara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8" r:id="rId5"/>
    <p:sldLayoutId id="2147483669" r:id="rId6"/>
    <p:sldLayoutId id="2147483679" r:id="rId7"/>
    <p:sldLayoutId id="2147483682" r:id="rId8"/>
    <p:sldLayoutId id="2147483683" r:id="rId9"/>
    <p:sldLayoutId id="2147483687" r:id="rId10"/>
    <p:sldLayoutId id="2147483688" r:id="rId11"/>
    <p:sldLayoutId id="2147483689" r:id="rId12"/>
    <p:sldLayoutId id="214748369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 Id="rId9"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 Id="rId9" Type="http://schemas.openxmlformats.org/officeDocument/2006/relationships/image" Target="../media/image19.gif"/></Relationships>
</file>

<file path=ppt/slides/_rels/slide12.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3.gif"/><Relationship Id="rId7" Type="http://schemas.openxmlformats.org/officeDocument/2006/relationships/image" Target="../media/image1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 Id="rId9"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57;p44">
            <a:extLst>
              <a:ext uri="{FF2B5EF4-FFF2-40B4-BE49-F238E27FC236}">
                <a16:creationId xmlns="" xmlns:a16="http://schemas.microsoft.com/office/drawing/2014/main" id="{108E49F5-0909-622D-BCE2-7C0C73E53224}"/>
              </a:ext>
            </a:extLst>
          </p:cNvPr>
          <p:cNvGrpSpPr/>
          <p:nvPr/>
        </p:nvGrpSpPr>
        <p:grpSpPr>
          <a:xfrm>
            <a:off x="-336283" y="191625"/>
            <a:ext cx="2224848" cy="5031811"/>
            <a:chOff x="6490110" y="3023424"/>
            <a:chExt cx="255634" cy="1515282"/>
          </a:xfrm>
        </p:grpSpPr>
        <p:sp>
          <p:nvSpPr>
            <p:cNvPr id="9" name="Google Shape;2058;p44">
              <a:extLst>
                <a:ext uri="{FF2B5EF4-FFF2-40B4-BE49-F238E27FC236}">
                  <a16:creationId xmlns="" xmlns:a16="http://schemas.microsoft.com/office/drawing/2014/main" id="{4F65EC8C-6359-F450-F8F4-108F965EE627}"/>
                </a:ext>
              </a:extLst>
            </p:cNvPr>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59;p44">
              <a:extLst>
                <a:ext uri="{FF2B5EF4-FFF2-40B4-BE49-F238E27FC236}">
                  <a16:creationId xmlns="" xmlns:a16="http://schemas.microsoft.com/office/drawing/2014/main" id="{842BEB05-672B-C541-F648-83CFDBC36A94}"/>
                </a:ext>
              </a:extLst>
            </p:cNvPr>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60;p44">
              <a:extLst>
                <a:ext uri="{FF2B5EF4-FFF2-40B4-BE49-F238E27FC236}">
                  <a16:creationId xmlns="" xmlns:a16="http://schemas.microsoft.com/office/drawing/2014/main" id="{1FCE8144-4BE1-2219-008C-1D10CB3E9BF8}"/>
                </a:ext>
              </a:extLst>
            </p:cNvPr>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61;p44">
              <a:extLst>
                <a:ext uri="{FF2B5EF4-FFF2-40B4-BE49-F238E27FC236}">
                  <a16:creationId xmlns="" xmlns:a16="http://schemas.microsoft.com/office/drawing/2014/main" id="{4EC1D6DF-F053-3DB7-5B43-51F2554D52AF}"/>
                </a:ext>
              </a:extLst>
            </p:cNvPr>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62;p44">
              <a:extLst>
                <a:ext uri="{FF2B5EF4-FFF2-40B4-BE49-F238E27FC236}">
                  <a16:creationId xmlns="" xmlns:a16="http://schemas.microsoft.com/office/drawing/2014/main" id="{E14D87E5-AEEE-9636-9C94-80F0025ACDE4}"/>
                </a:ext>
              </a:extLst>
            </p:cNvPr>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63;p44">
              <a:extLst>
                <a:ext uri="{FF2B5EF4-FFF2-40B4-BE49-F238E27FC236}">
                  <a16:creationId xmlns="" xmlns:a16="http://schemas.microsoft.com/office/drawing/2014/main" id="{412EFFC0-32C8-A6AC-1DBC-8B9150C7982F}"/>
                </a:ext>
              </a:extLst>
            </p:cNvPr>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64;p44">
              <a:extLst>
                <a:ext uri="{FF2B5EF4-FFF2-40B4-BE49-F238E27FC236}">
                  <a16:creationId xmlns="" xmlns:a16="http://schemas.microsoft.com/office/drawing/2014/main" id="{4735E3D4-4273-0E21-4530-0AC7B33908BC}"/>
                </a:ext>
              </a:extLst>
            </p:cNvPr>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65;p44">
              <a:extLst>
                <a:ext uri="{FF2B5EF4-FFF2-40B4-BE49-F238E27FC236}">
                  <a16:creationId xmlns="" xmlns:a16="http://schemas.microsoft.com/office/drawing/2014/main" id="{0DA6C33B-1529-A31E-B003-301A1E0B3BE5}"/>
                </a:ext>
              </a:extLst>
            </p:cNvPr>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6">
            <a:extLst>
              <a:ext uri="{FF2B5EF4-FFF2-40B4-BE49-F238E27FC236}">
                <a16:creationId xmlns="" xmlns:a16="http://schemas.microsoft.com/office/drawing/2014/main" id="{3A6DE914-5F7D-DAFC-E367-C9362E0ED2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9916" y="0"/>
            <a:ext cx="3853705" cy="5130410"/>
          </a:xfrm>
          <a:prstGeom prst="rect">
            <a:avLst/>
          </a:prstGeom>
        </p:spPr>
      </p:pic>
      <p:sp>
        <p:nvSpPr>
          <p:cNvPr id="18" name="Google Shape;1637;p41">
            <a:extLst>
              <a:ext uri="{FF2B5EF4-FFF2-40B4-BE49-F238E27FC236}">
                <a16:creationId xmlns="" xmlns:a16="http://schemas.microsoft.com/office/drawing/2014/main" id="{A14C85CF-30F2-AF29-972D-FF84FC22A743}"/>
              </a:ext>
            </a:extLst>
          </p:cNvPr>
          <p:cNvSpPr txBox="1">
            <a:spLocks/>
          </p:cNvSpPr>
          <p:nvPr/>
        </p:nvSpPr>
        <p:spPr>
          <a:xfrm>
            <a:off x="4267626" y="1083118"/>
            <a:ext cx="4786727" cy="18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9pPr>
          </a:lstStyle>
          <a:p>
            <a:pPr algn="ctr">
              <a:buSzPts val="1100"/>
              <a:buFont typeface="Arial"/>
              <a:buNone/>
            </a:pPr>
            <a:r>
              <a:rPr lang="en-US" sz="5400" dirty="0">
                <a:solidFill>
                  <a:schemeClr val="accent4">
                    <a:lumMod val="25000"/>
                  </a:schemeClr>
                </a:solidFill>
                <a:latin typeface="#9Slide03 SFU Futura_05" panose="00000800000000000000" pitchFamily="2" charset="0"/>
                <a:cs typeface="Dubai Medium" panose="020B0603030403030204" pitchFamily="34" charset="-78"/>
              </a:rPr>
              <a:t>BÀI 4</a:t>
            </a:r>
          </a:p>
          <a:p>
            <a:pPr algn="ctr">
              <a:buSzPts val="1100"/>
              <a:buFont typeface="Arial"/>
              <a:buNone/>
            </a:pPr>
            <a:r>
              <a:rPr lang="en-US" sz="5400" dirty="0">
                <a:solidFill>
                  <a:schemeClr val="accent2"/>
                </a:solidFill>
                <a:latin typeface="#9Slide03 SFU Futura_05" panose="00000800000000000000" pitchFamily="2" charset="0"/>
                <a:cs typeface="Dubai Medium" panose="020B0603030403030204" pitchFamily="34" charset="-78"/>
              </a:rPr>
              <a:t>SỨC SỐNG </a:t>
            </a:r>
          </a:p>
          <a:p>
            <a:pPr algn="ctr">
              <a:buSzPts val="1100"/>
              <a:buFont typeface="Arial"/>
              <a:buNone/>
            </a:pPr>
            <a:r>
              <a:rPr lang="en-US" sz="5400" dirty="0">
                <a:solidFill>
                  <a:schemeClr val="accent2"/>
                </a:solidFill>
                <a:latin typeface="#9Slide03 SFU Futura_05" panose="00000800000000000000" pitchFamily="2" charset="0"/>
                <a:cs typeface="Dubai Medium" panose="020B0603030403030204" pitchFamily="34" charset="-78"/>
              </a:rPr>
              <a:t>CỦA SỬ THI</a:t>
            </a:r>
            <a:endParaRPr lang="en-US" sz="3600" dirty="0">
              <a:solidFill>
                <a:schemeClr val="accent2"/>
              </a:solidFill>
              <a:latin typeface="#9Slide03 SFU Futura_05" panose="00000800000000000000" pitchFamily="2" charset="0"/>
              <a:cs typeface="Dubai Medium" panose="020B0603030403030204" pitchFamily="34" charset="-78"/>
            </a:endParaRPr>
          </a:p>
        </p:txBody>
      </p:sp>
    </p:spTree>
    <p:extLst>
      <p:ext uri="{BB962C8B-B14F-4D97-AF65-F5344CB8AC3E}">
        <p14:creationId xmlns:p14="http://schemas.microsoft.com/office/powerpoint/2010/main" val="157163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142400"/>
            <a:ext cx="8586354" cy="927864"/>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200" b="1" dirty="0">
                <a:solidFill>
                  <a:prstClr val="black"/>
                </a:solidFill>
                <a:latin typeface="Times New Roman" pitchFamily="18" charset="0"/>
                <a:ea typeface="Tahoma" panose="020B0604030504040204" pitchFamily="34" charset="0"/>
                <a:cs typeface="Times New Roman" pitchFamily="18" charset="0"/>
              </a:rPr>
              <a:t>Câu1: </a:t>
            </a:r>
            <a:r>
              <a:rPr lang="en-US" sz="3200" b="1" dirty="0" err="1">
                <a:solidFill>
                  <a:prstClr val="black"/>
                </a:solidFill>
                <a:latin typeface="Times New Roman" pitchFamily="18" charset="0"/>
                <a:ea typeface="Tahoma" panose="020B0604030504040204" pitchFamily="34" charset="0"/>
                <a:cs typeface="Times New Roman" pitchFamily="18" charset="0"/>
              </a:rPr>
              <a:t>Sử</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thi</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là</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một</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thể</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loại</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như</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thế</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nào</a:t>
            </a:r>
            <a:r>
              <a:rPr lang="en-US" sz="3200" b="1" dirty="0">
                <a:solidFill>
                  <a:prstClr val="black"/>
                </a:solidFill>
                <a:latin typeface="Times New Roman" pitchFamily="18" charset="0"/>
                <a:ea typeface="Tahoma" panose="020B0604030504040204" pitchFamily="34" charset="0"/>
                <a:cs typeface="Times New Roman" pitchFamily="18" charset="0"/>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1" y="1265683"/>
            <a:ext cx="8442650" cy="137739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200" b="1" dirty="0" err="1">
                <a:solidFill>
                  <a:srgbClr val="05075B"/>
                </a:solidFill>
                <a:latin typeface="Times New Roman" pitchFamily="18" charset="0"/>
                <a:ea typeface="Tahoma" panose="020B0604030504040204" pitchFamily="34" charset="0"/>
                <a:cs typeface="Times New Roman" pitchFamily="18" charset="0"/>
              </a:rPr>
              <a:t>Là</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thể</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loại</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tự</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sự</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dài</a:t>
            </a:r>
            <a:r>
              <a:rPr lang="en-US" sz="3200" b="1" dirty="0">
                <a:solidFill>
                  <a:srgbClr val="05075B"/>
                </a:solidFill>
                <a:latin typeface="Times New Roman" pitchFamily="18" charset="0"/>
                <a:ea typeface="Tahoma" panose="020B0604030504040204" pitchFamily="34" charset="0"/>
                <a:cs typeface="Times New Roman" pitchFamily="18" charset="0"/>
              </a:rPr>
              <a:t>, dung </a:t>
            </a:r>
            <a:r>
              <a:rPr lang="en-US" sz="3200" b="1" dirty="0" err="1">
                <a:solidFill>
                  <a:srgbClr val="05075B"/>
                </a:solidFill>
                <a:latin typeface="Times New Roman" pitchFamily="18" charset="0"/>
                <a:ea typeface="Tahoma" panose="020B0604030504040204" pitchFamily="34" charset="0"/>
                <a:cs typeface="Times New Roman" pitchFamily="18" charset="0"/>
              </a:rPr>
              <a:t>lượng</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đồ</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sộ</a:t>
            </a:r>
            <a:r>
              <a:rPr lang="en-US" sz="3200" b="1" dirty="0">
                <a:solidFill>
                  <a:srgbClr val="05075B"/>
                </a:solidFill>
                <a:latin typeface="Times New Roman" pitchFamily="18" charset="0"/>
                <a:ea typeface="Tahoma" panose="020B0604030504040204" pitchFamily="34" charset="0"/>
                <a:cs typeface="Times New Roman" pitchFamily="18" charset="0"/>
              </a:rPr>
              <a:t>, </a:t>
            </a:r>
          </a:p>
          <a:p>
            <a:pPr algn="ctr" defTabSz="685783"/>
            <a:r>
              <a:rPr lang="en-US" sz="3200" b="1" dirty="0" err="1">
                <a:solidFill>
                  <a:srgbClr val="05075B"/>
                </a:solidFill>
                <a:latin typeface="Times New Roman" pitchFamily="18" charset="0"/>
                <a:ea typeface="Tahoma" panose="020B0604030504040204" pitchFamily="34" charset="0"/>
                <a:cs typeface="Times New Roman" pitchFamily="18" charset="0"/>
              </a:rPr>
              <a:t>ra</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đời</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vào</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thời</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cổ</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đại</a:t>
            </a:r>
            <a:r>
              <a:rPr lang="en-US" sz="3200" b="1" dirty="0">
                <a:solidFill>
                  <a:srgbClr val="05075B"/>
                </a:solidFill>
                <a:latin typeface="Times New Roman" pitchFamily="18" charset="0"/>
                <a:ea typeface="Tahoma" panose="020B0604030504040204" pitchFamily="34" charset="0"/>
                <a:cs typeface="Times New Roman" pitchFamily="18" charset="0"/>
              </a:rPr>
              <a:t>.</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050">
              <a:solidFill>
                <a:prstClr val="white"/>
              </a:solidFill>
              <a:latin typeface="Calibri"/>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5761" y="3043217"/>
            <a:ext cx="535781" cy="892969"/>
          </a:xfrm>
          <a:prstGeom prst="rect">
            <a:avLst/>
          </a:prstGeom>
        </p:spPr>
      </p:pic>
      <p:sp>
        <p:nvSpPr>
          <p:cNvPr id="2" name="7-Point Star 1"/>
          <p:cNvSpPr/>
          <p:nvPr/>
        </p:nvSpPr>
        <p:spPr>
          <a:xfrm>
            <a:off x="6181481" y="2664841"/>
            <a:ext cx="2272458" cy="1854204"/>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Một</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tràng</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pháo</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tay</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21" name="7-Point Star 20"/>
          <p:cNvSpPr/>
          <p:nvPr/>
        </p:nvSpPr>
        <p:spPr>
          <a:xfrm>
            <a:off x="6181480" y="2713311"/>
            <a:ext cx="2262188" cy="1854204"/>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547957"/>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1" presetClass="path" presetSubtype="0" accel="50000" decel="50000" fill="hold" grpId="0" nodeType="clickEffect">
                                  <p:stCondLst>
                                    <p:cond delay="0"/>
                                  </p:stCondLst>
                                  <p:childTnLst>
                                    <p:animMotion origin="layout" path="M -0.00013 -3.33333E-6 L -0.0401 0.06528 C -0.04909 0.07917 -0.05404 0.09954 -0.05404 0.1213 C -0.05404 0.14584 -0.04909 0.16505 -0.0401 0.17894 L -0.00013 0.24468 " pathEditMode="relative" rAng="0" ptsTypes="AAAAA">
                                      <p:cBhvr>
                                        <p:cTn id="18"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381000" y="206828"/>
            <a:ext cx="8166900" cy="676399"/>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400" b="1" dirty="0" err="1">
                <a:solidFill>
                  <a:prstClr val="black"/>
                </a:solidFill>
                <a:latin typeface="Times New Roman" pitchFamily="18" charset="0"/>
                <a:ea typeface="Tahoma" panose="020B0604030504040204" pitchFamily="34" charset="0"/>
                <a:cs typeface="Times New Roman" pitchFamily="18" charset="0"/>
              </a:rPr>
              <a:t>Câu</a:t>
            </a:r>
            <a:r>
              <a:rPr lang="en-US" sz="2400" b="1" dirty="0">
                <a:solidFill>
                  <a:prstClr val="black"/>
                </a:solidFill>
                <a:latin typeface="Times New Roman" pitchFamily="18" charset="0"/>
                <a:ea typeface="Tahoma" panose="020B0604030504040204" pitchFamily="34" charset="0"/>
                <a:cs typeface="Times New Roman" pitchFamily="18" charset="0"/>
              </a:rPr>
              <a:t> 2: </a:t>
            </a:r>
            <a:r>
              <a:rPr lang="en-US" sz="2400" b="1" dirty="0" err="1">
                <a:solidFill>
                  <a:prstClr val="black"/>
                </a:solidFill>
                <a:latin typeface="Times New Roman" pitchFamily="18" charset="0"/>
                <a:ea typeface="Tahoma" panose="020B0604030504040204" pitchFamily="34" charset="0"/>
                <a:cs typeface="Times New Roman" pitchFamily="18" charset="0"/>
              </a:rPr>
              <a:t>Cốt</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truyện</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của</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sử</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thi</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xoay</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quanh</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những</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sự</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việc</a:t>
            </a:r>
            <a:r>
              <a:rPr lang="en-US" sz="2400" b="1" dirty="0">
                <a:solidFill>
                  <a:prstClr val="black"/>
                </a:solidFill>
                <a:latin typeface="Times New Roman" pitchFamily="18" charset="0"/>
                <a:ea typeface="Tahoma" panose="020B0604030504040204" pitchFamily="34" charset="0"/>
                <a:cs typeface="Times New Roman" pitchFamily="18" charset="0"/>
              </a:rPr>
              <a:t> </a:t>
            </a:r>
            <a:r>
              <a:rPr lang="en-US" sz="2400" b="1" dirty="0" err="1">
                <a:solidFill>
                  <a:prstClr val="black"/>
                </a:solidFill>
                <a:latin typeface="Times New Roman" pitchFamily="18" charset="0"/>
                <a:ea typeface="Tahoma" panose="020B0604030504040204" pitchFamily="34" charset="0"/>
                <a:cs typeface="Times New Roman" pitchFamily="18" charset="0"/>
              </a:rPr>
              <a:t>gì</a:t>
            </a:r>
            <a:r>
              <a:rPr lang="en-US" sz="2400" b="1" dirty="0">
                <a:solidFill>
                  <a:prstClr val="black"/>
                </a:solidFill>
                <a:latin typeface="Times New Roman" pitchFamily="18" charset="0"/>
                <a:ea typeface="Tahoma" panose="020B0604030504040204" pitchFamily="34" charset="0"/>
                <a:cs typeface="Times New Roman" pitchFamily="18" charset="0"/>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1005387" y="991739"/>
            <a:ext cx="6738852" cy="12442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err="1">
                <a:solidFill>
                  <a:srgbClr val="05075B"/>
                </a:solidFill>
                <a:latin typeface="Times New Roman" pitchFamily="18" charset="0"/>
                <a:ea typeface="Tahoma" panose="020B0604030504040204" pitchFamily="34" charset="0"/>
                <a:cs typeface="Times New Roman" pitchFamily="18" charset="0"/>
              </a:rPr>
              <a:t>Những</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biến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cố</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trọng</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đại</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liên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quan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đến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vận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mệnh</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của</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toàn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thể</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FF0000"/>
                </a:solidFill>
                <a:latin typeface="Times New Roman" pitchFamily="18" charset="0"/>
                <a:ea typeface="Tahoma" panose="020B0604030504040204" pitchFamily="34" charset="0"/>
                <a:cs typeface="Times New Roman" pitchFamily="18" charset="0"/>
              </a:rPr>
              <a:t>cộng</a:t>
            </a:r>
            <a:r>
              <a:rPr lang="en-US" sz="2400" b="1" dirty="0">
                <a:solidFill>
                  <a:srgbClr val="FF0000"/>
                </a:solidFill>
                <a:latin typeface="Times New Roman" pitchFamily="18" charset="0"/>
                <a:ea typeface="Tahoma" panose="020B0604030504040204" pitchFamily="34" charset="0"/>
                <a:cs typeface="Times New Roman" pitchFamily="18" charset="0"/>
              </a:rPr>
              <a:t> </a:t>
            </a:r>
            <a:r>
              <a:rPr lang="en-US" sz="2400" b="1" dirty="0" err="1">
                <a:solidFill>
                  <a:srgbClr val="FF0000"/>
                </a:solidFill>
                <a:latin typeface="Times New Roman" pitchFamily="18" charset="0"/>
                <a:ea typeface="Tahoma" panose="020B0604030504040204" pitchFamily="34" charset="0"/>
                <a:cs typeface="Times New Roman" pitchFamily="18" charset="0"/>
              </a:rPr>
              <a:t>đồng</a:t>
            </a:r>
            <a:r>
              <a:rPr lang="en-US" sz="2400" b="1" dirty="0">
                <a:solidFill>
                  <a:srgbClr val="FF0000"/>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như</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Chiến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tranh</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công</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cuộc</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chinh</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phục</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thiên</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n-US" sz="2400" b="1" dirty="0" err="1">
                <a:solidFill>
                  <a:srgbClr val="05075B"/>
                </a:solidFill>
                <a:latin typeface="Times New Roman" pitchFamily="18" charset="0"/>
                <a:ea typeface="Tahoma" panose="020B0604030504040204" pitchFamily="34" charset="0"/>
                <a:cs typeface="Times New Roman" pitchFamily="18" charset="0"/>
              </a:rPr>
              <a:t>nhiên</a:t>
            </a:r>
            <a:r>
              <a:rPr lang="en-US" sz="2400" b="1" dirty="0">
                <a:solidFill>
                  <a:srgbClr val="05075B"/>
                </a:solidFill>
                <a:latin typeface="Times New Roman" pitchFamily="18" charset="0"/>
                <a:ea typeface="Tahoma" panose="020B0604030504040204" pitchFamily="34" charset="0"/>
                <a:cs typeface="Times New Roman" pitchFamily="18" charset="0"/>
              </a:rPr>
              <a:t>…</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7871" y="2866527"/>
            <a:ext cx="535781" cy="892969"/>
          </a:xfrm>
          <a:prstGeom prst="rect">
            <a:avLst/>
          </a:prstGeom>
        </p:spPr>
      </p:pic>
      <p:sp>
        <p:nvSpPr>
          <p:cNvPr id="20" name="7-Point Star 19"/>
          <p:cNvSpPr/>
          <p:nvPr/>
        </p:nvSpPr>
        <p:spPr>
          <a:xfrm>
            <a:off x="6623921" y="2578285"/>
            <a:ext cx="2199731" cy="2043701"/>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chemeClr val="tx1"/>
                </a:solidFill>
                <a:latin typeface="Times New Roman" panose="02020603050405020304" pitchFamily="18" charset="0"/>
                <a:cs typeface="Times New Roman" panose="02020603050405020304" pitchFamily="18" charset="0"/>
              </a:rPr>
              <a:t>Gôm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tẩy</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thánh</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21" name="7-Point Star 20"/>
          <p:cNvSpPr/>
          <p:nvPr/>
        </p:nvSpPr>
        <p:spPr>
          <a:xfrm>
            <a:off x="6623921" y="2669834"/>
            <a:ext cx="2199731" cy="1952152"/>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24998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11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path" presetSubtype="0" accel="50000" decel="50000" fill="hold" grpId="0" nodeType="clickEffect">
                                  <p:stCondLst>
                                    <p:cond delay="0"/>
                                  </p:stCondLst>
                                  <p:childTnLst>
                                    <p:animMotion origin="layout" path="M -0.00013 -7.40741E-7 L -0.0401 0.06528 C -0.04909 0.07917 -0.05403 0.09954 -0.05403 0.1213 C -0.05403 0.14583 -0.04909 0.16505 -0.0401 0.17894 L -0.00013 0.24468 " pathEditMode="relative" rAng="0" ptsTypes="AAAAA">
                                      <p:cBhvr>
                                        <p:cTn id="23"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363855" y="-37819"/>
            <a:ext cx="8459797" cy="1165350"/>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000" b="1" dirty="0" err="1">
                <a:solidFill>
                  <a:prstClr val="black"/>
                </a:solidFill>
                <a:latin typeface="Times New Roman" pitchFamily="18" charset="0"/>
                <a:ea typeface="Tahoma" panose="020B0604030504040204" pitchFamily="34" charset="0"/>
                <a:cs typeface="Times New Roman" pitchFamily="18" charset="0"/>
              </a:rPr>
              <a:t>Câu</a:t>
            </a:r>
            <a:r>
              <a:rPr lang="en-US" sz="3000" b="1" dirty="0">
                <a:solidFill>
                  <a:prstClr val="black"/>
                </a:solidFill>
                <a:latin typeface="Times New Roman" pitchFamily="18" charset="0"/>
                <a:ea typeface="Tahoma" panose="020B0604030504040204" pitchFamily="34" charset="0"/>
                <a:cs typeface="Times New Roman" pitchFamily="18" charset="0"/>
              </a:rPr>
              <a:t> 3</a:t>
            </a:r>
            <a:r>
              <a:rPr lang="en-US" sz="3000" b="1">
                <a:solidFill>
                  <a:prstClr val="black"/>
                </a:solidFill>
                <a:latin typeface="Times New Roman" pitchFamily="18" charset="0"/>
                <a:ea typeface="Tahoma" panose="020B0604030504040204" pitchFamily="34" charset="0"/>
                <a:cs typeface="Times New Roman" pitchFamily="18" charset="0"/>
              </a:rPr>
              <a:t>: Nêu ngắn gọn hiểu biết của em về nhân vật sử thi</a:t>
            </a:r>
            <a:endParaRPr lang="en-US" sz="30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616673" y="854008"/>
            <a:ext cx="7988449" cy="15140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800" b="1" dirty="0" err="1">
                <a:solidFill>
                  <a:srgbClr val="05075B"/>
                </a:solidFill>
                <a:latin typeface="Times New Roman" pitchFamily="18" charset="0"/>
                <a:ea typeface="Tahoma" panose="020B0604030504040204" pitchFamily="34" charset="0"/>
                <a:cs typeface="Times New Roman" pitchFamily="18" charset="0"/>
              </a:rPr>
              <a:t>Là</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người</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anh</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hùng</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đại</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diện</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cho</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err="1">
                <a:solidFill>
                  <a:srgbClr val="05075B"/>
                </a:solidFill>
                <a:latin typeface="Times New Roman" pitchFamily="18" charset="0"/>
                <a:ea typeface="Tahoma" panose="020B0604030504040204" pitchFamily="34" charset="0"/>
                <a:cs typeface="Times New Roman" pitchFamily="18" charset="0"/>
              </a:rPr>
              <a:t>sức</a:t>
            </a:r>
            <a:r>
              <a:rPr lang="en-US" sz="2800" b="1">
                <a:solidFill>
                  <a:srgbClr val="05075B"/>
                </a:solidFill>
                <a:latin typeface="Times New Roman" pitchFamily="18" charset="0"/>
                <a:ea typeface="Tahoma" panose="020B0604030504040204" pitchFamily="34" charset="0"/>
                <a:cs typeface="Times New Roman" pitchFamily="18" charset="0"/>
              </a:rPr>
              <a:t> mạnh, </a:t>
            </a:r>
            <a:r>
              <a:rPr lang="en-US" sz="2800" b="1" dirty="0" err="1">
                <a:solidFill>
                  <a:srgbClr val="05075B"/>
                </a:solidFill>
                <a:latin typeface="Times New Roman" pitchFamily="18" charset="0"/>
                <a:ea typeface="Tahoma" panose="020B0604030504040204" pitchFamily="34" charset="0"/>
                <a:cs typeface="Times New Roman" pitchFamily="18" charset="0"/>
              </a:rPr>
              <a:t>phẩm</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chất</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lí</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tưởng</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và</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khát</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vọng</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chung</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05075B"/>
                </a:solidFill>
                <a:latin typeface="Times New Roman" pitchFamily="18" charset="0"/>
                <a:ea typeface="Tahoma" panose="020B0604030504040204" pitchFamily="34" charset="0"/>
                <a:cs typeface="Times New Roman" pitchFamily="18" charset="0"/>
              </a:rPr>
              <a:t>của</a:t>
            </a:r>
            <a:r>
              <a:rPr lang="en-US" sz="2800" b="1" dirty="0">
                <a:solidFill>
                  <a:srgbClr val="05075B"/>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cộng</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đồng</a:t>
            </a:r>
            <a:r>
              <a:rPr lang="en-US" sz="2800" b="1" dirty="0">
                <a:solidFill>
                  <a:srgbClr val="05075B"/>
                </a:solidFill>
                <a:latin typeface="Times New Roman" pitchFamily="18" charset="0"/>
                <a:ea typeface="Tahoma" panose="020B0604030504040204" pitchFamily="34" charset="0"/>
                <a:cs typeface="Times New Roman" pitchFamily="18" charset="0"/>
              </a:rPr>
              <a:t>.</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1" y="2866527"/>
            <a:ext cx="535781" cy="892969"/>
          </a:xfrm>
          <a:prstGeom prst="rect">
            <a:avLst/>
          </a:prstGeom>
        </p:spPr>
      </p:pic>
      <p:sp>
        <p:nvSpPr>
          <p:cNvPr id="20" name="7-Point Star 19"/>
          <p:cNvSpPr/>
          <p:nvPr/>
        </p:nvSpPr>
        <p:spPr>
          <a:xfrm>
            <a:off x="6368840" y="2748659"/>
            <a:ext cx="2385453" cy="1873326"/>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Bút</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chì</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siêu</a:t>
            </a:r>
            <a:r>
              <a:rPr lang="en-US" sz="2100" b="1" dirty="0">
                <a:solidFill>
                  <a:srgbClr val="002060"/>
                </a:solidFill>
                <a:latin typeface="Times New Roman" panose="02020603050405020304" pitchFamily="18" charset="0"/>
                <a:cs typeface="Times New Roman" panose="02020603050405020304" pitchFamily="18" charset="0"/>
              </a:rPr>
              <a:t> cute</a:t>
            </a:r>
          </a:p>
        </p:txBody>
      </p:sp>
      <p:sp>
        <p:nvSpPr>
          <p:cNvPr id="21" name="7-Point Star 20"/>
          <p:cNvSpPr/>
          <p:nvPr/>
        </p:nvSpPr>
        <p:spPr>
          <a:xfrm>
            <a:off x="6396738" y="2866526"/>
            <a:ext cx="2357555" cy="1849628"/>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39280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path" presetSubtype="0" accel="50000" decel="50000" fill="hold" grpId="0" nodeType="clickEffect">
                                  <p:stCondLst>
                                    <p:cond delay="0"/>
                                  </p:stCondLst>
                                  <p:childTnLst>
                                    <p:animMotion origin="layout" path="M -0.00013 2.96296E-6 L -0.0401 0.06527 C -0.04909 0.07916 -0.05403 0.09953 -0.05403 0.12129 C -0.05403 0.14583 -0.04909 0.16504 -0.0401 0.17893 L -0.00013 0.24467 " pathEditMode="relative" rAng="0" ptsTypes="AAAAA">
                                      <p:cBhvr>
                                        <p:cTn id="23"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381001" y="206828"/>
            <a:ext cx="8174759" cy="895248"/>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200" b="1" dirty="0" err="1">
                <a:solidFill>
                  <a:prstClr val="black"/>
                </a:solidFill>
                <a:latin typeface="Times New Roman" pitchFamily="18" charset="0"/>
                <a:ea typeface="Tahoma" panose="020B0604030504040204" pitchFamily="34" charset="0"/>
                <a:cs typeface="Times New Roman" pitchFamily="18" charset="0"/>
              </a:rPr>
              <a:t>Câu</a:t>
            </a:r>
            <a:r>
              <a:rPr lang="en-US" sz="3200" b="1" dirty="0">
                <a:solidFill>
                  <a:prstClr val="black"/>
                </a:solidFill>
                <a:latin typeface="Times New Roman" pitchFamily="18" charset="0"/>
                <a:ea typeface="Tahoma" panose="020B0604030504040204" pitchFamily="34" charset="0"/>
                <a:cs typeface="Times New Roman" pitchFamily="18" charset="0"/>
              </a:rPr>
              <a:t> 4: </a:t>
            </a:r>
            <a:r>
              <a:rPr lang="en-US" sz="3200" b="1" dirty="0" err="1">
                <a:solidFill>
                  <a:prstClr val="black"/>
                </a:solidFill>
                <a:latin typeface="Times New Roman" pitchFamily="18" charset="0"/>
                <a:ea typeface="Tahoma" panose="020B0604030504040204" pitchFamily="34" charset="0"/>
                <a:cs typeface="Times New Roman" pitchFamily="18" charset="0"/>
              </a:rPr>
              <a:t>Đặc</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điểm</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về</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không</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gian</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của</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sử</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thi</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là</a:t>
            </a:r>
            <a:r>
              <a:rPr lang="en-US" sz="3200" b="1" dirty="0">
                <a:solidFill>
                  <a:prstClr val="black"/>
                </a:solidFill>
                <a:latin typeface="Times New Roman" pitchFamily="18" charset="0"/>
                <a:ea typeface="Tahoma" panose="020B0604030504040204" pitchFamily="34" charset="0"/>
                <a:cs typeface="Times New Roman" pitchFamily="18"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95199" y="1220045"/>
            <a:ext cx="8273603" cy="11503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300" b="1" smtClean="0">
                <a:solidFill>
                  <a:srgbClr val="05075B"/>
                </a:solidFill>
                <a:latin typeface="Times New Roman" pitchFamily="18" charset="0"/>
                <a:ea typeface="Tahoma" panose="020B0604030504040204" pitchFamily="34" charset="0"/>
                <a:cs typeface="Times New Roman" pitchFamily="18" charset="0"/>
              </a:rPr>
              <a:t>Kì vĩ</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cao</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rộng</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mang</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tính</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FF0000"/>
                </a:solidFill>
                <a:latin typeface="Times New Roman" pitchFamily="18" charset="0"/>
                <a:ea typeface="Tahoma" panose="020B0604030504040204" pitchFamily="34" charset="0"/>
                <a:cs typeface="Times New Roman" pitchFamily="18" charset="0"/>
              </a:rPr>
              <a:t>cộng</a:t>
            </a:r>
            <a:r>
              <a:rPr lang="en-US" sz="3300" b="1" dirty="0">
                <a:solidFill>
                  <a:srgbClr val="FF0000"/>
                </a:solidFill>
                <a:latin typeface="Times New Roman" pitchFamily="18" charset="0"/>
                <a:ea typeface="Tahoma" panose="020B0604030504040204" pitchFamily="34" charset="0"/>
                <a:cs typeface="Times New Roman" pitchFamily="18" charset="0"/>
              </a:rPr>
              <a:t> </a:t>
            </a:r>
            <a:r>
              <a:rPr lang="en-US" sz="3300" b="1" dirty="0" err="1">
                <a:solidFill>
                  <a:srgbClr val="FF0000"/>
                </a:solidFill>
                <a:latin typeface="Times New Roman" pitchFamily="18" charset="0"/>
                <a:ea typeface="Tahoma" panose="020B0604030504040204" pitchFamily="34" charset="0"/>
                <a:cs typeface="Times New Roman" pitchFamily="18" charset="0"/>
              </a:rPr>
              <a:t>đồng</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có</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thể</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bao</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quát</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cả</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thế</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giới</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thần</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linh</a:t>
            </a:r>
            <a:r>
              <a:rPr lang="en-US" sz="3300" b="1" dirty="0">
                <a:solidFill>
                  <a:srgbClr val="05075B"/>
                </a:solidFill>
                <a:latin typeface="Times New Roman" pitchFamily="18" charset="0"/>
                <a:ea typeface="Tahoma" panose="020B0604030504040204" pitchFamily="34" charset="0"/>
                <a:cs typeface="Times New Roman" pitchFamily="18" charset="0"/>
              </a:rPr>
              <a:t> </a:t>
            </a:r>
            <a:r>
              <a:rPr lang="en-US" sz="3300" b="1" dirty="0" err="1">
                <a:solidFill>
                  <a:srgbClr val="05075B"/>
                </a:solidFill>
                <a:latin typeface="Times New Roman" pitchFamily="18" charset="0"/>
                <a:ea typeface="Tahoma" panose="020B0604030504040204" pitchFamily="34" charset="0"/>
                <a:cs typeface="Times New Roman" pitchFamily="18" charset="0"/>
              </a:rPr>
              <a:t>và</a:t>
            </a:r>
            <a:r>
              <a:rPr lang="en-US" sz="3300" b="1" dirty="0">
                <a:solidFill>
                  <a:srgbClr val="05075B"/>
                </a:solidFill>
                <a:latin typeface="Times New Roman" pitchFamily="18" charset="0"/>
                <a:ea typeface="Tahoma" panose="020B0604030504040204" pitchFamily="34" charset="0"/>
                <a:cs typeface="Times New Roman" pitchFamily="18" charset="0"/>
              </a:rPr>
              <a:t> con </a:t>
            </a:r>
            <a:r>
              <a:rPr lang="en-US" sz="3300" b="1" dirty="0" err="1">
                <a:solidFill>
                  <a:srgbClr val="05075B"/>
                </a:solidFill>
                <a:latin typeface="Times New Roman" pitchFamily="18" charset="0"/>
                <a:ea typeface="Tahoma" panose="020B0604030504040204" pitchFamily="34" charset="0"/>
                <a:cs typeface="Times New Roman" pitchFamily="18" charset="0"/>
              </a:rPr>
              <a:t>người</a:t>
            </a:r>
            <a:r>
              <a:rPr lang="en-US" sz="3300" b="1" dirty="0">
                <a:solidFill>
                  <a:srgbClr val="05075B"/>
                </a:solidFill>
                <a:latin typeface="Times New Roman" pitchFamily="18" charset="0"/>
                <a:ea typeface="Tahoma" panose="020B0604030504040204" pitchFamily="34" charset="0"/>
                <a:cs typeface="Times New Roman" pitchFamily="18" charset="0"/>
              </a:rPr>
              <a:t>.</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sp>
        <p:nvSpPr>
          <p:cNvPr id="20" name="7-Point Star 19"/>
          <p:cNvSpPr/>
          <p:nvPr/>
        </p:nvSpPr>
        <p:spPr>
          <a:xfrm>
            <a:off x="6829153" y="2736928"/>
            <a:ext cx="2114886" cy="1959764"/>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err="1">
                <a:solidFill>
                  <a:srgbClr val="002060"/>
                </a:solidFill>
                <a:latin typeface="Times New Roman" panose="02020603050405020304" pitchFamily="18" charset="0"/>
                <a:cs typeface="Times New Roman" panose="02020603050405020304" pitchFamily="18" charset="0"/>
              </a:rPr>
              <a:t>Cà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phê</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tỉnh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táo</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1" name="7-Point Star 20"/>
          <p:cNvSpPr/>
          <p:nvPr/>
        </p:nvSpPr>
        <p:spPr>
          <a:xfrm>
            <a:off x="6829153" y="2836236"/>
            <a:ext cx="2114886" cy="1948032"/>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49071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51" presetClass="path" presetSubtype="0" accel="50000" decel="50000" fill="hold" grpId="0" nodeType="clickEffect">
                                  <p:stCondLst>
                                    <p:cond delay="0"/>
                                  </p:stCondLst>
                                  <p:childTnLst>
                                    <p:animMotion origin="layout" path="M -0.00013 -2.96296E-6 L -0.0401 0.06528 C -0.04909 0.07917 -0.05404 0.09954 -0.05404 0.1213 C -0.05404 0.14584 -0.04909 0.16505 -0.0401 0.17894 L -0.00013 0.24468 " pathEditMode="relative" rAng="0" ptsTypes="AAAAA">
                                      <p:cBhvr>
                                        <p:cTn id="23"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381000" y="206828"/>
            <a:ext cx="7217229" cy="927578"/>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800" b="1" dirty="0" err="1">
                <a:solidFill>
                  <a:prstClr val="black"/>
                </a:solidFill>
                <a:latin typeface="Times New Roman" pitchFamily="18" charset="0"/>
                <a:ea typeface="Tahoma" panose="020B0604030504040204" pitchFamily="34" charset="0"/>
                <a:cs typeface="Times New Roman" pitchFamily="18" charset="0"/>
              </a:rPr>
              <a:t>Câu</a:t>
            </a:r>
            <a:r>
              <a:rPr lang="en-US" sz="2800" b="1" dirty="0">
                <a:solidFill>
                  <a:prstClr val="black"/>
                </a:solidFill>
                <a:latin typeface="Times New Roman" pitchFamily="18" charset="0"/>
                <a:ea typeface="Tahoma" panose="020B0604030504040204" pitchFamily="34" charset="0"/>
                <a:cs typeface="Times New Roman" pitchFamily="18" charset="0"/>
              </a:rPr>
              <a:t> 5: </a:t>
            </a:r>
            <a:r>
              <a:rPr lang="en-US" sz="2800" b="1" dirty="0" err="1">
                <a:solidFill>
                  <a:prstClr val="black"/>
                </a:solidFill>
                <a:latin typeface="Times New Roman" pitchFamily="18" charset="0"/>
                <a:ea typeface="Tahoma" panose="020B0604030504040204" pitchFamily="34" charset="0"/>
                <a:cs typeface="Times New Roman" pitchFamily="18" charset="0"/>
              </a:rPr>
              <a:t>Đặc</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điểm</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về</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thời</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gian</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trong</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sử</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err="1">
                <a:solidFill>
                  <a:prstClr val="black"/>
                </a:solidFill>
                <a:latin typeface="Times New Roman" pitchFamily="18" charset="0"/>
                <a:ea typeface="Tahoma" panose="020B0604030504040204" pitchFamily="34" charset="0"/>
                <a:cs typeface="Times New Roman" pitchFamily="18" charset="0"/>
              </a:rPr>
              <a:t>thi</a:t>
            </a:r>
            <a:r>
              <a:rPr lang="en-US" sz="2800" b="1">
                <a:solidFill>
                  <a:prstClr val="black"/>
                </a:solidFill>
                <a:latin typeface="Times New Roman" pitchFamily="18" charset="0"/>
                <a:ea typeface="Tahoma" panose="020B0604030504040204" pitchFamily="34" charset="0"/>
                <a:cs typeface="Times New Roman" pitchFamily="18" charset="0"/>
              </a:rPr>
              <a:t> là gì?</a:t>
            </a:r>
            <a:endParaRPr lang="en-US" sz="28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0" y="1215264"/>
            <a:ext cx="7217229" cy="11503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200" b="1" dirty="0" err="1">
                <a:solidFill>
                  <a:srgbClr val="002060"/>
                </a:solidFill>
                <a:latin typeface="Times New Roman" pitchFamily="18" charset="0"/>
                <a:ea typeface="Tahoma" panose="020B0604030504040204" pitchFamily="34" charset="0"/>
                <a:cs typeface="Times New Roman" pitchFamily="18" charset="0"/>
              </a:rPr>
              <a:t>Quá</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khứ</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thiêng</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liêng</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thuộc</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về</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một</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thời</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đại</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xa</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xưa</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được</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cộng</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FF0000"/>
                </a:solidFill>
                <a:latin typeface="Times New Roman" pitchFamily="18" charset="0"/>
                <a:ea typeface="Tahoma" panose="020B0604030504040204" pitchFamily="34" charset="0"/>
                <a:cs typeface="Times New Roman" pitchFamily="18" charset="0"/>
              </a:rPr>
              <a:t>đồng</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ngưỡng</a:t>
            </a:r>
            <a:r>
              <a:rPr lang="en-US" sz="3200" b="1" dirty="0">
                <a:solidFill>
                  <a:srgbClr val="002060"/>
                </a:solidFill>
                <a:latin typeface="Times New Roman" pitchFamily="18" charset="0"/>
                <a:ea typeface="Tahoma" panose="020B0604030504040204" pitchFamily="34" charset="0"/>
                <a:cs typeface="Times New Roman" pitchFamily="18" charset="0"/>
              </a:rPr>
              <a:t> </a:t>
            </a:r>
            <a:r>
              <a:rPr lang="en-US" sz="3200" b="1" dirty="0" err="1">
                <a:solidFill>
                  <a:srgbClr val="002060"/>
                </a:solidFill>
                <a:latin typeface="Times New Roman" pitchFamily="18" charset="0"/>
                <a:ea typeface="Tahoma" panose="020B0604030504040204" pitchFamily="34" charset="0"/>
                <a:cs typeface="Times New Roman" pitchFamily="18" charset="0"/>
              </a:rPr>
              <a:t>vọng</a:t>
            </a:r>
            <a:endParaRPr lang="en-US" sz="3200" b="1" dirty="0">
              <a:solidFill>
                <a:srgbClr val="002060"/>
              </a:solidFill>
              <a:latin typeface="Times New Roman" pitchFamily="18" charset="0"/>
              <a:ea typeface="Tahoma" panose="020B0604030504040204" pitchFamily="34" charset="0"/>
              <a:cs typeface="Times New Roman" pitchFamily="18"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1" y="2866527"/>
            <a:ext cx="535781" cy="892969"/>
          </a:xfrm>
          <a:prstGeom prst="rect">
            <a:avLst/>
          </a:prstGeom>
        </p:spPr>
      </p:pic>
      <p:sp>
        <p:nvSpPr>
          <p:cNvPr id="20" name="7-Point Star 19"/>
          <p:cNvSpPr/>
          <p:nvPr/>
        </p:nvSpPr>
        <p:spPr>
          <a:xfrm>
            <a:off x="6359237" y="2748658"/>
            <a:ext cx="2370018" cy="2073923"/>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Bút</a:t>
            </a:r>
            <a:r>
              <a:rPr lang="en-US" sz="2100" b="1" dirty="0">
                <a:solidFill>
                  <a:srgbClr val="002060"/>
                </a:solidFill>
                <a:latin typeface="Times New Roman" panose="02020603050405020304" pitchFamily="18" charset="0"/>
                <a:cs typeface="Times New Roman" panose="02020603050405020304" pitchFamily="18" charset="0"/>
              </a:rPr>
              <a:t> bi </a:t>
            </a:r>
          </a:p>
          <a:p>
            <a:pPr algn="ctr"/>
            <a:r>
              <a:rPr lang="en-US" sz="2100" b="1" dirty="0">
                <a:solidFill>
                  <a:srgbClr val="002060"/>
                </a:solidFill>
                <a:latin typeface="Times New Roman" panose="02020603050405020304" pitchFamily="18" charset="0"/>
                <a:cs typeface="Times New Roman" panose="02020603050405020304" pitchFamily="18" charset="0"/>
              </a:rPr>
              <a:t>tri </a:t>
            </a:r>
            <a:r>
              <a:rPr lang="en-US" sz="2100" b="1" dirty="0" err="1">
                <a:solidFill>
                  <a:srgbClr val="002060"/>
                </a:solidFill>
                <a:latin typeface="Times New Roman" panose="02020603050405020304" pitchFamily="18" charset="0"/>
                <a:cs typeface="Times New Roman" panose="02020603050405020304" pitchFamily="18" charset="0"/>
              </a:rPr>
              <a:t>thức</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21" name="7-Point Star 20"/>
          <p:cNvSpPr/>
          <p:nvPr/>
        </p:nvSpPr>
        <p:spPr>
          <a:xfrm>
            <a:off x="6359237" y="2881112"/>
            <a:ext cx="2370018" cy="1999987"/>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27112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path" presetSubtype="0" accel="50000" decel="50000" fill="hold" grpId="0" nodeType="clickEffect">
                                  <p:stCondLst>
                                    <p:cond delay="0"/>
                                  </p:stCondLst>
                                  <p:childTnLst>
                                    <p:animMotion origin="layout" path="M -0.00013 -3.7037E-7 L -0.0401 0.06528 C -0.04909 0.07917 -0.05403 0.09954 -0.05403 0.1213 C -0.05403 0.14583 -0.04909 0.16505 -0.0401 0.17894 L -0.00013 0.24468 " pathEditMode="relative" rAng="0" ptsTypes="AAAAA">
                                      <p:cBhvr>
                                        <p:cTn id="26"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381000" y="206828"/>
            <a:ext cx="7983828" cy="816378"/>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200" b="1" dirty="0" err="1">
                <a:solidFill>
                  <a:prstClr val="black"/>
                </a:solidFill>
                <a:latin typeface="Times New Roman" pitchFamily="18" charset="0"/>
                <a:ea typeface="Tahoma" panose="020B0604030504040204" pitchFamily="34" charset="0"/>
                <a:cs typeface="Times New Roman" pitchFamily="18" charset="0"/>
              </a:rPr>
              <a:t>Câu</a:t>
            </a:r>
            <a:r>
              <a:rPr lang="en-US" sz="3200" b="1" dirty="0">
                <a:solidFill>
                  <a:prstClr val="black"/>
                </a:solidFill>
                <a:latin typeface="Times New Roman" pitchFamily="18" charset="0"/>
                <a:ea typeface="Tahoma" panose="020B0604030504040204" pitchFamily="34" charset="0"/>
                <a:cs typeface="Times New Roman" pitchFamily="18" charset="0"/>
              </a:rPr>
              <a:t> 6: </a:t>
            </a:r>
            <a:r>
              <a:rPr lang="en-US" sz="3200" b="1" dirty="0" err="1">
                <a:solidFill>
                  <a:prstClr val="black"/>
                </a:solidFill>
                <a:latin typeface="Times New Roman" pitchFamily="18" charset="0"/>
                <a:ea typeface="Tahoma" panose="020B0604030504040204" pitchFamily="34" charset="0"/>
                <a:cs typeface="Times New Roman" pitchFamily="18" charset="0"/>
              </a:rPr>
              <a:t>Lời</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kể</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trong</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sử</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thi</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có</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đặc</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điểm</a:t>
            </a:r>
            <a:r>
              <a:rPr lang="en-US" sz="3200" b="1" dirty="0">
                <a:solidFill>
                  <a:prstClr val="black"/>
                </a:solidFill>
                <a:latin typeface="Times New Roman" pitchFamily="18" charset="0"/>
                <a:ea typeface="Tahoma" panose="020B0604030504040204" pitchFamily="34" charset="0"/>
                <a:cs typeface="Times New Roman" pitchFamily="18" charset="0"/>
              </a:rPr>
              <a:t> </a:t>
            </a:r>
            <a:r>
              <a:rPr lang="en-US" sz="3200" b="1" dirty="0" err="1">
                <a:solidFill>
                  <a:prstClr val="black"/>
                </a:solidFill>
                <a:latin typeface="Times New Roman" pitchFamily="18" charset="0"/>
                <a:ea typeface="Tahoma" panose="020B0604030504040204" pitchFamily="34" charset="0"/>
                <a:cs typeface="Times New Roman" pitchFamily="18" charset="0"/>
              </a:rPr>
              <a:t>gi</a:t>
            </a:r>
            <a:r>
              <a:rPr lang="en-US" sz="3200" b="1" dirty="0">
                <a:solidFill>
                  <a:prstClr val="black"/>
                </a:solidFill>
                <a:latin typeface="Times New Roman" pitchFamily="18" charset="0"/>
                <a:ea typeface="Tahoma" panose="020B0604030504040204" pitchFamily="34" charset="0"/>
                <a:cs typeface="Times New Roman" pitchFamily="18" charset="0"/>
              </a:rPr>
              <a:t>?</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381000" y="1096857"/>
            <a:ext cx="8425505" cy="211309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800" b="1" dirty="0" err="1">
                <a:solidFill>
                  <a:srgbClr val="002060"/>
                </a:solidFill>
                <a:latin typeface="Times New Roman" pitchFamily="18" charset="0"/>
                <a:ea typeface="Tahoma" panose="020B0604030504040204" pitchFamily="34" charset="0"/>
                <a:cs typeface="Times New Roman" pitchFamily="18" charset="0"/>
              </a:rPr>
              <a:t>Thành</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kính</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trang</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trọng</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nhịp</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điệu</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chậm</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rãi</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trần</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thuật</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tỉ</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mỉ</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lặp</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lại</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những</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từ</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ngữ</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khắc</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họa</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đặc</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điểm</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cố</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định</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của</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nhân</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vật</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Lời</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kể</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nhiều</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khi</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mang</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tính</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khoa</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trương</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cường</a:t>
            </a:r>
            <a:r>
              <a:rPr lang="en-US" sz="2800" b="1" dirty="0">
                <a:solidFill>
                  <a:srgbClr val="002060"/>
                </a:solidFill>
                <a:latin typeface="Times New Roman" pitchFamily="18" charset="0"/>
                <a:ea typeface="Tahoma" panose="020B0604030504040204" pitchFamily="34" charset="0"/>
                <a:cs typeface="Times New Roman" pitchFamily="18" charset="0"/>
              </a:rPr>
              <a:t> </a:t>
            </a:r>
            <a:r>
              <a:rPr lang="en-US" sz="2800" b="1" dirty="0" err="1">
                <a:solidFill>
                  <a:srgbClr val="002060"/>
                </a:solidFill>
                <a:latin typeface="Times New Roman" pitchFamily="18" charset="0"/>
                <a:ea typeface="Tahoma" panose="020B0604030504040204" pitchFamily="34" charset="0"/>
                <a:cs typeface="Times New Roman" pitchFamily="18" charset="0"/>
              </a:rPr>
              <a:t>điệu</a:t>
            </a:r>
            <a:endParaRPr lang="en-US" sz="2800" b="1" dirty="0">
              <a:solidFill>
                <a:srgbClr val="002060"/>
              </a:solidFill>
              <a:latin typeface="Times New Roman" pitchFamily="18" charset="0"/>
              <a:ea typeface="Tahoma" panose="020B0604030504040204" pitchFamily="34" charset="0"/>
              <a:cs typeface="Times New Roman" pitchFamily="18"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492" y="2939279"/>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7871" y="2866527"/>
            <a:ext cx="535781" cy="892969"/>
          </a:xfrm>
          <a:prstGeom prst="rect">
            <a:avLst/>
          </a:prstGeom>
        </p:spPr>
      </p:pic>
      <p:sp>
        <p:nvSpPr>
          <p:cNvPr id="20" name="7-Point Star 19"/>
          <p:cNvSpPr/>
          <p:nvPr/>
        </p:nvSpPr>
        <p:spPr>
          <a:xfrm>
            <a:off x="6623922" y="2939279"/>
            <a:ext cx="2105333" cy="1918203"/>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Điểm</a:t>
            </a:r>
            <a:r>
              <a:rPr lang="en-US" sz="2100" b="1" dirty="0">
                <a:solidFill>
                  <a:srgbClr val="002060"/>
                </a:solidFill>
                <a:latin typeface="Times New Roman" panose="02020603050405020304" pitchFamily="18" charset="0"/>
                <a:cs typeface="Times New Roman" panose="02020603050405020304" pitchFamily="18" charset="0"/>
              </a:rPr>
              <a:t> 8</a:t>
            </a:r>
          </a:p>
        </p:txBody>
      </p:sp>
      <p:sp>
        <p:nvSpPr>
          <p:cNvPr id="21" name="7-Point Star 20"/>
          <p:cNvSpPr/>
          <p:nvPr/>
        </p:nvSpPr>
        <p:spPr>
          <a:xfrm>
            <a:off x="6606775" y="3046931"/>
            <a:ext cx="2105333" cy="1883303"/>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62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path" presetSubtype="0" accel="50000" decel="50000" fill="hold" grpId="0" nodeType="clickEffect">
                                  <p:stCondLst>
                                    <p:cond delay="0"/>
                                  </p:stCondLst>
                                  <p:childTnLst>
                                    <p:animMotion origin="layout" path="M -0.00013 4.44444E-6 L -0.0401 0.06527 C -0.04909 0.07916 -0.05403 0.09953 -0.05403 0.12129 C -0.05403 0.14583 -0.04909 0.16504 -0.0401 0.17893 L -0.00013 0.24467 " pathEditMode="relative" rAng="0" ptsTypes="AAAAA">
                                      <p:cBhvr>
                                        <p:cTn id="26"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813" y="-37820"/>
            <a:ext cx="1456072" cy="1392450"/>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458275" y="206828"/>
            <a:ext cx="8467517" cy="724906"/>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800" b="1" dirty="0" err="1">
                <a:solidFill>
                  <a:prstClr val="black"/>
                </a:solidFill>
                <a:latin typeface="Times New Roman" pitchFamily="18" charset="0"/>
                <a:ea typeface="Tahoma" panose="020B0604030504040204" pitchFamily="34" charset="0"/>
                <a:cs typeface="Times New Roman" pitchFamily="18" charset="0"/>
              </a:rPr>
              <a:t>Câu</a:t>
            </a:r>
            <a:r>
              <a:rPr lang="en-US" sz="2800" b="1" dirty="0">
                <a:solidFill>
                  <a:prstClr val="black"/>
                </a:solidFill>
                <a:latin typeface="Times New Roman" pitchFamily="18" charset="0"/>
                <a:ea typeface="Tahoma" panose="020B0604030504040204" pitchFamily="34" charset="0"/>
                <a:cs typeface="Times New Roman" pitchFamily="18" charset="0"/>
              </a:rPr>
              <a:t> 7: </a:t>
            </a:r>
            <a:r>
              <a:rPr lang="en-US" sz="2800" b="1" dirty="0" err="1">
                <a:solidFill>
                  <a:prstClr val="black"/>
                </a:solidFill>
                <a:latin typeface="Times New Roman" pitchFamily="18" charset="0"/>
                <a:ea typeface="Tahoma" panose="020B0604030504040204" pitchFamily="34" charset="0"/>
                <a:cs typeface="Times New Roman" pitchFamily="18" charset="0"/>
              </a:rPr>
              <a:t>Em</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hãy</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kể</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tên</a:t>
            </a:r>
            <a:r>
              <a:rPr lang="en-US" sz="2800" b="1" dirty="0">
                <a:solidFill>
                  <a:prstClr val="black"/>
                </a:solidFill>
                <a:latin typeface="Times New Roman" pitchFamily="18" charset="0"/>
                <a:ea typeface="Tahoma" panose="020B0604030504040204" pitchFamily="34" charset="0"/>
                <a:cs typeface="Times New Roman" pitchFamily="18" charset="0"/>
              </a:rPr>
              <a:t> 5 </a:t>
            </a:r>
            <a:r>
              <a:rPr lang="en-US" sz="2800" b="1" dirty="0" err="1">
                <a:solidFill>
                  <a:prstClr val="black"/>
                </a:solidFill>
                <a:latin typeface="Times New Roman" pitchFamily="18" charset="0"/>
                <a:ea typeface="Tahoma" panose="020B0604030504040204" pitchFamily="34" charset="0"/>
                <a:cs typeface="Times New Roman" pitchFamily="18" charset="0"/>
              </a:rPr>
              <a:t>tác</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phẩm</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sử</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thi</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mà</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em</a:t>
            </a:r>
            <a:r>
              <a:rPr lang="en-US" sz="2800" b="1" dirty="0">
                <a:solidFill>
                  <a:prstClr val="black"/>
                </a:solidFill>
                <a:latin typeface="Times New Roman" pitchFamily="18" charset="0"/>
                <a:ea typeface="Tahoma" panose="020B0604030504040204" pitchFamily="34" charset="0"/>
                <a:cs typeface="Times New Roman" pitchFamily="18" charset="0"/>
              </a:rPr>
              <a:t> </a:t>
            </a:r>
            <a:r>
              <a:rPr lang="en-US" sz="2800" b="1" dirty="0" err="1">
                <a:solidFill>
                  <a:prstClr val="black"/>
                </a:solidFill>
                <a:latin typeface="Times New Roman" pitchFamily="18" charset="0"/>
                <a:ea typeface="Tahoma" panose="020B0604030504040204" pitchFamily="34" charset="0"/>
                <a:cs typeface="Times New Roman" pitchFamily="18" charset="0"/>
              </a:rPr>
              <a:t>biết</a:t>
            </a:r>
            <a:endParaRPr lang="en-US" sz="28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709117" y="1069601"/>
            <a:ext cx="6738852" cy="11503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3600" b="1" i="1" dirty="0">
                <a:solidFill>
                  <a:srgbClr val="002060"/>
                </a:solidFill>
                <a:latin typeface="Times New Roman" pitchFamily="18" charset="0"/>
                <a:ea typeface="Tahoma" panose="020B0604030504040204" pitchFamily="34" charset="0"/>
                <a:cs typeface="Times New Roman" pitchFamily="18" charset="0"/>
              </a:rPr>
              <a:t>Ma-ha-</a:t>
            </a:r>
            <a:r>
              <a:rPr lang="en-US" sz="3600" b="1" i="1" dirty="0" err="1">
                <a:solidFill>
                  <a:srgbClr val="002060"/>
                </a:solidFill>
                <a:latin typeface="Times New Roman" pitchFamily="18" charset="0"/>
                <a:ea typeface="Tahoma" panose="020B0604030504040204" pitchFamily="34" charset="0"/>
                <a:cs typeface="Times New Roman" pitchFamily="18" charset="0"/>
              </a:rPr>
              <a:t>bha</a:t>
            </a:r>
            <a:r>
              <a:rPr lang="en-US" sz="3600" b="1" i="1" dirty="0">
                <a:solidFill>
                  <a:srgbClr val="002060"/>
                </a:solidFill>
                <a:latin typeface="Times New Roman" pitchFamily="18" charset="0"/>
                <a:ea typeface="Tahoma" panose="020B0604030504040204" pitchFamily="34" charset="0"/>
                <a:cs typeface="Times New Roman" pitchFamily="18" charset="0"/>
              </a:rPr>
              <a:t>-</a:t>
            </a:r>
            <a:r>
              <a:rPr lang="en-US" sz="3600" b="1" i="1" dirty="0" err="1">
                <a:solidFill>
                  <a:srgbClr val="002060"/>
                </a:solidFill>
                <a:latin typeface="Times New Roman" pitchFamily="18" charset="0"/>
                <a:ea typeface="Tahoma" panose="020B0604030504040204" pitchFamily="34" charset="0"/>
                <a:cs typeface="Times New Roman" pitchFamily="18" charset="0"/>
              </a:rPr>
              <a:t>ra</a:t>
            </a:r>
            <a:r>
              <a:rPr lang="en-US" sz="3600" b="1" i="1" dirty="0">
                <a:solidFill>
                  <a:srgbClr val="002060"/>
                </a:solidFill>
                <a:latin typeface="Times New Roman" pitchFamily="18" charset="0"/>
                <a:ea typeface="Tahoma" panose="020B0604030504040204" pitchFamily="34" charset="0"/>
                <a:cs typeface="Times New Roman" pitchFamily="18" charset="0"/>
              </a:rPr>
              <a:t>-ta; Ra-ma-</a:t>
            </a:r>
            <a:r>
              <a:rPr lang="en-US" sz="3600" b="1" i="1" dirty="0" err="1">
                <a:solidFill>
                  <a:srgbClr val="002060"/>
                </a:solidFill>
                <a:latin typeface="Times New Roman" pitchFamily="18" charset="0"/>
                <a:ea typeface="Tahoma" panose="020B0604030504040204" pitchFamily="34" charset="0"/>
                <a:cs typeface="Times New Roman" pitchFamily="18" charset="0"/>
              </a:rPr>
              <a:t>ya</a:t>
            </a:r>
            <a:r>
              <a:rPr lang="en-US" sz="3600" b="1" i="1" dirty="0">
                <a:solidFill>
                  <a:srgbClr val="002060"/>
                </a:solidFill>
                <a:latin typeface="Times New Roman" pitchFamily="18" charset="0"/>
                <a:ea typeface="Tahoma" panose="020B0604030504040204" pitchFamily="34" charset="0"/>
                <a:cs typeface="Times New Roman" pitchFamily="18" charset="0"/>
              </a:rPr>
              <a:t>-</a:t>
            </a:r>
            <a:r>
              <a:rPr lang="en-US" sz="3600" b="1" i="1" dirty="0" err="1">
                <a:solidFill>
                  <a:srgbClr val="002060"/>
                </a:solidFill>
                <a:latin typeface="Times New Roman" pitchFamily="18" charset="0"/>
                <a:ea typeface="Tahoma" panose="020B0604030504040204" pitchFamily="34" charset="0"/>
                <a:cs typeface="Times New Roman" pitchFamily="18" charset="0"/>
              </a:rPr>
              <a:t>na</a:t>
            </a:r>
            <a:r>
              <a:rPr lang="en-US" sz="3600" b="1" i="1" dirty="0">
                <a:solidFill>
                  <a:srgbClr val="002060"/>
                </a:solidFill>
                <a:latin typeface="Times New Roman" pitchFamily="18" charset="0"/>
                <a:ea typeface="Tahoma" panose="020B0604030504040204" pitchFamily="34" charset="0"/>
                <a:cs typeface="Times New Roman" pitchFamily="18" charset="0"/>
              </a:rPr>
              <a:t>; </a:t>
            </a:r>
          </a:p>
          <a:p>
            <a:pPr algn="ctr" defTabSz="685783"/>
            <a:r>
              <a:rPr lang="en-US" sz="3600" b="1" i="1" dirty="0">
                <a:solidFill>
                  <a:srgbClr val="002060"/>
                </a:solidFill>
                <a:latin typeface="Times New Roman" pitchFamily="18" charset="0"/>
                <a:ea typeface="Tahoma" panose="020B0604030504040204" pitchFamily="34" charset="0"/>
                <a:cs typeface="Times New Roman" pitchFamily="18" charset="0"/>
              </a:rPr>
              <a:t>I-li-</a:t>
            </a:r>
            <a:r>
              <a:rPr lang="en-US" sz="3600" b="1" i="1" dirty="0" err="1">
                <a:solidFill>
                  <a:srgbClr val="002060"/>
                </a:solidFill>
                <a:latin typeface="Times New Roman" pitchFamily="18" charset="0"/>
                <a:ea typeface="Tahoma" panose="020B0604030504040204" pitchFamily="34" charset="0"/>
                <a:cs typeface="Times New Roman" pitchFamily="18" charset="0"/>
              </a:rPr>
              <a:t>át</a:t>
            </a:r>
            <a:r>
              <a:rPr lang="en-US" sz="3600" b="1" i="1" dirty="0">
                <a:solidFill>
                  <a:srgbClr val="002060"/>
                </a:solidFill>
                <a:latin typeface="Times New Roman" pitchFamily="18" charset="0"/>
                <a:ea typeface="Tahoma" panose="020B0604030504040204" pitchFamily="34" charset="0"/>
                <a:cs typeface="Times New Roman" pitchFamily="18" charset="0"/>
              </a:rPr>
              <a:t>; Ô-</a:t>
            </a:r>
            <a:r>
              <a:rPr lang="en-US" sz="3600" b="1" i="1" dirty="0" err="1">
                <a:solidFill>
                  <a:srgbClr val="002060"/>
                </a:solidFill>
                <a:latin typeface="Times New Roman" pitchFamily="18" charset="0"/>
                <a:ea typeface="Tahoma" panose="020B0604030504040204" pitchFamily="34" charset="0"/>
                <a:cs typeface="Times New Roman" pitchFamily="18" charset="0"/>
              </a:rPr>
              <a:t>đi</a:t>
            </a:r>
            <a:r>
              <a:rPr lang="en-US" sz="3600" b="1" i="1" dirty="0">
                <a:solidFill>
                  <a:srgbClr val="002060"/>
                </a:solidFill>
                <a:latin typeface="Times New Roman" pitchFamily="18" charset="0"/>
                <a:ea typeface="Tahoma" panose="020B0604030504040204" pitchFamily="34" charset="0"/>
                <a:cs typeface="Times New Roman" pitchFamily="18" charset="0"/>
              </a:rPr>
              <a:t>-</a:t>
            </a:r>
            <a:r>
              <a:rPr lang="en-US" sz="3600" b="1" i="1" dirty="0" err="1">
                <a:solidFill>
                  <a:srgbClr val="002060"/>
                </a:solidFill>
                <a:latin typeface="Times New Roman" pitchFamily="18" charset="0"/>
                <a:ea typeface="Tahoma" panose="020B0604030504040204" pitchFamily="34" charset="0"/>
                <a:cs typeface="Times New Roman" pitchFamily="18" charset="0"/>
              </a:rPr>
              <a:t>xê</a:t>
            </a:r>
            <a:r>
              <a:rPr lang="en-US" sz="3600" b="1" i="1" dirty="0">
                <a:solidFill>
                  <a:srgbClr val="002060"/>
                </a:solidFill>
                <a:latin typeface="Times New Roman" pitchFamily="18" charset="0"/>
                <a:ea typeface="Tahoma" panose="020B0604030504040204" pitchFamily="34" charset="0"/>
                <a:cs typeface="Times New Roman" pitchFamily="18" charset="0"/>
              </a:rPr>
              <a:t>; </a:t>
            </a:r>
            <a:r>
              <a:rPr lang="en-US" sz="3600" b="1" i="1" err="1">
                <a:solidFill>
                  <a:srgbClr val="002060"/>
                </a:solidFill>
                <a:latin typeface="Times New Roman" pitchFamily="18" charset="0"/>
                <a:ea typeface="Tahoma" panose="020B0604030504040204" pitchFamily="34" charset="0"/>
                <a:cs typeface="Times New Roman" pitchFamily="18" charset="0"/>
              </a:rPr>
              <a:t>Đăm</a:t>
            </a:r>
            <a:r>
              <a:rPr lang="en-US" sz="3600" b="1" i="1">
                <a:solidFill>
                  <a:srgbClr val="002060"/>
                </a:solidFill>
                <a:latin typeface="Times New Roman" pitchFamily="18" charset="0"/>
                <a:ea typeface="Tahoma" panose="020B0604030504040204" pitchFamily="34" charset="0"/>
                <a:cs typeface="Times New Roman" pitchFamily="18" charset="0"/>
              </a:rPr>
              <a:t> </a:t>
            </a:r>
            <a:r>
              <a:rPr lang="en-US" sz="3600" b="1" i="1" dirty="0" err="1">
                <a:solidFill>
                  <a:srgbClr val="002060"/>
                </a:solidFill>
                <a:latin typeface="Times New Roman" pitchFamily="18" charset="0"/>
                <a:ea typeface="Tahoma" panose="020B0604030504040204" pitchFamily="34" charset="0"/>
                <a:cs typeface="Times New Roman" pitchFamily="18" charset="0"/>
              </a:rPr>
              <a:t>S</a:t>
            </a:r>
            <a:r>
              <a:rPr lang="en-US" sz="3600" b="1" i="1">
                <a:solidFill>
                  <a:srgbClr val="002060"/>
                </a:solidFill>
                <a:latin typeface="Times New Roman" pitchFamily="18" charset="0"/>
                <a:ea typeface="Tahoma" panose="020B0604030504040204" pitchFamily="34" charset="0"/>
                <a:cs typeface="Times New Roman" pitchFamily="18" charset="0"/>
              </a:rPr>
              <a:t>ăn</a:t>
            </a:r>
            <a:r>
              <a:rPr lang="en-US" sz="3600" b="1" i="1" dirty="0">
                <a:solidFill>
                  <a:srgbClr val="002060"/>
                </a:solidFill>
                <a:latin typeface="Times New Roman" pitchFamily="18" charset="0"/>
                <a:ea typeface="Tahoma" panose="020B0604030504040204" pitchFamily="34" charset="0"/>
                <a:cs typeface="Times New Roman" pitchFamily="18" charset="0"/>
              </a:rPr>
              <a:t>...</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681" y="4093101"/>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6" y="314574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02" y="386559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79196"/>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18422" y="2748660"/>
            <a:ext cx="660121" cy="632396"/>
          </a:xfrm>
          <a:prstGeom prst="rect">
            <a:avLst/>
          </a:prstGeom>
        </p:spPr>
      </p:pic>
      <p:sp>
        <p:nvSpPr>
          <p:cNvPr id="20" name="7-Point Star 19"/>
          <p:cNvSpPr/>
          <p:nvPr/>
        </p:nvSpPr>
        <p:spPr>
          <a:xfrm>
            <a:off x="6623921" y="2410692"/>
            <a:ext cx="2301870" cy="1965778"/>
          </a:xfrm>
          <a:prstGeom prst="star7">
            <a:avLst/>
          </a:prstGeom>
          <a:solidFill>
            <a:srgbClr val="F62A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Một</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tràng</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pháo</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tay</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21" name="7-Point Star 20"/>
          <p:cNvSpPr/>
          <p:nvPr/>
        </p:nvSpPr>
        <p:spPr>
          <a:xfrm>
            <a:off x="6643762" y="2509513"/>
            <a:ext cx="2262188" cy="1965778"/>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100" b="1" dirty="0" err="1">
                <a:solidFill>
                  <a:srgbClr val="002060"/>
                </a:solidFill>
                <a:latin typeface="Times New Roman" panose="02020603050405020304" pitchFamily="18" charset="0"/>
                <a:cs typeface="Times New Roman" panose="02020603050405020304" pitchFamily="18" charset="0"/>
              </a:rPr>
              <a:t>Món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quà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bí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mật</a:t>
            </a:r>
            <a:endParaRPr lang="en-US" sz="2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47252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1" presetClass="path" presetSubtype="0" accel="50000" decel="50000" fill="hold" grpId="0" nodeType="clickEffect">
                                  <p:stCondLst>
                                    <p:cond delay="0"/>
                                  </p:stCondLst>
                                  <p:childTnLst>
                                    <p:animMotion origin="layout" path="M -0.00013 -3.7037E-7 L -0.0401 0.06528 C -0.04909 0.07917 -0.05404 0.09954 -0.05404 0.1213 C -0.05404 0.14583 -0.04909 0.16505 -0.0401 0.17894 L -0.00013 0.24468 " pathEditMode="relative" rAng="0" ptsTypes="AAAAA">
                                      <p:cBhvr>
                                        <p:cTn id="20" dur="2000" fill="hold"/>
                                        <p:tgtEl>
                                          <p:spTgt spid="21"/>
                                        </p:tgtEl>
                                        <p:attrNameLst>
                                          <p:attrName>ppt_x</p:attrName>
                                          <p:attrName>ppt_y</p:attrName>
                                        </p:attrNameLst>
                                      </p:cBhvr>
                                      <p:rCtr x="-2695"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4" name="Oval 3"/>
          <p:cNvSpPr/>
          <p:nvPr/>
        </p:nvSpPr>
        <p:spPr>
          <a:xfrm>
            <a:off x="5727700" y="1023192"/>
            <a:ext cx="2322549" cy="2120561"/>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8" name="Google Shape;2768;p50"/>
          <p:cNvSpPr txBox="1">
            <a:spLocks noGrp="1"/>
          </p:cNvSpPr>
          <p:nvPr>
            <p:ph type="subTitle" idx="4294967295"/>
          </p:nvPr>
        </p:nvSpPr>
        <p:spPr>
          <a:xfrm>
            <a:off x="1075765" y="387417"/>
            <a:ext cx="5432612" cy="537505"/>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Khái</a:t>
            </a: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niệm</a:t>
            </a: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sử</a:t>
            </a: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thi</a:t>
            </a:r>
            <a:endPar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endParaRPr>
          </a:p>
        </p:txBody>
      </p:sp>
      <p:sp>
        <p:nvSpPr>
          <p:cNvPr id="2769" name="Google Shape;2769;p50"/>
          <p:cNvSpPr txBox="1">
            <a:spLocks noGrp="1"/>
          </p:cNvSpPr>
          <p:nvPr>
            <p:ph type="title" idx="4294967295"/>
          </p:nvPr>
        </p:nvSpPr>
        <p:spPr>
          <a:xfrm>
            <a:off x="1624405" y="1437887"/>
            <a:ext cx="6456822" cy="375000"/>
          </a:xfrm>
          <a:prstGeom prst="rect">
            <a:avLst/>
          </a:prstGeom>
        </p:spPr>
        <p:txBody>
          <a:bodyPr spcFirstLastPara="1" wrap="square" lIns="91425" tIns="91425" rIns="91425" bIns="91425" anchor="ctr" anchorCtr="0">
            <a:noAutofit/>
          </a:bodyPr>
          <a:lstStyle/>
          <a:p>
            <a:pPr lvl="0"/>
            <a:r>
              <a:rPr lang="en-US" sz="2400" dirty="0"/>
              <a:t>- </a:t>
            </a:r>
            <a:r>
              <a:rPr lang="en-US" sz="2400" dirty="0" err="1"/>
              <a:t>Cốt</a:t>
            </a:r>
            <a:r>
              <a:rPr lang="en-US" sz="2400" dirty="0"/>
              <a:t> </a:t>
            </a:r>
            <a:r>
              <a:rPr lang="en-US" sz="2400" dirty="0" err="1"/>
              <a:t>truyện</a:t>
            </a:r>
            <a:r>
              <a:rPr lang="en-US" sz="2400" dirty="0"/>
              <a:t> </a:t>
            </a:r>
          </a:p>
        </p:txBody>
      </p:sp>
      <p:grpSp>
        <p:nvGrpSpPr>
          <p:cNvPr id="2860" name="Google Shape;2860;p50"/>
          <p:cNvGrpSpPr/>
          <p:nvPr/>
        </p:nvGrpSpPr>
        <p:grpSpPr>
          <a:xfrm>
            <a:off x="3195062" y="4261782"/>
            <a:ext cx="2693429" cy="803873"/>
            <a:chOff x="3981525" y="4494100"/>
            <a:chExt cx="713000" cy="212800"/>
          </a:xfrm>
        </p:grpSpPr>
        <p:sp>
          <p:nvSpPr>
            <p:cNvPr id="2861" name="Google Shape;2861;p50"/>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50"/>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50"/>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50"/>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50"/>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50"/>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50"/>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50"/>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50"/>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50"/>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50"/>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50"/>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50"/>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4" name="Google Shape;2874;p50"/>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50"/>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6" name="Google Shape;2876;p50"/>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7" name="Google Shape;2877;p50"/>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50"/>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50"/>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50"/>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50"/>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50"/>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50"/>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50"/>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50"/>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50"/>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50"/>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50"/>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50"/>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50"/>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50"/>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50"/>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50"/>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50"/>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50"/>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50"/>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50"/>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50"/>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50"/>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50"/>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50"/>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50"/>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50"/>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50"/>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50"/>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50"/>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50"/>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50"/>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50"/>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50"/>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50"/>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50"/>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50"/>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50"/>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50"/>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50"/>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50"/>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50"/>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50"/>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50"/>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50"/>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50"/>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50"/>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50"/>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50"/>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50"/>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50"/>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50"/>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50"/>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50"/>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50"/>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50"/>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50"/>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50"/>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50"/>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50"/>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50"/>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1" name="Google Shape;2941;p50"/>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2" name="Google Shape;2942;p50"/>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50"/>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50"/>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50"/>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50"/>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2947;p50"/>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2948;p50"/>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50"/>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50"/>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50"/>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50"/>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50"/>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50"/>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50"/>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50"/>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50"/>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8" name="Google Shape;2958;p50"/>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50"/>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50"/>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2961;p50"/>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2962;p50"/>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2963;p50"/>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50"/>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5" name="Google Shape;2965;p50"/>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6" name="Google Shape;2966;p50"/>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50"/>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8" name="Google Shape;2968;p50"/>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9" name="Google Shape;2969;p50"/>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50"/>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50"/>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50"/>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50"/>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4" name="Google Shape;2974;p50"/>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50"/>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50"/>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50"/>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0"/>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0"/>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0"/>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0"/>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0"/>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0"/>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0"/>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0"/>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0"/>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0"/>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0"/>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0"/>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0"/>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0"/>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0"/>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0"/>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0"/>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0"/>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0"/>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0"/>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0"/>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0"/>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0"/>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50"/>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50"/>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50"/>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50"/>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50"/>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50"/>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50"/>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50"/>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50"/>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50"/>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50"/>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50"/>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50"/>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50"/>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50"/>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50"/>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50"/>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50"/>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50"/>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50"/>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50"/>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50"/>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50"/>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50"/>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50"/>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50"/>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50"/>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50"/>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50"/>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50"/>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50"/>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50"/>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50"/>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50"/>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50"/>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50"/>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50"/>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50"/>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50"/>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50"/>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50"/>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50"/>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50"/>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50"/>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50"/>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50"/>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50"/>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50"/>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50"/>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50"/>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50"/>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50"/>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5" name="Google Shape;4895;p62">
            <a:extLst>
              <a:ext uri="{FF2B5EF4-FFF2-40B4-BE49-F238E27FC236}">
                <a16:creationId xmlns="" xmlns:a16="http://schemas.microsoft.com/office/drawing/2014/main" id="{EE5BF105-C8B0-E3A5-970A-42CC5A83FD54}"/>
              </a:ext>
            </a:extLst>
          </p:cNvPr>
          <p:cNvSpPr txBox="1">
            <a:spLocks noGrp="1"/>
          </p:cNvSpPr>
          <p:nvPr>
            <p:ph type="title"/>
          </p:nvPr>
        </p:nvSpPr>
        <p:spPr>
          <a:xfrm>
            <a:off x="168303" y="10925"/>
            <a:ext cx="9117615" cy="512025"/>
          </a:xfrm>
          <a:prstGeom prst="rect">
            <a:avLst/>
          </a:prstGeom>
        </p:spPr>
        <p:txBody>
          <a:bodyPr spcFirstLastPara="1" wrap="square" lIns="91425" tIns="91425" rIns="91425" bIns="91425" anchor="ctr" anchorCtr="0">
            <a:noAutofit/>
          </a:bodyPr>
          <a:lstStyle/>
          <a:p>
            <a:pPr algn="ctr"/>
            <a:r>
              <a:rPr lang="en-US" sz="3000" dirty="0">
                <a:solidFill>
                  <a:srgbClr val="C00000"/>
                </a:solidFill>
                <a:latin typeface="Calibri" panose="020F0502020204030204" pitchFamily="34" charset="0"/>
                <a:cs typeface="Calibri" panose="020F0502020204030204" pitchFamily="34" charset="0"/>
              </a:rPr>
              <a:t>Tri </a:t>
            </a:r>
            <a:r>
              <a:rPr lang="en-US" sz="3000" dirty="0" err="1">
                <a:solidFill>
                  <a:srgbClr val="C00000"/>
                </a:solidFill>
                <a:latin typeface="Calibri" panose="020F0502020204030204" pitchFamily="34" charset="0"/>
                <a:cs typeface="Calibri" panose="020F0502020204030204" pitchFamily="34" charset="0"/>
              </a:rPr>
              <a:t>thức</a:t>
            </a:r>
            <a:r>
              <a:rPr lang="en-US" sz="3000" dirty="0">
                <a:solidFill>
                  <a:srgbClr val="C00000"/>
                </a:solidFill>
                <a:latin typeface="Calibri" panose="020F0502020204030204" pitchFamily="34" charset="0"/>
                <a:cs typeface="Calibri" panose="020F0502020204030204" pitchFamily="34" charset="0"/>
              </a:rPr>
              <a:t> </a:t>
            </a:r>
            <a:r>
              <a:rPr lang="en-US" sz="3000" dirty="0" err="1">
                <a:solidFill>
                  <a:srgbClr val="C00000"/>
                </a:solidFill>
                <a:latin typeface="Calibri" panose="020F0502020204030204" pitchFamily="34" charset="0"/>
                <a:cs typeface="Calibri" panose="020F0502020204030204" pitchFamily="34" charset="0"/>
              </a:rPr>
              <a:t>Ngữ</a:t>
            </a:r>
            <a:r>
              <a:rPr lang="en-US" sz="3000" dirty="0">
                <a:solidFill>
                  <a:srgbClr val="C00000"/>
                </a:solidFill>
                <a:latin typeface="Calibri" panose="020F0502020204030204" pitchFamily="34" charset="0"/>
                <a:cs typeface="Calibri" panose="020F0502020204030204" pitchFamily="34" charset="0"/>
              </a:rPr>
              <a:t> </a:t>
            </a:r>
            <a:r>
              <a:rPr lang="en-US" sz="3000" dirty="0" err="1">
                <a:solidFill>
                  <a:srgbClr val="C00000"/>
                </a:solidFill>
                <a:latin typeface="Calibri" panose="020F0502020204030204" pitchFamily="34" charset="0"/>
                <a:cs typeface="Calibri" panose="020F0502020204030204" pitchFamily="34" charset="0"/>
              </a:rPr>
              <a:t>văn</a:t>
            </a:r>
            <a:endParaRPr sz="3000" dirty="0">
              <a:solidFill>
                <a:srgbClr val="C00000"/>
              </a:solidFill>
              <a:latin typeface="Calibri" panose="020F0502020204030204" pitchFamily="34" charset="0"/>
              <a:cs typeface="Calibri" panose="020F0502020204030204" pitchFamily="34" charset="0"/>
            </a:endParaRPr>
          </a:p>
        </p:txBody>
      </p:sp>
      <p:sp>
        <p:nvSpPr>
          <p:cNvPr id="205" name="Google Shape;2768;p50"/>
          <p:cNvSpPr txBox="1">
            <a:spLocks/>
          </p:cNvSpPr>
          <p:nvPr/>
        </p:nvSpPr>
        <p:spPr>
          <a:xfrm>
            <a:off x="1075765" y="903663"/>
            <a:ext cx="3787201" cy="5375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1pPr>
            <a:lvl2pPr marL="914400" marR="0" lvl="1"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2pPr>
            <a:lvl3pPr marL="1371600" marR="0" lvl="2"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3pPr>
            <a:lvl4pPr marL="1828800" marR="0" lvl="3"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4pPr>
            <a:lvl5pPr marL="2286000" marR="0" lvl="4"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5pPr>
            <a:lvl6pPr marL="2743200" marR="0" lvl="5"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6pPr>
            <a:lvl7pPr marL="3200400" marR="0" lvl="6"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7pPr>
            <a:lvl8pPr marL="3657600" marR="0" lvl="7"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8pPr>
            <a:lvl9pPr marL="4114800" marR="0" lvl="8" indent="-317500" algn="l" rtl="0">
              <a:lnSpc>
                <a:spcPct val="100000"/>
              </a:lnSpc>
              <a:spcBef>
                <a:spcPts val="1600"/>
              </a:spcBef>
              <a:spcAft>
                <a:spcPts val="1600"/>
              </a:spcAft>
              <a:buClr>
                <a:schemeClr val="dk1"/>
              </a:buClr>
              <a:buSzPts val="1400"/>
              <a:buFont typeface="Sarala"/>
              <a:buChar char="■"/>
              <a:defRPr sz="1400" b="0" i="0" u="none" strike="noStrike" cap="none">
                <a:solidFill>
                  <a:schemeClr val="dk1"/>
                </a:solidFill>
                <a:latin typeface="Sarala"/>
                <a:ea typeface="Sarala"/>
                <a:cs typeface="Sarala"/>
                <a:sym typeface="Sarala"/>
              </a:defRPr>
            </a:lvl9pPr>
          </a:lstStyle>
          <a:p>
            <a:pPr marL="0" indent="0">
              <a:lnSpc>
                <a:spcPct val="150000"/>
              </a:lnSpc>
              <a:buFont typeface="Sarala"/>
              <a:buNone/>
            </a:pP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Đặc</a:t>
            </a: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điểm</a:t>
            </a: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sử</a:t>
            </a:r>
            <a:r>
              <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7030A0"/>
                </a:solidFill>
                <a:latin typeface="Calibri" panose="020F0502020204030204" pitchFamily="34" charset="0"/>
                <a:ea typeface="Yu Mincho" panose="02020400000000000000" pitchFamily="18" charset="-128"/>
                <a:cs typeface="Calibri" panose="020F0502020204030204" pitchFamily="34" charset="0"/>
              </a:rPr>
              <a:t>thi</a:t>
            </a:r>
            <a:endParaRPr lang="en-US" sz="2800" b="1" dirty="0">
              <a:solidFill>
                <a:srgbClr val="7030A0"/>
              </a:solidFill>
              <a:latin typeface="Calibri" panose="020F0502020204030204" pitchFamily="34" charset="0"/>
              <a:ea typeface="Yu Mincho" panose="02020400000000000000" pitchFamily="18" charset="-128"/>
              <a:cs typeface="Calibri" panose="020F0502020204030204" pitchFamily="34" charset="0"/>
            </a:endParaRPr>
          </a:p>
        </p:txBody>
      </p:sp>
      <p:sp>
        <p:nvSpPr>
          <p:cNvPr id="206" name="Google Shape;2769;p50"/>
          <p:cNvSpPr txBox="1">
            <a:spLocks/>
          </p:cNvSpPr>
          <p:nvPr/>
        </p:nvSpPr>
        <p:spPr>
          <a:xfrm>
            <a:off x="1608442" y="1849576"/>
            <a:ext cx="6441807" cy="37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400" dirty="0"/>
              <a:t>- </a:t>
            </a:r>
            <a:r>
              <a:rPr lang="en-US" sz="2400" dirty="0" err="1"/>
              <a:t>Nhân</a:t>
            </a:r>
            <a:r>
              <a:rPr lang="en-US" sz="2400" dirty="0"/>
              <a:t> </a:t>
            </a:r>
            <a:r>
              <a:rPr lang="en-US" sz="2400" dirty="0" err="1"/>
              <a:t>vật</a:t>
            </a:r>
            <a:r>
              <a:rPr lang="en-US" sz="2400" dirty="0"/>
              <a:t> </a:t>
            </a:r>
          </a:p>
        </p:txBody>
      </p:sp>
      <p:sp>
        <p:nvSpPr>
          <p:cNvPr id="207" name="Google Shape;2769;p50"/>
          <p:cNvSpPr txBox="1">
            <a:spLocks/>
          </p:cNvSpPr>
          <p:nvPr/>
        </p:nvSpPr>
        <p:spPr>
          <a:xfrm>
            <a:off x="1624403" y="2268512"/>
            <a:ext cx="6456823" cy="37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400" dirty="0"/>
              <a:t>- </a:t>
            </a:r>
            <a:r>
              <a:rPr lang="en-US" sz="2400" dirty="0" err="1"/>
              <a:t>Không</a:t>
            </a:r>
            <a:r>
              <a:rPr lang="en-US" sz="2400" dirty="0"/>
              <a:t> </a:t>
            </a:r>
            <a:r>
              <a:rPr lang="en-US" sz="2400" dirty="0" err="1"/>
              <a:t>gian</a:t>
            </a:r>
            <a:endParaRPr lang="en-US" sz="2400" dirty="0"/>
          </a:p>
        </p:txBody>
      </p:sp>
      <p:sp>
        <p:nvSpPr>
          <p:cNvPr id="208" name="Google Shape;2769;p50"/>
          <p:cNvSpPr txBox="1">
            <a:spLocks/>
          </p:cNvSpPr>
          <p:nvPr/>
        </p:nvSpPr>
        <p:spPr>
          <a:xfrm>
            <a:off x="1624402" y="2681492"/>
            <a:ext cx="6448939" cy="37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400" dirty="0"/>
              <a:t>- </a:t>
            </a:r>
            <a:r>
              <a:rPr lang="en-US" sz="2400" dirty="0" err="1"/>
              <a:t>Thời</a:t>
            </a:r>
            <a:r>
              <a:rPr lang="en-US" sz="2400" dirty="0"/>
              <a:t> </a:t>
            </a:r>
            <a:r>
              <a:rPr lang="en-US" sz="2400" dirty="0" err="1"/>
              <a:t>gian</a:t>
            </a:r>
            <a:endParaRPr lang="en-US" sz="2400" dirty="0"/>
          </a:p>
        </p:txBody>
      </p:sp>
      <p:sp>
        <p:nvSpPr>
          <p:cNvPr id="209" name="Google Shape;2769;p50"/>
          <p:cNvSpPr txBox="1">
            <a:spLocks/>
          </p:cNvSpPr>
          <p:nvPr/>
        </p:nvSpPr>
        <p:spPr>
          <a:xfrm>
            <a:off x="1624402" y="3143754"/>
            <a:ext cx="6448940" cy="37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400" dirty="0"/>
              <a:t>- </a:t>
            </a:r>
            <a:r>
              <a:rPr lang="en-US" sz="2400" dirty="0" err="1"/>
              <a:t>Lời</a:t>
            </a:r>
            <a:r>
              <a:rPr lang="en-US" sz="2400" dirty="0"/>
              <a:t> </a:t>
            </a:r>
            <a:r>
              <a:rPr lang="en-US" sz="2400" dirty="0" err="1"/>
              <a:t>kể</a:t>
            </a:r>
            <a:r>
              <a:rPr lang="en-US" sz="2400" dirty="0"/>
              <a:t> </a:t>
            </a:r>
          </a:p>
        </p:txBody>
      </p:sp>
      <p:sp>
        <p:nvSpPr>
          <p:cNvPr id="210" name="Google Shape;2769;p50"/>
          <p:cNvSpPr txBox="1">
            <a:spLocks/>
          </p:cNvSpPr>
          <p:nvPr/>
        </p:nvSpPr>
        <p:spPr>
          <a:xfrm>
            <a:off x="6264036" y="1881917"/>
            <a:ext cx="2067163" cy="37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3600" dirty="0" err="1">
                <a:solidFill>
                  <a:srgbClr val="C00000"/>
                </a:solidFill>
              </a:rPr>
              <a:t>Cộng</a:t>
            </a:r>
            <a:r>
              <a:rPr lang="en-US" sz="3600" dirty="0">
                <a:solidFill>
                  <a:srgbClr val="C00000"/>
                </a:solidFill>
              </a:rPr>
              <a:t> </a:t>
            </a:r>
          </a:p>
          <a:p>
            <a:r>
              <a:rPr lang="en-US" sz="3600" dirty="0" err="1">
                <a:solidFill>
                  <a:srgbClr val="C00000"/>
                </a:solidFill>
              </a:rPr>
              <a:t>đồng</a:t>
            </a:r>
            <a:endParaRPr lang="en-US" sz="3600" dirty="0">
              <a:solidFill>
                <a:srgbClr val="C00000"/>
              </a:solidFill>
            </a:endParaRPr>
          </a:p>
        </p:txBody>
      </p:sp>
      <p:sp>
        <p:nvSpPr>
          <p:cNvPr id="2" name="Right Arrow 1"/>
          <p:cNvSpPr/>
          <p:nvPr/>
        </p:nvSpPr>
        <p:spPr>
          <a:xfrm>
            <a:off x="4420894" y="1967241"/>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347986" y="1190676"/>
            <a:ext cx="72908" cy="221292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7161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8">
                                            <p:txEl>
                                              <p:pRg st="0" end="0"/>
                                            </p:txEl>
                                          </p:spTgt>
                                        </p:tgtEl>
                                        <p:attrNameLst>
                                          <p:attrName>style.visibility</p:attrName>
                                        </p:attrNameLst>
                                      </p:cBhvr>
                                      <p:to>
                                        <p:strVal val="visible"/>
                                      </p:to>
                                    </p:set>
                                    <p:animEffect transition="in" filter="barn(inVertical)">
                                      <p:cBhvr>
                                        <p:cTn id="7" dur="500"/>
                                        <p:tgtEl>
                                          <p:spTgt spid="27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
                                            <p:txEl>
                                              <p:pRg st="0" end="0"/>
                                            </p:txEl>
                                          </p:spTgt>
                                        </p:tgtEl>
                                        <p:attrNameLst>
                                          <p:attrName>style.visibility</p:attrName>
                                        </p:attrNameLst>
                                      </p:cBhvr>
                                      <p:to>
                                        <p:strVal val="visible"/>
                                      </p:to>
                                    </p:set>
                                    <p:animEffect transition="in" filter="barn(inVertical)">
                                      <p:cBhvr>
                                        <p:cTn id="12" dur="500"/>
                                        <p:tgtEl>
                                          <p:spTgt spid="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69"/>
                                        </p:tgtEl>
                                        <p:attrNameLst>
                                          <p:attrName>style.visibility</p:attrName>
                                        </p:attrNameLst>
                                      </p:cBhvr>
                                      <p:to>
                                        <p:strVal val="visible"/>
                                      </p:to>
                                    </p:set>
                                    <p:animEffect transition="in" filter="wipe(up)">
                                      <p:cBhvr>
                                        <p:cTn id="17" dur="500"/>
                                        <p:tgtEl>
                                          <p:spTgt spid="27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wipe(up)">
                                      <p:cBhvr>
                                        <p:cTn id="27" dur="500"/>
                                        <p:tgtEl>
                                          <p:spTgt spid="20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09"/>
                                        </p:tgtEl>
                                        <p:attrNameLst>
                                          <p:attrName>style.visibility</p:attrName>
                                        </p:attrNameLst>
                                      </p:cBhvr>
                                      <p:to>
                                        <p:strVal val="visible"/>
                                      </p:to>
                                    </p:set>
                                    <p:animEffect transition="in" filter="wipe(up)">
                                      <p:cBhvr>
                                        <p:cTn id="37" dur="500"/>
                                        <p:tgtEl>
                                          <p:spTgt spid="20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600"/>
                                        <p:tgtEl>
                                          <p:spTgt spid="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6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10"/>
                                        </p:tgtEl>
                                        <p:attrNameLst>
                                          <p:attrName>style.visibility</p:attrName>
                                        </p:attrNameLst>
                                      </p:cBhvr>
                                      <p:to>
                                        <p:strVal val="visible"/>
                                      </p:to>
                                    </p:set>
                                    <p:animEffect transition="in" filter="wipe(up)">
                                      <p:cBhvr>
                                        <p:cTn id="50" dur="500"/>
                                        <p:tgtEl>
                                          <p:spTgt spid="21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circle(in)">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68" grpId="0" build="p"/>
      <p:bldP spid="2769" grpId="0"/>
      <p:bldP spid="205" grpId="0" build="p"/>
      <p:bldP spid="206" grpId="0"/>
      <p:bldP spid="207" grpId="0"/>
      <p:bldP spid="208" grpId="0"/>
      <p:bldP spid="209" grpId="0"/>
      <p:bldP spid="210" grpId="0"/>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6"/>
          <p:cNvSpPr/>
          <p:nvPr/>
        </p:nvSpPr>
        <p:spPr>
          <a:xfrm>
            <a:off x="0" y="48477"/>
            <a:ext cx="9144000" cy="5043163"/>
          </a:xfrm>
          <a:custGeom>
            <a:avLst/>
            <a:gdLst/>
            <a:ahLst/>
            <a:cxnLst/>
            <a:rect l="l" t="t" r="r" b="b"/>
            <a:pathLst>
              <a:path w="6295575" h="3472180" extrusionOk="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FD4BA"/>
          </a:solidFill>
          <a:ln>
            <a:noFill/>
          </a:ln>
        </p:spPr>
        <p:txBody>
          <a:bodyPr spcFirstLastPara="1" wrap="square" lIns="44790" tIns="44790" rIns="44790" bIns="44790" anchor="ctr" anchorCtr="0">
            <a:noAutofit/>
          </a:bodyPr>
          <a:lstStyle/>
          <a:p>
            <a:pPr defTabSz="448005"/>
            <a:endParaRPr sz="700"/>
          </a:p>
        </p:txBody>
      </p:sp>
      <p:pic>
        <p:nvPicPr>
          <p:cNvPr id="269" name="Google Shape;269;p16"/>
          <p:cNvPicPr preferRelativeResize="0"/>
          <p:nvPr/>
        </p:nvPicPr>
        <p:blipFill rotWithShape="1">
          <a:blip r:embed="rId3">
            <a:alphaModFix amt="84000"/>
          </a:blip>
          <a:srcRect/>
          <a:stretch/>
        </p:blipFill>
        <p:spPr>
          <a:xfrm>
            <a:off x="4278568" y="5098886"/>
            <a:ext cx="2210866" cy="1456408"/>
          </a:xfrm>
          <a:prstGeom prst="rect">
            <a:avLst/>
          </a:prstGeom>
          <a:noFill/>
          <a:ln>
            <a:noFill/>
          </a:ln>
        </p:spPr>
      </p:pic>
      <p:pic>
        <p:nvPicPr>
          <p:cNvPr id="270" name="Google Shape;270;p16"/>
          <p:cNvPicPr preferRelativeResize="0"/>
          <p:nvPr/>
        </p:nvPicPr>
        <p:blipFill rotWithShape="1">
          <a:blip r:embed="rId4">
            <a:alphaModFix amt="84000"/>
          </a:blip>
          <a:srcRect/>
          <a:stretch/>
        </p:blipFill>
        <p:spPr>
          <a:xfrm>
            <a:off x="3" y="1550414"/>
            <a:ext cx="2631919" cy="2713318"/>
          </a:xfrm>
          <a:prstGeom prst="rect">
            <a:avLst/>
          </a:prstGeom>
          <a:noFill/>
          <a:ln>
            <a:noFill/>
          </a:ln>
        </p:spPr>
      </p:pic>
      <p:pic>
        <p:nvPicPr>
          <p:cNvPr id="271" name="Google Shape;271;p16"/>
          <p:cNvPicPr preferRelativeResize="0"/>
          <p:nvPr/>
        </p:nvPicPr>
        <p:blipFill rotWithShape="1">
          <a:blip r:embed="rId4">
            <a:alphaModFix amt="86000"/>
          </a:blip>
          <a:srcRect/>
          <a:stretch/>
        </p:blipFill>
        <p:spPr>
          <a:xfrm>
            <a:off x="2622941" y="1915836"/>
            <a:ext cx="2631919" cy="2713318"/>
          </a:xfrm>
          <a:prstGeom prst="rect">
            <a:avLst/>
          </a:prstGeom>
          <a:noFill/>
          <a:ln>
            <a:noFill/>
          </a:ln>
        </p:spPr>
      </p:pic>
      <p:pic>
        <p:nvPicPr>
          <p:cNvPr id="272" name="Google Shape;272;p16"/>
          <p:cNvPicPr preferRelativeResize="0"/>
          <p:nvPr/>
        </p:nvPicPr>
        <p:blipFill rotWithShape="1">
          <a:blip r:embed="rId4">
            <a:alphaModFix amt="75000"/>
          </a:blip>
          <a:srcRect/>
          <a:stretch/>
        </p:blipFill>
        <p:spPr>
          <a:xfrm>
            <a:off x="5173487" y="2307005"/>
            <a:ext cx="2631919" cy="2713318"/>
          </a:xfrm>
          <a:prstGeom prst="rect">
            <a:avLst/>
          </a:prstGeom>
          <a:noFill/>
          <a:ln>
            <a:noFill/>
          </a:ln>
        </p:spPr>
      </p:pic>
      <p:sp>
        <p:nvSpPr>
          <p:cNvPr id="274" name="Google Shape;274;p16"/>
          <p:cNvSpPr txBox="1"/>
          <p:nvPr/>
        </p:nvSpPr>
        <p:spPr>
          <a:xfrm>
            <a:off x="3072014" y="2306995"/>
            <a:ext cx="1813800" cy="2123658"/>
          </a:xfrm>
          <a:prstGeom prst="rect">
            <a:avLst/>
          </a:prstGeom>
          <a:noFill/>
          <a:ln>
            <a:noFill/>
          </a:ln>
        </p:spPr>
        <p:txBody>
          <a:bodyPr spcFirstLastPara="1" wrap="square" lIns="0" tIns="0" rIns="0" bIns="0" anchor="t" anchorCtr="0">
            <a:spAutoFit/>
          </a:bodyPr>
          <a:lstStyle/>
          <a:p>
            <a:pPr algn="ctr" defTabSz="448005"/>
            <a:r>
              <a:rPr lang="en-US" sz="2300" dirty="0" err="1">
                <a:solidFill>
                  <a:srgbClr val="FFFFFF"/>
                </a:solidFill>
                <a:latin typeface="Roboto Condensed"/>
                <a:ea typeface="Roboto Condensed"/>
                <a:cs typeface="Roboto Condensed"/>
                <a:sym typeface="Roboto Condensed"/>
              </a:rPr>
              <a:t>Khơi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nguồn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cảm</a:t>
            </a:r>
            <a:r>
              <a:rPr lang="en-US" sz="2300" dirty="0">
                <a:solidFill>
                  <a:srgbClr val="FFFFFF"/>
                </a:solidFill>
                <a:latin typeface="Roboto Condensed"/>
                <a:ea typeface="Roboto Condensed"/>
                <a:cs typeface="Roboto Condensed"/>
                <a:sym typeface="Roboto Condensed"/>
              </a:rPr>
              <a:t> </a:t>
            </a:r>
            <a:r>
              <a:rPr lang="en-US" sz="2300" err="1">
                <a:solidFill>
                  <a:srgbClr val="FFFFFF"/>
                </a:solidFill>
                <a:latin typeface="Roboto Condensed"/>
                <a:ea typeface="Roboto Condensed"/>
                <a:cs typeface="Roboto Condensed"/>
                <a:sym typeface="Roboto Condensed"/>
              </a:rPr>
              <a:t>hứng</a:t>
            </a:r>
            <a:r>
              <a:rPr lang="en-US" sz="2300">
                <a:solidFill>
                  <a:srgbClr val="FFFFFF"/>
                </a:solidFill>
                <a:latin typeface="Roboto Condensed"/>
                <a:ea typeface="Roboto Condensed"/>
                <a:cs typeface="Roboto Condensed"/>
                <a:sym typeface="Roboto Condensed"/>
              </a:rPr>
              <a:t> </a:t>
            </a:r>
            <a:r>
              <a:rPr lang="en-US" sz="2300" smtClean="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sáng</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tạo</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thuộc</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nhiều</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loại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hình</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nghệ</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thuật</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đời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sau</a:t>
            </a:r>
            <a:r>
              <a:rPr lang="en-US" sz="2300" dirty="0">
                <a:solidFill>
                  <a:srgbClr val="FFFFFF"/>
                </a:solidFill>
                <a:latin typeface="Roboto Condensed"/>
                <a:ea typeface="Roboto Condensed"/>
                <a:cs typeface="Roboto Condensed"/>
                <a:sym typeface="Roboto Condensed"/>
              </a:rPr>
              <a:t>. </a:t>
            </a:r>
            <a:endParaRPr sz="700" dirty="0"/>
          </a:p>
        </p:txBody>
      </p:sp>
      <p:sp>
        <p:nvSpPr>
          <p:cNvPr id="275" name="Google Shape;275;p16"/>
          <p:cNvSpPr txBox="1"/>
          <p:nvPr/>
        </p:nvSpPr>
        <p:spPr>
          <a:xfrm>
            <a:off x="2199676" y="405763"/>
            <a:ext cx="6725250" cy="692550"/>
          </a:xfrm>
          <a:prstGeom prst="rect">
            <a:avLst/>
          </a:prstGeom>
          <a:noFill/>
          <a:ln>
            <a:noFill/>
          </a:ln>
        </p:spPr>
        <p:txBody>
          <a:bodyPr spcFirstLastPara="1" wrap="square" lIns="0" tIns="0" rIns="0" bIns="0" anchor="t" anchorCtr="0">
            <a:spAutoFit/>
          </a:bodyPr>
          <a:lstStyle/>
          <a:p>
            <a:pPr algn="ctr" defTabSz="448005"/>
            <a:r>
              <a:rPr lang="en-US" sz="4500" b="1" dirty="0">
                <a:solidFill>
                  <a:srgbClr val="FFFFFF"/>
                </a:solidFill>
                <a:latin typeface="Fraunces"/>
                <a:ea typeface="Fraunces"/>
                <a:cs typeface="Fraunces"/>
                <a:sym typeface="Fraunces"/>
              </a:rPr>
              <a:t>A. TRI </a:t>
            </a:r>
            <a:r>
              <a:rPr lang="en-US" sz="4500" b="1" dirty="0" err="1">
                <a:solidFill>
                  <a:srgbClr val="FFFFFF"/>
                </a:solidFill>
                <a:latin typeface="Fraunces"/>
                <a:ea typeface="Fraunces"/>
                <a:cs typeface="Fraunces"/>
                <a:sym typeface="Fraunces"/>
              </a:rPr>
              <a:t>THỨC</a:t>
            </a:r>
            <a:r>
              <a:rPr lang="en-US" sz="4500" b="1" dirty="0">
                <a:solidFill>
                  <a:srgbClr val="FFFFFF"/>
                </a:solidFill>
                <a:latin typeface="Fraunces"/>
                <a:ea typeface="Fraunces"/>
                <a:cs typeface="Fraunces"/>
                <a:sym typeface="Fraunces"/>
              </a:rPr>
              <a:t> </a:t>
            </a:r>
            <a:r>
              <a:rPr lang="en-US" sz="4500" b="1" dirty="0" err="1">
                <a:solidFill>
                  <a:srgbClr val="FFFFFF"/>
                </a:solidFill>
                <a:latin typeface="Fraunces"/>
                <a:ea typeface="Fraunces"/>
                <a:cs typeface="Fraunces"/>
                <a:sym typeface="Fraunces"/>
              </a:rPr>
              <a:t>NGỮ</a:t>
            </a:r>
            <a:r>
              <a:rPr lang="en-US" sz="4500" b="1" dirty="0">
                <a:solidFill>
                  <a:srgbClr val="FFFFFF"/>
                </a:solidFill>
                <a:latin typeface="Fraunces"/>
                <a:ea typeface="Fraunces"/>
                <a:cs typeface="Fraunces"/>
                <a:sym typeface="Fraunces"/>
              </a:rPr>
              <a:t> </a:t>
            </a:r>
            <a:r>
              <a:rPr lang="en-US" sz="4500" b="1" dirty="0" err="1">
                <a:solidFill>
                  <a:srgbClr val="FFFFFF"/>
                </a:solidFill>
                <a:latin typeface="Fraunces"/>
                <a:ea typeface="Fraunces"/>
                <a:cs typeface="Fraunces"/>
                <a:sym typeface="Fraunces"/>
              </a:rPr>
              <a:t>VĂN</a:t>
            </a:r>
            <a:endParaRPr sz="700" b="1" dirty="0"/>
          </a:p>
        </p:txBody>
      </p:sp>
      <p:sp>
        <p:nvSpPr>
          <p:cNvPr id="276" name="Google Shape;276;p16"/>
          <p:cNvSpPr txBox="1"/>
          <p:nvPr/>
        </p:nvSpPr>
        <p:spPr>
          <a:xfrm>
            <a:off x="4942233" y="1098311"/>
            <a:ext cx="3906065" cy="461665"/>
          </a:xfrm>
          <a:prstGeom prst="rect">
            <a:avLst/>
          </a:prstGeom>
          <a:noFill/>
          <a:ln>
            <a:noFill/>
          </a:ln>
        </p:spPr>
        <p:txBody>
          <a:bodyPr spcFirstLastPara="1" wrap="square" lIns="0" tIns="0" rIns="0" bIns="0" anchor="t" anchorCtr="0">
            <a:spAutoFit/>
          </a:bodyPr>
          <a:lstStyle/>
          <a:p>
            <a:pPr algn="ctr" defTabSz="448005"/>
            <a:r>
              <a:rPr lang="en-US" sz="3000" b="1" dirty="0">
                <a:solidFill>
                  <a:srgbClr val="FFFFFF"/>
                </a:solidFill>
                <a:latin typeface="Roboto Condensed"/>
                <a:ea typeface="Roboto Condensed"/>
                <a:cs typeface="Roboto Condensed"/>
                <a:sym typeface="Roboto Condensed"/>
              </a:rPr>
              <a:t>III. </a:t>
            </a:r>
            <a:r>
              <a:rPr lang="en-US" sz="3000" b="1" dirty="0" err="1">
                <a:solidFill>
                  <a:srgbClr val="FFFFFF"/>
                </a:solidFill>
                <a:latin typeface="Roboto Condensed"/>
                <a:ea typeface="Roboto Condensed"/>
                <a:cs typeface="Roboto Condensed"/>
                <a:sym typeface="Roboto Condensed"/>
              </a:rPr>
              <a:t>Giá</a:t>
            </a:r>
            <a:r>
              <a:rPr lang="en-US" sz="3000" b="1" dirty="0">
                <a:solidFill>
                  <a:srgbClr val="FFFFFF"/>
                </a:solidFill>
                <a:latin typeface="Roboto Condensed"/>
                <a:ea typeface="Roboto Condensed"/>
                <a:cs typeface="Roboto Condensed"/>
                <a:sym typeface="Roboto Condensed"/>
              </a:rPr>
              <a:t> </a:t>
            </a:r>
            <a:r>
              <a:rPr lang="en-US" sz="3000" b="1" dirty="0" err="1">
                <a:solidFill>
                  <a:srgbClr val="FFFFFF"/>
                </a:solidFill>
                <a:latin typeface="Roboto Condensed"/>
                <a:ea typeface="Roboto Condensed"/>
                <a:cs typeface="Roboto Condensed"/>
                <a:sym typeface="Roboto Condensed"/>
              </a:rPr>
              <a:t>trị</a:t>
            </a:r>
            <a:r>
              <a:rPr lang="en-US" sz="3000" b="1" dirty="0">
                <a:solidFill>
                  <a:srgbClr val="FFFFFF"/>
                </a:solidFill>
                <a:latin typeface="Roboto Condensed"/>
                <a:ea typeface="Roboto Condensed"/>
                <a:cs typeface="Roboto Condensed"/>
                <a:sym typeface="Roboto Condensed"/>
              </a:rPr>
              <a:t> </a:t>
            </a:r>
            <a:r>
              <a:rPr lang="en-US" sz="3000" b="1" dirty="0" err="1">
                <a:solidFill>
                  <a:srgbClr val="FFFFFF"/>
                </a:solidFill>
                <a:latin typeface="Roboto Condensed"/>
                <a:ea typeface="Roboto Condensed"/>
                <a:cs typeface="Roboto Condensed"/>
                <a:sym typeface="Roboto Condensed"/>
              </a:rPr>
              <a:t>của</a:t>
            </a:r>
            <a:r>
              <a:rPr lang="en-US" sz="3000" b="1" dirty="0">
                <a:solidFill>
                  <a:srgbClr val="FFFFFF"/>
                </a:solidFill>
                <a:latin typeface="Roboto Condensed"/>
                <a:ea typeface="Roboto Condensed"/>
                <a:cs typeface="Roboto Condensed"/>
                <a:sym typeface="Roboto Condensed"/>
              </a:rPr>
              <a:t> </a:t>
            </a:r>
            <a:r>
              <a:rPr lang="en-US" sz="3000" b="1" dirty="0" err="1">
                <a:solidFill>
                  <a:srgbClr val="FFFFFF"/>
                </a:solidFill>
                <a:latin typeface="Roboto Condensed"/>
                <a:ea typeface="Roboto Condensed"/>
                <a:cs typeface="Roboto Condensed"/>
                <a:sym typeface="Roboto Condensed"/>
              </a:rPr>
              <a:t>sử</a:t>
            </a:r>
            <a:r>
              <a:rPr lang="en-US" sz="3000" b="1" dirty="0">
                <a:solidFill>
                  <a:srgbClr val="FFFFFF"/>
                </a:solidFill>
                <a:latin typeface="Roboto Condensed"/>
                <a:ea typeface="Roboto Condensed"/>
                <a:cs typeface="Roboto Condensed"/>
                <a:sym typeface="Roboto Condensed"/>
              </a:rPr>
              <a:t> </a:t>
            </a:r>
            <a:r>
              <a:rPr lang="en-US" sz="3000" b="1" dirty="0" err="1">
                <a:solidFill>
                  <a:srgbClr val="FFFFFF"/>
                </a:solidFill>
                <a:latin typeface="Roboto Condensed"/>
                <a:ea typeface="Roboto Condensed"/>
                <a:cs typeface="Roboto Condensed"/>
                <a:sym typeface="Roboto Condensed"/>
              </a:rPr>
              <a:t>thi</a:t>
            </a:r>
            <a:endParaRPr sz="3000" b="1" dirty="0">
              <a:solidFill>
                <a:srgbClr val="FFFFFF"/>
              </a:solidFill>
              <a:latin typeface="Roboto Condensed"/>
              <a:ea typeface="Roboto Condensed"/>
              <a:cs typeface="Roboto Condensed"/>
              <a:sym typeface="Roboto Condensed"/>
            </a:endParaRPr>
          </a:p>
        </p:txBody>
      </p:sp>
      <p:sp>
        <p:nvSpPr>
          <p:cNvPr id="277" name="Google Shape;277;p16"/>
          <p:cNvSpPr txBox="1"/>
          <p:nvPr/>
        </p:nvSpPr>
        <p:spPr>
          <a:xfrm>
            <a:off x="366085" y="2197461"/>
            <a:ext cx="1961571" cy="2123658"/>
          </a:xfrm>
          <a:prstGeom prst="rect">
            <a:avLst/>
          </a:prstGeom>
          <a:noFill/>
          <a:ln>
            <a:noFill/>
          </a:ln>
        </p:spPr>
        <p:txBody>
          <a:bodyPr spcFirstLastPara="1" wrap="square" lIns="0" tIns="0" rIns="0" bIns="0" anchor="t" anchorCtr="0">
            <a:spAutoFit/>
          </a:bodyPr>
          <a:lstStyle/>
          <a:p>
            <a:pPr algn="ctr" defTabSz="448005"/>
            <a:r>
              <a:rPr lang="en-US" sz="2300">
                <a:solidFill>
                  <a:srgbClr val="FFFFFF"/>
                </a:solidFill>
                <a:latin typeface="Roboto Condensed"/>
                <a:ea typeface="Roboto Condensed"/>
                <a:cs typeface="Roboto Condensed"/>
                <a:sym typeface="Roboto Condensed"/>
              </a:rPr>
              <a:t>Phản ánh diện mạo đời sống tinh thần, hệ giá trị, niềm tin của cộng đồng. </a:t>
            </a:r>
            <a:endParaRPr sz="700"/>
          </a:p>
        </p:txBody>
      </p:sp>
      <p:sp>
        <p:nvSpPr>
          <p:cNvPr id="278" name="Google Shape;278;p16"/>
          <p:cNvSpPr txBox="1"/>
          <p:nvPr/>
        </p:nvSpPr>
        <p:spPr>
          <a:xfrm>
            <a:off x="5562454" y="2971313"/>
            <a:ext cx="1813760" cy="1415772"/>
          </a:xfrm>
          <a:prstGeom prst="rect">
            <a:avLst/>
          </a:prstGeom>
          <a:noFill/>
          <a:ln>
            <a:noFill/>
          </a:ln>
        </p:spPr>
        <p:txBody>
          <a:bodyPr spcFirstLastPara="1" wrap="square" lIns="0" tIns="0" rIns="0" bIns="0" anchor="t" anchorCtr="0">
            <a:spAutoFit/>
          </a:bodyPr>
          <a:lstStyle/>
          <a:p>
            <a:pPr algn="ctr" defTabSz="448005"/>
            <a:r>
              <a:rPr lang="en-US" sz="2300" dirty="0" err="1">
                <a:solidFill>
                  <a:srgbClr val="FFFFFF"/>
                </a:solidFill>
                <a:latin typeface="Roboto Condensed"/>
                <a:ea typeface="Roboto Condensed"/>
                <a:cs typeface="Roboto Condensed"/>
                <a:sym typeface="Roboto Condensed"/>
              </a:rPr>
              <a:t>Ảnh</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hưởng</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lớn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tới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nền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văn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hoá</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nhân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loại</a:t>
            </a:r>
            <a:r>
              <a:rPr lang="en-US" sz="2300" dirty="0">
                <a:solidFill>
                  <a:srgbClr val="FFFFFF"/>
                </a:solidFill>
                <a:latin typeface="Roboto Condensed"/>
                <a:ea typeface="Roboto Condensed"/>
                <a:cs typeface="Roboto Condensed"/>
                <a:sym typeface="Roboto Condensed"/>
              </a:rPr>
              <a:t>.</a:t>
            </a:r>
            <a:endParaRPr sz="700" dirty="0"/>
          </a:p>
        </p:txBody>
      </p:sp>
      <p:sp>
        <p:nvSpPr>
          <p:cNvPr id="2" name="Rectangle 1">
            <a:extLst>
              <a:ext uri="{FF2B5EF4-FFF2-40B4-BE49-F238E27FC236}">
                <a16:creationId xmlns="" xmlns:a16="http://schemas.microsoft.com/office/drawing/2014/main" id="{ECC9127C-8654-BE46-A393-38182BAA1414}"/>
              </a:ext>
            </a:extLst>
          </p:cNvPr>
          <p:cNvSpPr/>
          <p:nvPr/>
        </p:nvSpPr>
        <p:spPr>
          <a:xfrm>
            <a:off x="295702" y="372346"/>
            <a:ext cx="8087644" cy="876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GIÁ TRỊ CỦA SỬ THI</a:t>
            </a:r>
          </a:p>
        </p:txBody>
      </p:sp>
    </p:spTree>
    <p:extLst>
      <p:ext uri="{BB962C8B-B14F-4D97-AF65-F5344CB8AC3E}">
        <p14:creationId xmlns:p14="http://schemas.microsoft.com/office/powerpoint/2010/main" val="183502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par>
                                <p:cTn id="8" presetID="10" presetClass="entr" presetSubtype="0" fill="hold"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10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4"/>
                                        </p:tgtEl>
                                        <p:attrNameLst>
                                          <p:attrName>style.visibility</p:attrName>
                                        </p:attrNameLst>
                                      </p:cBhvr>
                                      <p:to>
                                        <p:strVal val="visible"/>
                                      </p:to>
                                    </p:set>
                                    <p:anim calcmode="lin" valueType="num">
                                      <p:cBhvr additive="base">
                                        <p:cTn id="15" dur="500" fill="hold"/>
                                        <p:tgtEl>
                                          <p:spTgt spid="274"/>
                                        </p:tgtEl>
                                        <p:attrNameLst>
                                          <p:attrName>ppt_x</p:attrName>
                                        </p:attrNameLst>
                                      </p:cBhvr>
                                      <p:tavLst>
                                        <p:tav tm="0">
                                          <p:val>
                                            <p:strVal val="#ppt_x"/>
                                          </p:val>
                                        </p:tav>
                                        <p:tav tm="100000">
                                          <p:val>
                                            <p:strVal val="#ppt_x"/>
                                          </p:val>
                                        </p:tav>
                                      </p:tavLst>
                                    </p:anim>
                                    <p:anim calcmode="lin" valueType="num">
                                      <p:cBhvr additive="base">
                                        <p:cTn id="16" dur="500" fill="hold"/>
                                        <p:tgtEl>
                                          <p:spTgt spid="274"/>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71"/>
                                        </p:tgtEl>
                                        <p:attrNameLst>
                                          <p:attrName>style.visibility</p:attrName>
                                        </p:attrNameLst>
                                      </p:cBhvr>
                                      <p:to>
                                        <p:strVal val="visible"/>
                                      </p:to>
                                    </p:set>
                                    <p:animEffect transition="in" filter="fade">
                                      <p:cBhvr>
                                        <p:cTn id="19" dur="1000"/>
                                        <p:tgtEl>
                                          <p:spTgt spid="2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1000"/>
                                        <p:tgtEl>
                                          <p:spTgt spid="27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78"/>
                                        </p:tgtEl>
                                        <p:attrNameLst>
                                          <p:attrName>style.visibility</p:attrName>
                                        </p:attrNameLst>
                                      </p:cBhvr>
                                      <p:to>
                                        <p:strVal val="visible"/>
                                      </p:to>
                                    </p:set>
                                    <p:anim calcmode="lin" valueType="num">
                                      <p:cBhvr additive="base">
                                        <p:cTn id="29" dur="500" fill="hold"/>
                                        <p:tgtEl>
                                          <p:spTgt spid="278"/>
                                        </p:tgtEl>
                                        <p:attrNameLst>
                                          <p:attrName>ppt_x</p:attrName>
                                        </p:attrNameLst>
                                      </p:cBhvr>
                                      <p:tavLst>
                                        <p:tav tm="0">
                                          <p:val>
                                            <p:strVal val="#ppt_x"/>
                                          </p:val>
                                        </p:tav>
                                        <p:tav tm="100000">
                                          <p:val>
                                            <p:strVal val="#ppt_x"/>
                                          </p:val>
                                        </p:tav>
                                      </p:tavLst>
                                    </p:anim>
                                    <p:anim calcmode="lin" valueType="num">
                                      <p:cBhvr additive="base">
                                        <p:cTn id="30"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P spid="278"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8" name="Google Shape;418;p34"/>
          <p:cNvSpPr txBox="1">
            <a:spLocks noGrp="1"/>
          </p:cNvSpPr>
          <p:nvPr>
            <p:ph type="title"/>
          </p:nvPr>
        </p:nvSpPr>
        <p:spPr>
          <a:xfrm>
            <a:off x="4374785" y="1731403"/>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solidFill>
                  <a:schemeClr val="accent3">
                    <a:lumMod val="50000"/>
                  </a:schemeClr>
                </a:solidFill>
                <a:latin typeface="Livvic" panose="020B0604020202020204" charset="0"/>
              </a:rPr>
              <a:t>S</a:t>
            </a:r>
            <a:r>
              <a:rPr lang="en" sz="2400" b="1" dirty="0">
                <a:solidFill>
                  <a:schemeClr val="accent3">
                    <a:lumMod val="50000"/>
                  </a:schemeClr>
                </a:solidFill>
                <a:latin typeface="Livvic" panose="020B0604020202020204" charset="0"/>
              </a:rPr>
              <a:t>ống </a:t>
            </a:r>
            <a:r>
              <a:rPr lang="en" sz="2400" dirty="0">
                <a:solidFill>
                  <a:schemeClr val="accent3">
                    <a:lumMod val="50000"/>
                  </a:schemeClr>
                </a:solidFill>
                <a:latin typeface="Livvic" panose="020B0604020202020204" charset="0"/>
              </a:rPr>
              <a:t>khoảng</a:t>
            </a:r>
            <a:r>
              <a:rPr lang="en" sz="2400" b="1" dirty="0">
                <a:solidFill>
                  <a:schemeClr val="accent3">
                    <a:lumMod val="50000"/>
                  </a:schemeClr>
                </a:solidFill>
                <a:latin typeface="Livvic" panose="020B0604020202020204" charset="0"/>
              </a:rPr>
              <a:t> TK  VIII- VII TCN </a:t>
            </a:r>
            <a:endParaRPr sz="2400" b="1" dirty="0">
              <a:solidFill>
                <a:schemeClr val="accent3">
                  <a:lumMod val="50000"/>
                </a:schemeClr>
              </a:solidFill>
              <a:latin typeface="Livvic" panose="020B0604020202020204" charset="0"/>
            </a:endParaRPr>
          </a:p>
        </p:txBody>
      </p:sp>
      <p:sp>
        <p:nvSpPr>
          <p:cNvPr id="415" name="Google Shape;415;p34"/>
          <p:cNvSpPr txBox="1">
            <a:spLocks noGrp="1"/>
          </p:cNvSpPr>
          <p:nvPr>
            <p:ph type="title" idx="4294967295"/>
          </p:nvPr>
        </p:nvSpPr>
        <p:spPr>
          <a:xfrm>
            <a:off x="4383450" y="939333"/>
            <a:ext cx="4760550" cy="6254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3">
                    <a:lumMod val="50000"/>
                  </a:schemeClr>
                </a:solidFill>
                <a:latin typeface="Livvic" panose="020B0604020202020204" charset="0"/>
              </a:rPr>
              <a:t>Nhà thơ huyền thoại của Hy Lạp cổ đại</a:t>
            </a:r>
            <a:endParaRPr sz="2400" b="1" dirty="0">
              <a:solidFill>
                <a:schemeClr val="accent3">
                  <a:lumMod val="50000"/>
                </a:schemeClr>
              </a:solidFill>
              <a:latin typeface="Livvic" panose="020B0604020202020204" charset="0"/>
            </a:endParaRPr>
          </a:p>
        </p:txBody>
      </p:sp>
      <p:sp>
        <p:nvSpPr>
          <p:cNvPr id="419" name="Google Shape;419;p34"/>
          <p:cNvSpPr txBox="1">
            <a:spLocks noGrp="1"/>
          </p:cNvSpPr>
          <p:nvPr>
            <p:ph type="title" idx="4294967295"/>
          </p:nvPr>
        </p:nvSpPr>
        <p:spPr>
          <a:xfrm>
            <a:off x="4374784" y="2588180"/>
            <a:ext cx="4769215" cy="59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chemeClr val="accent3">
                    <a:lumMod val="50000"/>
                  </a:schemeClr>
                </a:solidFill>
                <a:latin typeface="Livvic" panose="020B0604020202020204" charset="0"/>
              </a:rPr>
              <a:t>Ông bị mù và là một người hát rong kể chuyện tài năng</a:t>
            </a:r>
            <a:endParaRPr sz="2400" b="1" dirty="0">
              <a:solidFill>
                <a:schemeClr val="accent3">
                  <a:lumMod val="50000"/>
                </a:schemeClr>
              </a:solidFill>
              <a:latin typeface="Livvic" panose="020B0604020202020204" charset="0"/>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4"/>
          <p:cNvSpPr/>
          <p:nvPr/>
        </p:nvSpPr>
        <p:spPr>
          <a:xfrm>
            <a:off x="4024777" y="591015"/>
            <a:ext cx="45719" cy="3943269"/>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3" name="Google Shape;423;p34"/>
          <p:cNvGrpSpPr/>
          <p:nvPr/>
        </p:nvGrpSpPr>
        <p:grpSpPr>
          <a:xfrm>
            <a:off x="3874337" y="939333"/>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6" name="Google Shape;426;p34"/>
          <p:cNvGrpSpPr/>
          <p:nvPr/>
        </p:nvGrpSpPr>
        <p:grpSpPr>
          <a:xfrm>
            <a:off x="3865672" y="1845353"/>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9" name="Google Shape;429;p34"/>
          <p:cNvGrpSpPr/>
          <p:nvPr/>
        </p:nvGrpSpPr>
        <p:grpSpPr>
          <a:xfrm>
            <a:off x="3865672" y="2555719"/>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455;p36"/>
          <p:cNvSpPr txBox="1">
            <a:spLocks/>
          </p:cNvSpPr>
          <p:nvPr/>
        </p:nvSpPr>
        <p:spPr>
          <a:xfrm>
            <a:off x="2218647" y="-70439"/>
            <a:ext cx="682241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482400"/>
              </a:buClr>
              <a:buSzPts val="3000"/>
              <a:buFont typeface="Redressed"/>
              <a:buNone/>
              <a:tabLst/>
              <a:defRPr/>
            </a:pPr>
            <a:r>
              <a:rPr kumimoji="0" lang="en-US" sz="4400" b="0" i="0" u="none" strike="noStrike" kern="0" cap="none" spc="0" normalizeH="0" baseline="0" noProof="0" dirty="0" err="1">
                <a:ln>
                  <a:noFill/>
                </a:ln>
                <a:solidFill>
                  <a:srgbClr val="7030A0"/>
                </a:solidFill>
                <a:effectLst/>
                <a:uLnTx/>
                <a:uFillTx/>
                <a:latin typeface="#9Slide03 SFU Futura_05" panose="00000800000000000000" pitchFamily="2" charset="0"/>
                <a:sym typeface="Redressed"/>
              </a:rPr>
              <a:t>Tác</a:t>
            </a:r>
            <a:r>
              <a:rPr kumimoji="0" lang="en-US" sz="4400" b="0" i="0" u="none" strike="noStrike" kern="0" cap="none" spc="0" normalizeH="0" baseline="0" noProof="0" dirty="0">
                <a:ln>
                  <a:noFill/>
                </a:ln>
                <a:solidFill>
                  <a:srgbClr val="7030A0"/>
                </a:solidFill>
                <a:effectLst/>
                <a:uLnTx/>
                <a:uFillTx/>
                <a:latin typeface="#9Slide03 SFU Futura_05" panose="00000800000000000000" pitchFamily="2" charset="0"/>
                <a:sym typeface="Redressed"/>
              </a:rPr>
              <a:t> </a:t>
            </a:r>
            <a:r>
              <a:rPr kumimoji="0" lang="en-US" sz="4400" b="0" i="0" u="none" strike="noStrike" kern="0" cap="none" spc="0" normalizeH="0" baseline="0" noProof="0" dirty="0" err="1">
                <a:ln>
                  <a:noFill/>
                </a:ln>
                <a:solidFill>
                  <a:srgbClr val="7030A0"/>
                </a:solidFill>
                <a:effectLst/>
                <a:uLnTx/>
                <a:uFillTx/>
                <a:latin typeface="#9Slide03 SFU Futura_05" panose="00000800000000000000" pitchFamily="2" charset="0"/>
                <a:sym typeface="Redressed"/>
              </a:rPr>
              <a:t>giả</a:t>
            </a:r>
            <a:r>
              <a:rPr kumimoji="0" lang="en-US" sz="4400" b="0" i="0" u="none" strike="noStrike" kern="0" cap="none" spc="0" normalizeH="0" baseline="0" noProof="0" dirty="0">
                <a:ln>
                  <a:noFill/>
                </a:ln>
                <a:solidFill>
                  <a:srgbClr val="7030A0"/>
                </a:solidFill>
                <a:effectLst/>
                <a:uLnTx/>
                <a:uFillTx/>
                <a:latin typeface="#9Slide03 SFU Futura_05" panose="00000800000000000000" pitchFamily="2" charset="0"/>
                <a:sym typeface="Redressed"/>
              </a:rPr>
              <a:t>: </a:t>
            </a:r>
            <a:r>
              <a:rPr kumimoji="0" lang="en-US" sz="4400" b="0" i="0" u="none" strike="noStrike" kern="0" cap="none" spc="0" normalizeH="0" baseline="0" noProof="0" dirty="0" err="1">
                <a:ln>
                  <a:noFill/>
                </a:ln>
                <a:solidFill>
                  <a:srgbClr val="7030A0"/>
                </a:solidFill>
                <a:effectLst/>
                <a:uLnTx/>
                <a:uFillTx/>
                <a:latin typeface="#9Slide03 SFU Futura_05" panose="00000800000000000000" pitchFamily="2" charset="0"/>
                <a:sym typeface="Redressed"/>
              </a:rPr>
              <a:t>Hô</a:t>
            </a:r>
            <a:r>
              <a:rPr kumimoji="0" lang="en-US" sz="4400" b="0" i="0" u="none" strike="noStrike" kern="0" cap="none" spc="0" normalizeH="0" baseline="0" noProof="0" dirty="0">
                <a:ln>
                  <a:noFill/>
                </a:ln>
                <a:solidFill>
                  <a:srgbClr val="7030A0"/>
                </a:solidFill>
                <a:effectLst/>
                <a:uLnTx/>
                <a:uFillTx/>
                <a:latin typeface="#9Slide03 SFU Futura_05" panose="00000800000000000000" pitchFamily="2" charset="0"/>
                <a:sym typeface="Redressed"/>
              </a:rPr>
              <a:t>-me-</a:t>
            </a:r>
            <a:r>
              <a:rPr kumimoji="0" lang="en-US" sz="4400" b="0" i="0" u="none" strike="noStrike" kern="0" cap="none" spc="0" normalizeH="0" baseline="0" noProof="0" dirty="0" err="1">
                <a:ln>
                  <a:noFill/>
                </a:ln>
                <a:solidFill>
                  <a:srgbClr val="7030A0"/>
                </a:solidFill>
                <a:effectLst/>
                <a:uLnTx/>
                <a:uFillTx/>
                <a:latin typeface="#9Slide03 SFU Futura_05" panose="00000800000000000000" pitchFamily="2" charset="0"/>
                <a:sym typeface="Redressed"/>
              </a:rPr>
              <a:t>rơ</a:t>
            </a:r>
            <a:endParaRPr kumimoji="0" lang="en-US" sz="4400" b="0" i="0" u="none" strike="noStrike" kern="0" cap="none" spc="0" normalizeH="0" baseline="0" noProof="0" dirty="0">
              <a:ln>
                <a:noFill/>
              </a:ln>
              <a:solidFill>
                <a:srgbClr val="7030A0"/>
              </a:solidFill>
              <a:effectLst/>
              <a:uLnTx/>
              <a:uFillTx/>
              <a:latin typeface="#9Slide03 SFU Futura_05" panose="00000800000000000000" pitchFamily="2" charset="0"/>
              <a:sym typeface="Redressed"/>
            </a:endParaRPr>
          </a:p>
        </p:txBody>
      </p:sp>
      <p:pic>
        <p:nvPicPr>
          <p:cNvPr id="21" name="Picture 29" descr="476px-Homer_British_Museu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667" l="630" r="96849">
                        <a14:foregroundMark x1="53992" y1="6667" x2="71639" y2="10500"/>
                        <a14:foregroundMark x1="86975" y1="24167" x2="92227" y2="45000"/>
                        <a14:foregroundMark x1="95168" y1="41167" x2="96849" y2="41167"/>
                        <a14:foregroundMark x1="87395" y1="22500" x2="87395" y2="22500"/>
                        <a14:foregroundMark x1="9454" y1="37000" x2="9454" y2="45833"/>
                        <a14:foregroundMark x1="6303" y1="41000" x2="7563" y2="45000"/>
                        <a14:foregroundMark x1="42227" y1="88833" x2="52731" y2="91333"/>
                        <a14:foregroundMark x1="30252" y1="74667" x2="7353" y2="89833"/>
                        <a14:foregroundMark x1="7353" y1="89833" x2="5042" y2="95000"/>
                        <a14:foregroundMark x1="69748" y1="86333" x2="96639" y2="91167"/>
                        <a14:foregroundMark x1="8824" y1="98333" x2="76050" y2="96333"/>
                        <a14:foregroundMark x1="76050" y1="96333" x2="84034" y2="96333"/>
                        <a14:foregroundMark x1="630" y1="89333" x2="6723" y2="99667"/>
                      </a14:backgroundRemoval>
                    </a14:imgEffect>
                  </a14:imgLayer>
                </a14:imgProps>
              </a:ext>
              <a:ext uri="{28A0092B-C50C-407E-A947-70E740481C1C}">
                <a14:useLocalDpi xmlns:a14="http://schemas.microsoft.com/office/drawing/2010/main" val="0"/>
              </a:ext>
            </a:extLst>
          </a:blip>
          <a:srcRect/>
          <a:stretch>
            <a:fillRect/>
          </a:stretch>
        </p:blipFill>
        <p:spPr bwMode="auto">
          <a:xfrm>
            <a:off x="-189632" y="215911"/>
            <a:ext cx="3604209" cy="516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oogle Shape;429;p34"/>
          <p:cNvGrpSpPr/>
          <p:nvPr/>
        </p:nvGrpSpPr>
        <p:grpSpPr>
          <a:xfrm>
            <a:off x="3868032" y="3813212"/>
            <a:ext cx="363927" cy="368249"/>
            <a:chOff x="2241250" y="3027000"/>
            <a:chExt cx="98700" cy="99875"/>
          </a:xfrm>
        </p:grpSpPr>
        <p:sp>
          <p:nvSpPr>
            <p:cNvPr id="23"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419;p34"/>
          <p:cNvSpPr txBox="1">
            <a:spLocks/>
          </p:cNvSpPr>
          <p:nvPr/>
        </p:nvSpPr>
        <p:spPr>
          <a:xfrm>
            <a:off x="4271847" y="3609701"/>
            <a:ext cx="4769215" cy="596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400" dirty="0" err="1">
                <a:solidFill>
                  <a:schemeClr val="accent3">
                    <a:lumMod val="50000"/>
                  </a:schemeClr>
                </a:solidFill>
                <a:latin typeface="Livvic" panose="020B0604020202020204" charset="0"/>
              </a:rPr>
              <a:t>Ông</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được</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coi</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là</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tác</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giả</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của</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sử</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thi</a:t>
            </a:r>
            <a:r>
              <a:rPr lang="en-US" sz="2400" dirty="0">
                <a:solidFill>
                  <a:schemeClr val="accent3">
                    <a:lumMod val="50000"/>
                  </a:schemeClr>
                </a:solidFill>
                <a:latin typeface="Livvic" panose="020B0604020202020204" charset="0"/>
              </a:rPr>
              <a:t> </a:t>
            </a:r>
            <a:r>
              <a:rPr lang="en-US" sz="2400" i="1" dirty="0">
                <a:solidFill>
                  <a:schemeClr val="accent3">
                    <a:lumMod val="50000"/>
                  </a:schemeClr>
                </a:solidFill>
                <a:latin typeface="Livvic" panose="020B0604020202020204" charset="0"/>
              </a:rPr>
              <a:t>I-li-</a:t>
            </a:r>
            <a:r>
              <a:rPr lang="en-US" sz="2400" i="1" dirty="0" err="1">
                <a:solidFill>
                  <a:schemeClr val="accent3">
                    <a:lumMod val="50000"/>
                  </a:schemeClr>
                </a:solidFill>
                <a:latin typeface="Livvic" panose="020B0604020202020204" charset="0"/>
              </a:rPr>
              <a:t>át</a:t>
            </a:r>
            <a:r>
              <a:rPr lang="en-US" sz="2400" dirty="0">
                <a:solidFill>
                  <a:schemeClr val="accent3">
                    <a:lumMod val="50000"/>
                  </a:schemeClr>
                </a:solidFill>
                <a:latin typeface="Livvic" panose="020B0604020202020204" charset="0"/>
              </a:rPr>
              <a:t> </a:t>
            </a:r>
            <a:r>
              <a:rPr lang="en-US" sz="2400" dirty="0" err="1">
                <a:solidFill>
                  <a:schemeClr val="accent3">
                    <a:lumMod val="50000"/>
                  </a:schemeClr>
                </a:solidFill>
                <a:latin typeface="Livvic" panose="020B0604020202020204" charset="0"/>
              </a:rPr>
              <a:t>và</a:t>
            </a:r>
            <a:r>
              <a:rPr lang="en-US" sz="2400" dirty="0">
                <a:solidFill>
                  <a:schemeClr val="accent3">
                    <a:lumMod val="50000"/>
                  </a:schemeClr>
                </a:solidFill>
                <a:latin typeface="Livvic" panose="020B0604020202020204" charset="0"/>
              </a:rPr>
              <a:t> </a:t>
            </a:r>
            <a:r>
              <a:rPr lang="en-US" sz="2400" i="1" dirty="0">
                <a:solidFill>
                  <a:schemeClr val="accent3">
                    <a:lumMod val="50000"/>
                  </a:schemeClr>
                </a:solidFill>
                <a:latin typeface="Livvic" panose="020B0604020202020204" charset="0"/>
              </a:rPr>
              <a:t>Ô-</a:t>
            </a:r>
            <a:r>
              <a:rPr lang="en-US" sz="2400" i="1" dirty="0" err="1">
                <a:solidFill>
                  <a:schemeClr val="accent3">
                    <a:lumMod val="50000"/>
                  </a:schemeClr>
                </a:solidFill>
                <a:latin typeface="Livvic" panose="020B0604020202020204" charset="0"/>
              </a:rPr>
              <a:t>đi</a:t>
            </a:r>
            <a:r>
              <a:rPr lang="en-US" sz="2400" i="1" dirty="0">
                <a:solidFill>
                  <a:schemeClr val="accent3">
                    <a:lumMod val="50000"/>
                  </a:schemeClr>
                </a:solidFill>
                <a:latin typeface="Livvic" panose="020B0604020202020204" charset="0"/>
              </a:rPr>
              <a:t>-</a:t>
            </a:r>
            <a:r>
              <a:rPr lang="en-US" sz="2400" i="1" dirty="0" err="1">
                <a:solidFill>
                  <a:schemeClr val="accent3">
                    <a:lumMod val="50000"/>
                  </a:schemeClr>
                </a:solidFill>
                <a:latin typeface="Livvic" panose="020B0604020202020204" charset="0"/>
              </a:rPr>
              <a:t>xê</a:t>
            </a:r>
            <a:endParaRPr lang="vi-VN" sz="2400" i="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3759678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circle(in)">
                                      <p:cBhvr>
                                        <p:cTn id="7" dur="2000"/>
                                        <p:tgtEl>
                                          <p:spTgt spid="4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15"/>
                                        </p:tgtEl>
                                        <p:attrNameLst>
                                          <p:attrName>style.visibility</p:attrName>
                                        </p:attrNameLst>
                                      </p:cBhvr>
                                      <p:to>
                                        <p:strVal val="visible"/>
                                      </p:to>
                                    </p:set>
                                    <p:anim calcmode="lin" valueType="num">
                                      <p:cBhvr additive="base">
                                        <p:cTn id="10" dur="500" fill="hold"/>
                                        <p:tgtEl>
                                          <p:spTgt spid="415"/>
                                        </p:tgtEl>
                                        <p:attrNameLst>
                                          <p:attrName>ppt_x</p:attrName>
                                        </p:attrNameLst>
                                      </p:cBhvr>
                                      <p:tavLst>
                                        <p:tav tm="0">
                                          <p:val>
                                            <p:strVal val="#ppt_x"/>
                                          </p:val>
                                        </p:tav>
                                        <p:tav tm="100000">
                                          <p:val>
                                            <p:strVal val="#ppt_x"/>
                                          </p:val>
                                        </p:tav>
                                      </p:tavLst>
                                    </p:anim>
                                    <p:anim calcmode="lin" valueType="num">
                                      <p:cBhvr additive="base">
                                        <p:cTn id="11" dur="500" fill="hold"/>
                                        <p:tgtEl>
                                          <p:spTgt spid="41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6"/>
                                        </p:tgtEl>
                                        <p:attrNameLst>
                                          <p:attrName>style.visibility</p:attrName>
                                        </p:attrNameLst>
                                      </p:cBhvr>
                                      <p:to>
                                        <p:strVal val="visible"/>
                                      </p:to>
                                    </p:set>
                                  </p:childTnLst>
                                </p:cTn>
                              </p:par>
                              <p:par>
                                <p:cTn id="16" presetID="2" presetClass="entr" presetSubtype="4" fill="hold" grpId="0" nodeType="withEffect">
                                  <p:stCondLst>
                                    <p:cond delay="0"/>
                                  </p:stCondLst>
                                  <p:childTnLst>
                                    <p:set>
                                      <p:cBhvr>
                                        <p:cTn id="17" dur="1" fill="hold">
                                          <p:stCondLst>
                                            <p:cond delay="0"/>
                                          </p:stCondLst>
                                        </p:cTn>
                                        <p:tgtEl>
                                          <p:spTgt spid="418"/>
                                        </p:tgtEl>
                                        <p:attrNameLst>
                                          <p:attrName>style.visibility</p:attrName>
                                        </p:attrNameLst>
                                      </p:cBhvr>
                                      <p:to>
                                        <p:strVal val="visible"/>
                                      </p:to>
                                    </p:set>
                                    <p:anim calcmode="lin" valueType="num">
                                      <p:cBhvr additive="base">
                                        <p:cTn id="18" dur="500" fill="hold"/>
                                        <p:tgtEl>
                                          <p:spTgt spid="418"/>
                                        </p:tgtEl>
                                        <p:attrNameLst>
                                          <p:attrName>ppt_x</p:attrName>
                                        </p:attrNameLst>
                                      </p:cBhvr>
                                      <p:tavLst>
                                        <p:tav tm="0">
                                          <p:val>
                                            <p:strVal val="#ppt_x"/>
                                          </p:val>
                                        </p:tav>
                                        <p:tav tm="100000">
                                          <p:val>
                                            <p:strVal val="#ppt_x"/>
                                          </p:val>
                                        </p:tav>
                                      </p:tavLst>
                                    </p:anim>
                                    <p:anim calcmode="lin" valueType="num">
                                      <p:cBhvr additive="base">
                                        <p:cTn id="19" dur="500" fill="hold"/>
                                        <p:tgtEl>
                                          <p:spTgt spid="4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9"/>
                                        </p:tgtEl>
                                        <p:attrNameLst>
                                          <p:attrName>style.visibility</p:attrName>
                                        </p:attrNameLst>
                                      </p:cBhvr>
                                      <p:to>
                                        <p:strVal val="visible"/>
                                      </p:to>
                                    </p:set>
                                    <p:anim calcmode="lin" valueType="num">
                                      <p:cBhvr additive="base">
                                        <p:cTn id="24" dur="500" fill="hold"/>
                                        <p:tgtEl>
                                          <p:spTgt spid="429"/>
                                        </p:tgtEl>
                                        <p:attrNameLst>
                                          <p:attrName>ppt_x</p:attrName>
                                        </p:attrNameLst>
                                      </p:cBhvr>
                                      <p:tavLst>
                                        <p:tav tm="0">
                                          <p:val>
                                            <p:strVal val="#ppt_x"/>
                                          </p:val>
                                        </p:tav>
                                        <p:tav tm="100000">
                                          <p:val>
                                            <p:strVal val="#ppt_x"/>
                                          </p:val>
                                        </p:tav>
                                      </p:tavLst>
                                    </p:anim>
                                    <p:anim calcmode="lin" valueType="num">
                                      <p:cBhvr additive="base">
                                        <p:cTn id="25" dur="500" fill="hold"/>
                                        <p:tgtEl>
                                          <p:spTgt spid="42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19"/>
                                        </p:tgtEl>
                                        <p:attrNameLst>
                                          <p:attrName>style.visibility</p:attrName>
                                        </p:attrNameLst>
                                      </p:cBhvr>
                                      <p:to>
                                        <p:strVal val="visible"/>
                                      </p:to>
                                    </p:set>
                                    <p:anim calcmode="lin" valueType="num">
                                      <p:cBhvr additive="base">
                                        <p:cTn id="28" dur="500" fill="hold"/>
                                        <p:tgtEl>
                                          <p:spTgt spid="419"/>
                                        </p:tgtEl>
                                        <p:attrNameLst>
                                          <p:attrName>ppt_x</p:attrName>
                                        </p:attrNameLst>
                                      </p:cBhvr>
                                      <p:tavLst>
                                        <p:tav tm="0">
                                          <p:val>
                                            <p:strVal val="#ppt_x"/>
                                          </p:val>
                                        </p:tav>
                                        <p:tav tm="100000">
                                          <p:val>
                                            <p:strVal val="#ppt_x"/>
                                          </p:val>
                                        </p:tav>
                                      </p:tavLst>
                                    </p:anim>
                                    <p:anim calcmode="lin" valueType="num">
                                      <p:cBhvr additive="base">
                                        <p:cTn id="29" dur="500" fill="hold"/>
                                        <p:tgtEl>
                                          <p:spTgt spid="4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p:bldP spid="415" grpId="0"/>
      <p:bldP spid="419"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 xmlns:a16="http://schemas.microsoft.com/office/drawing/2014/main" id="{796DEC12-5529-51DC-4784-24A54BE346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50409" y="119704"/>
            <a:ext cx="5878703" cy="5841961"/>
          </a:xfrm>
          <a:prstGeom prst="rect">
            <a:avLst/>
          </a:prstGeom>
        </p:spPr>
      </p:pic>
      <p:sp>
        <p:nvSpPr>
          <p:cNvPr id="6" name="Google Shape;1637;p41">
            <a:extLst>
              <a:ext uri="{FF2B5EF4-FFF2-40B4-BE49-F238E27FC236}">
                <a16:creationId xmlns="" xmlns:a16="http://schemas.microsoft.com/office/drawing/2014/main" id="{F95B4135-75E4-67D2-3AE3-029A55FAFF51}"/>
              </a:ext>
            </a:extLst>
          </p:cNvPr>
          <p:cNvSpPr txBox="1">
            <a:spLocks/>
          </p:cNvSpPr>
          <p:nvPr/>
        </p:nvSpPr>
        <p:spPr>
          <a:xfrm>
            <a:off x="-2483534" y="563364"/>
            <a:ext cx="6952664" cy="186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Eczar"/>
              <a:buNone/>
              <a:defRPr sz="43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3600"/>
              <a:buFont typeface="Jua"/>
              <a:buNone/>
              <a:defRPr sz="3600" b="1" i="0" u="none" strike="noStrike" cap="none">
                <a:solidFill>
                  <a:schemeClr val="dk1"/>
                </a:solidFill>
                <a:latin typeface="Jua"/>
                <a:ea typeface="Jua"/>
                <a:cs typeface="Jua"/>
                <a:sym typeface="Jua"/>
              </a:defRPr>
            </a:lvl9pPr>
          </a:lstStyle>
          <a:p>
            <a:pPr>
              <a:buSzPts val="1100"/>
              <a:buFont typeface="Arial"/>
              <a:buNone/>
            </a:pPr>
            <a:r>
              <a:rPr lang="en-US" sz="8800" dirty="0">
                <a:solidFill>
                  <a:schemeClr val="accent6">
                    <a:lumMod val="75000"/>
                  </a:schemeClr>
                </a:solidFill>
                <a:latin typeface="#9Slide03 SFU Futura_05" panose="00000800000000000000" pitchFamily="2" charset="0"/>
                <a:cs typeface="Dubai Medium" panose="020B0603030403030204" pitchFamily="34" charset="-78"/>
              </a:rPr>
              <a:t>KHỞI </a:t>
            </a:r>
          </a:p>
          <a:p>
            <a:pPr>
              <a:buSzPts val="1100"/>
              <a:buFont typeface="Arial"/>
              <a:buNone/>
            </a:pPr>
            <a:r>
              <a:rPr lang="en-US" sz="8800" dirty="0">
                <a:solidFill>
                  <a:schemeClr val="accent6">
                    <a:lumMod val="75000"/>
                  </a:schemeClr>
                </a:solidFill>
                <a:latin typeface="#9Slide03 SFU Futura_05" panose="00000800000000000000" pitchFamily="2" charset="0"/>
                <a:cs typeface="Dubai Medium" panose="020B0603030403030204" pitchFamily="34" charset="-78"/>
              </a:rPr>
              <a:t>ĐỘNG</a:t>
            </a:r>
            <a:endParaRPr lang="en-US" sz="6000" dirty="0">
              <a:solidFill>
                <a:schemeClr val="accent6">
                  <a:lumMod val="75000"/>
                </a:schemeClr>
              </a:solidFill>
              <a:latin typeface="#9Slide03 SFU Futura_05" panose="00000800000000000000" pitchFamily="2" charset="0"/>
              <a:cs typeface="Dubai Medium" panose="020B0603030403030204" pitchFamily="34" charset="-78"/>
            </a:endParaRPr>
          </a:p>
        </p:txBody>
      </p:sp>
    </p:spTree>
    <p:extLst>
      <p:ext uri="{BB962C8B-B14F-4D97-AF65-F5344CB8AC3E}">
        <p14:creationId xmlns:p14="http://schemas.microsoft.com/office/powerpoint/2010/main" val="3448330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409px-William-Adolphe_Bouguereau_%281825-1905%29_-_Homer_and_his_Guide_%281874%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 y="889636"/>
            <a:ext cx="2457450" cy="33642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2" descr="http://www.sacred-texts.com/cla/homer/ody/img/hom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537" y="2157743"/>
            <a:ext cx="4132163" cy="2585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Google Shape;124;p20"/>
          <p:cNvSpPr txBox="1">
            <a:spLocks/>
          </p:cNvSpPr>
          <p:nvPr/>
        </p:nvSpPr>
        <p:spPr>
          <a:xfrm>
            <a:off x="2457450" y="889636"/>
            <a:ext cx="6572250" cy="6481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60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Livvic" panose="020B0604020202020204" charset="0"/>
                <a:cs typeface="Arial"/>
                <a:sym typeface="Arial"/>
              </a:rPr>
              <a:t>Belinski “</a:t>
            </a:r>
            <a:r>
              <a:rPr kumimoji="0" lang="vi-VN" sz="2800" b="1" i="1" u="none" strike="noStrike" kern="0" cap="none" spc="0" normalizeH="0" baseline="0" noProof="0" dirty="0">
                <a:ln>
                  <a:noFill/>
                </a:ln>
                <a:solidFill>
                  <a:srgbClr val="000000"/>
                </a:solidFill>
                <a:effectLst/>
                <a:uLnTx/>
                <a:uFillTx/>
                <a:latin typeface="Livvic" panose="020B0604020202020204" charset="0"/>
                <a:cs typeface="Arial"/>
                <a:sym typeface="Arial"/>
              </a:rPr>
              <a:t>Thiên tài nghệ thuật của Home là một cái lò nung qua đó những tảng quặng thô sơ của truyền thuyết dân gian và thơ ca được nấu chảy ra thành những thỏi vàng nguyên chất</a:t>
            </a:r>
            <a:r>
              <a:rPr kumimoji="0" lang="vi-VN" sz="2800" b="0" i="0" u="none" strike="noStrike" kern="0" cap="none" spc="0" normalizeH="0" baseline="0" noProof="0" dirty="0">
                <a:ln>
                  <a:noFill/>
                </a:ln>
                <a:solidFill>
                  <a:srgbClr val="000000"/>
                </a:solidFill>
                <a:effectLst/>
                <a:uLnTx/>
                <a:uFillTx/>
                <a:latin typeface="Livvic" panose="020B0604020202020204" charset="0"/>
                <a:cs typeface="Arial"/>
                <a:sym typeface="Arial"/>
              </a:rPr>
              <a:t>” </a:t>
            </a:r>
          </a:p>
        </p:txBody>
      </p:sp>
      <p:sp>
        <p:nvSpPr>
          <p:cNvPr id="13" name="Google Shape;455;p36">
            <a:extLst>
              <a:ext uri="{FF2B5EF4-FFF2-40B4-BE49-F238E27FC236}">
                <a16:creationId xmlns="" xmlns:a16="http://schemas.microsoft.com/office/drawing/2014/main" id="{DFCC0884-7DBE-D145-4006-59955535ED7F}"/>
              </a:ext>
            </a:extLst>
          </p:cNvPr>
          <p:cNvSpPr txBox="1">
            <a:spLocks/>
          </p:cNvSpPr>
          <p:nvPr/>
        </p:nvSpPr>
        <p:spPr>
          <a:xfrm flipV="1">
            <a:off x="2129754" y="2157742"/>
            <a:ext cx="3988814" cy="45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3000"/>
              <a:buFont typeface="Redressed"/>
              <a:buNone/>
              <a:defRPr sz="3000" b="0" i="0" u="none" strike="noStrike" cap="none">
                <a:solidFill>
                  <a:schemeClr val="dk1"/>
                </a:solidFill>
                <a:latin typeface="Redressed"/>
                <a:ea typeface="Redressed"/>
                <a:cs typeface="Redressed"/>
                <a:sym typeface="Redressed"/>
              </a:defRPr>
            </a:lvl9pPr>
          </a:lstStyle>
          <a:p>
            <a:pPr marL="0" marR="0" lvl="0" indent="0" algn="ctr" defTabSz="914400" rtl="0" eaLnBrk="1" fontAlgn="auto" latinLnBrk="0" hangingPunct="1">
              <a:lnSpc>
                <a:spcPct val="100000"/>
              </a:lnSpc>
              <a:spcBef>
                <a:spcPts val="0"/>
              </a:spcBef>
              <a:spcAft>
                <a:spcPts val="0"/>
              </a:spcAft>
              <a:buClr>
                <a:srgbClr val="482400"/>
              </a:buClr>
              <a:buSzPts val="3000"/>
              <a:buFont typeface="Redressed"/>
              <a:buNone/>
              <a:tabLst/>
              <a:defRPr/>
            </a:pPr>
            <a:endParaRPr kumimoji="0" lang="en-US" sz="4400" b="0" i="0" u="none" strike="noStrike" kern="0" cap="none" spc="0" normalizeH="0" baseline="0" noProof="0" dirty="0">
              <a:ln>
                <a:noFill/>
              </a:ln>
              <a:solidFill>
                <a:srgbClr val="482400"/>
              </a:solidFill>
              <a:effectLst/>
              <a:uLnTx/>
              <a:uFillTx/>
              <a:latin typeface="#9Slide03 SFU Futura_05" panose="00000800000000000000" pitchFamily="2" charset="0"/>
              <a:sym typeface="Redressed"/>
            </a:endParaRPr>
          </a:p>
        </p:txBody>
      </p:sp>
    </p:spTree>
    <p:extLst>
      <p:ext uri="{BB962C8B-B14F-4D97-AF65-F5344CB8AC3E}">
        <p14:creationId xmlns:p14="http://schemas.microsoft.com/office/powerpoint/2010/main" val="1830416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9"/>
          <p:cNvSpPr/>
          <p:nvPr/>
        </p:nvSpPr>
        <p:spPr>
          <a:xfrm>
            <a:off x="0" y="48465"/>
            <a:ext cx="9144000" cy="5043163"/>
          </a:xfrm>
          <a:custGeom>
            <a:avLst/>
            <a:gdLst/>
            <a:ahLst/>
            <a:cxnLst/>
            <a:rect l="l" t="t" r="r" b="b"/>
            <a:pathLst>
              <a:path w="6295575" h="3472180" extrusionOk="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FD4BA"/>
          </a:solidFill>
          <a:ln>
            <a:noFill/>
          </a:ln>
        </p:spPr>
        <p:txBody>
          <a:bodyPr spcFirstLastPara="1" wrap="square" lIns="44867" tIns="44867" rIns="44867" bIns="44867" anchor="ctr" anchorCtr="0">
            <a:noAutofit/>
          </a:bodyPr>
          <a:lstStyle/>
          <a:p>
            <a:pPr defTabSz="448769"/>
            <a:endParaRPr sz="700"/>
          </a:p>
        </p:txBody>
      </p:sp>
      <p:sp>
        <p:nvSpPr>
          <p:cNvPr id="313" name="Google Shape;313;p19"/>
          <p:cNvSpPr txBox="1"/>
          <p:nvPr/>
        </p:nvSpPr>
        <p:spPr>
          <a:xfrm>
            <a:off x="3309671" y="394847"/>
            <a:ext cx="2596537" cy="353943"/>
          </a:xfrm>
          <a:prstGeom prst="rect">
            <a:avLst/>
          </a:prstGeom>
          <a:noFill/>
          <a:ln>
            <a:noFill/>
          </a:ln>
        </p:spPr>
        <p:txBody>
          <a:bodyPr spcFirstLastPara="1" wrap="square" lIns="0" tIns="0" rIns="0" bIns="0" anchor="t" anchorCtr="0">
            <a:spAutoFit/>
          </a:bodyPr>
          <a:lstStyle/>
          <a:p>
            <a:pPr defTabSz="448769"/>
            <a:r>
              <a:rPr lang="en-US" sz="2300" b="1" dirty="0">
                <a:solidFill>
                  <a:srgbClr val="FFFFFF"/>
                </a:solidFill>
                <a:latin typeface="Roboto Condensed"/>
                <a:ea typeface="Roboto Condensed"/>
                <a:cs typeface="Roboto Condensed"/>
                <a:sym typeface="Roboto Condensed"/>
              </a:rPr>
              <a:t>2. </a:t>
            </a:r>
            <a:r>
              <a:rPr lang="en-US" sz="2300" b="1" dirty="0" err="1">
                <a:solidFill>
                  <a:srgbClr val="FFFFFF"/>
                </a:solidFill>
                <a:latin typeface="Roboto Condensed"/>
                <a:ea typeface="Roboto Condensed"/>
                <a:cs typeface="Roboto Condensed"/>
                <a:sym typeface="Roboto Condensed"/>
              </a:rPr>
              <a:t>Sử</a:t>
            </a:r>
            <a:r>
              <a:rPr lang="en-US" sz="2300" b="1" dirty="0">
                <a:solidFill>
                  <a:srgbClr val="FFFFFF"/>
                </a:solidFill>
                <a:latin typeface="Roboto Condensed"/>
                <a:ea typeface="Roboto Condensed"/>
                <a:cs typeface="Roboto Condensed"/>
                <a:sym typeface="Roboto Condensed"/>
              </a:rPr>
              <a:t> </a:t>
            </a:r>
            <a:r>
              <a:rPr lang="en-US" sz="2300" b="1" dirty="0" err="1">
                <a:solidFill>
                  <a:srgbClr val="FFFFFF"/>
                </a:solidFill>
                <a:latin typeface="Roboto Condensed"/>
                <a:ea typeface="Roboto Condensed"/>
                <a:cs typeface="Roboto Condensed"/>
                <a:sym typeface="Roboto Condensed"/>
              </a:rPr>
              <a:t>thi</a:t>
            </a:r>
            <a:r>
              <a:rPr lang="en-US" sz="2300" b="1" dirty="0">
                <a:solidFill>
                  <a:srgbClr val="FFFFFF"/>
                </a:solidFill>
                <a:latin typeface="Roboto Condensed"/>
                <a:ea typeface="Roboto Condensed"/>
                <a:cs typeface="Roboto Condensed"/>
                <a:sym typeface="Roboto Condensed"/>
              </a:rPr>
              <a:t> I-li-</a:t>
            </a:r>
            <a:r>
              <a:rPr lang="en-US" sz="2300" b="1" dirty="0" err="1">
                <a:solidFill>
                  <a:srgbClr val="FFFFFF"/>
                </a:solidFill>
                <a:latin typeface="Roboto Condensed"/>
                <a:ea typeface="Roboto Condensed"/>
                <a:cs typeface="Roboto Condensed"/>
                <a:sym typeface="Roboto Condensed"/>
              </a:rPr>
              <a:t>át</a:t>
            </a:r>
            <a:endParaRPr sz="2300" b="1" dirty="0">
              <a:solidFill>
                <a:srgbClr val="FFFFFF"/>
              </a:solidFill>
              <a:latin typeface="Roboto Condensed"/>
              <a:ea typeface="Roboto Condensed"/>
              <a:cs typeface="Roboto Condensed"/>
              <a:sym typeface="Roboto Condensed"/>
            </a:endParaRPr>
          </a:p>
        </p:txBody>
      </p:sp>
      <p:sp>
        <p:nvSpPr>
          <p:cNvPr id="314" name="Google Shape;314;p19"/>
          <p:cNvSpPr txBox="1"/>
          <p:nvPr/>
        </p:nvSpPr>
        <p:spPr>
          <a:xfrm>
            <a:off x="3121421" y="1037419"/>
            <a:ext cx="5703750" cy="2831544"/>
          </a:xfrm>
          <a:prstGeom prst="rect">
            <a:avLst/>
          </a:prstGeom>
          <a:noFill/>
          <a:ln>
            <a:noFill/>
          </a:ln>
        </p:spPr>
        <p:txBody>
          <a:bodyPr spcFirstLastPara="1" wrap="square" lIns="0" tIns="0" rIns="0" bIns="0" anchor="t" anchorCtr="0">
            <a:spAutoFit/>
          </a:bodyPr>
          <a:lstStyle/>
          <a:p>
            <a:pPr marL="476753" lvl="1" indent="-238377" algn="just" defTabSz="448769">
              <a:buClr>
                <a:srgbClr val="FFFFFF"/>
              </a:buClr>
              <a:buSzPts val="4500"/>
              <a:buFont typeface="Arial"/>
              <a:buChar char="•"/>
            </a:pPr>
            <a:r>
              <a:rPr lang="en-US" sz="2300" dirty="0" err="1">
                <a:solidFill>
                  <a:srgbClr val="FFFFFF"/>
                </a:solidFill>
                <a:latin typeface="Roboto Condensed"/>
                <a:ea typeface="Roboto Condensed"/>
                <a:cs typeface="Roboto Condensed"/>
                <a:sym typeface="Roboto Condensed"/>
              </a:rPr>
              <a:t>Được</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cho</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là</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ra</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đời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từ</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thế</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kỉ</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thứ</a:t>
            </a:r>
            <a:r>
              <a:rPr lang="en-US" sz="2300" dirty="0">
                <a:solidFill>
                  <a:srgbClr val="FFFFFF"/>
                </a:solidFill>
                <a:latin typeface="Roboto Condensed"/>
                <a:ea typeface="Roboto Condensed"/>
                <a:cs typeface="Roboto Condensed"/>
                <a:sym typeface="Roboto Condensed"/>
              </a:rPr>
              <a:t> VIII </a:t>
            </a:r>
            <a:r>
              <a:rPr lang="en-US" sz="2300" dirty="0" err="1">
                <a:solidFill>
                  <a:srgbClr val="FFFFFF"/>
                </a:solidFill>
                <a:latin typeface="Roboto Condensed"/>
                <a:ea typeface="Roboto Condensed"/>
                <a:cs typeface="Roboto Condensed"/>
                <a:sym typeface="Roboto Condensed"/>
              </a:rPr>
              <a:t>Trước</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công</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nguyên</a:t>
            </a:r>
            <a:r>
              <a:rPr lang="en-US" sz="2300" dirty="0">
                <a:solidFill>
                  <a:srgbClr val="FFFFFF"/>
                </a:solidFill>
                <a:latin typeface="Roboto Condensed"/>
                <a:ea typeface="Roboto Condensed"/>
                <a:cs typeface="Roboto Condensed"/>
                <a:sym typeface="Roboto Condensed"/>
              </a:rPr>
              <a:t>.</a:t>
            </a:r>
            <a:endParaRPr sz="700" dirty="0"/>
          </a:p>
          <a:p>
            <a:pPr marL="476753" lvl="1" indent="-238377" algn="just" defTabSz="448769">
              <a:buClr>
                <a:srgbClr val="FFFFFF"/>
              </a:buClr>
              <a:buSzPts val="4500"/>
              <a:buFont typeface="Arial"/>
              <a:buChar char="•"/>
            </a:pPr>
            <a:r>
              <a:rPr lang="en-US" sz="2300" dirty="0" err="1">
                <a:solidFill>
                  <a:srgbClr val="FFFFFF"/>
                </a:solidFill>
                <a:latin typeface="Roboto Condensed"/>
                <a:ea typeface="Roboto Condensed"/>
                <a:cs typeface="Roboto Condensed"/>
                <a:sym typeface="Roboto Condensed"/>
              </a:rPr>
              <a:t>Gồm</a:t>
            </a:r>
            <a:r>
              <a:rPr lang="en-US" sz="2300" dirty="0">
                <a:solidFill>
                  <a:srgbClr val="FFFFFF"/>
                </a:solidFill>
                <a:latin typeface="Roboto Condensed"/>
                <a:ea typeface="Roboto Condensed"/>
                <a:cs typeface="Roboto Condensed"/>
                <a:sym typeface="Roboto Condensed"/>
              </a:rPr>
              <a:t> 15 693 </a:t>
            </a:r>
            <a:r>
              <a:rPr lang="en-US" sz="2300" dirty="0" err="1">
                <a:solidFill>
                  <a:srgbClr val="FFFFFF"/>
                </a:solidFill>
                <a:latin typeface="Roboto Condensed"/>
                <a:ea typeface="Roboto Condensed"/>
                <a:cs typeface="Roboto Condensed"/>
                <a:sym typeface="Roboto Condensed"/>
              </a:rPr>
              <a:t>câu</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thơ</a:t>
            </a:r>
            <a:r>
              <a:rPr lang="en-US" sz="2300" dirty="0">
                <a:solidFill>
                  <a:srgbClr val="FFFFFF"/>
                </a:solidFill>
                <a:latin typeface="Roboto Condensed"/>
                <a:ea typeface="Roboto Condensed"/>
                <a:cs typeface="Roboto Condensed"/>
                <a:sym typeface="Roboto Condensed"/>
              </a:rPr>
              <a:t>, chia </a:t>
            </a:r>
            <a:r>
              <a:rPr lang="en-US" sz="2300" dirty="0" err="1">
                <a:solidFill>
                  <a:srgbClr val="FFFFFF"/>
                </a:solidFill>
                <a:latin typeface="Roboto Condensed"/>
                <a:ea typeface="Roboto Condensed"/>
                <a:cs typeface="Roboto Condensed"/>
                <a:sym typeface="Roboto Condensed"/>
              </a:rPr>
              <a:t>làm</a:t>
            </a:r>
            <a:r>
              <a:rPr lang="en-US" sz="2300" dirty="0">
                <a:solidFill>
                  <a:srgbClr val="FFFFFF"/>
                </a:solidFill>
                <a:latin typeface="Roboto Condensed"/>
                <a:ea typeface="Roboto Condensed"/>
                <a:cs typeface="Roboto Condensed"/>
                <a:sym typeface="Roboto Condensed"/>
              </a:rPr>
              <a:t> 24 </a:t>
            </a:r>
            <a:r>
              <a:rPr lang="en-US" sz="2300" dirty="0" err="1">
                <a:solidFill>
                  <a:srgbClr val="FFFFFF"/>
                </a:solidFill>
                <a:latin typeface="Roboto Condensed"/>
                <a:ea typeface="Roboto Condensed"/>
                <a:cs typeface="Roboto Condensed"/>
                <a:sym typeface="Roboto Condensed"/>
              </a:rPr>
              <a:t>khúc</a:t>
            </a:r>
            <a:r>
              <a:rPr lang="en-US" sz="2300" dirty="0">
                <a:solidFill>
                  <a:srgbClr val="FFFFFF"/>
                </a:solidFill>
                <a:latin typeface="Roboto Condensed"/>
                <a:ea typeface="Roboto Condensed"/>
                <a:cs typeface="Roboto Condensed"/>
                <a:sym typeface="Roboto Condensed"/>
              </a:rPr>
              <a:t> ca, </a:t>
            </a:r>
            <a:r>
              <a:rPr lang="en-US" sz="2300" dirty="0" err="1">
                <a:solidFill>
                  <a:srgbClr val="FFFFFF"/>
                </a:solidFill>
                <a:latin typeface="Roboto Condensed"/>
                <a:ea typeface="Roboto Condensed"/>
                <a:cs typeface="Roboto Condensed"/>
                <a:sym typeface="Roboto Condensed"/>
              </a:rPr>
              <a:t>kể</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về</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những</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sự</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kiện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diễn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ra</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trong</a:t>
            </a:r>
            <a:r>
              <a:rPr lang="en-US" sz="2300" dirty="0">
                <a:solidFill>
                  <a:srgbClr val="FFFFFF"/>
                </a:solidFill>
                <a:latin typeface="Roboto Condensed"/>
                <a:ea typeface="Roboto Condensed"/>
                <a:cs typeface="Roboto Condensed"/>
                <a:sym typeface="Roboto Condensed"/>
              </a:rPr>
              <a:t> 51 </a:t>
            </a:r>
            <a:r>
              <a:rPr lang="en-US" sz="2300" dirty="0" err="1">
                <a:solidFill>
                  <a:srgbClr val="FFFFFF"/>
                </a:solidFill>
                <a:latin typeface="Roboto Condensed"/>
                <a:ea typeface="Roboto Condensed"/>
                <a:cs typeface="Roboto Condensed"/>
                <a:sym typeface="Roboto Condensed"/>
              </a:rPr>
              <a:t>ngày</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năm</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thứ</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mười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của</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cuộc</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chiến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thành</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Tơ-roa</a:t>
            </a:r>
            <a:r>
              <a:rPr lang="en-US" sz="2300" dirty="0">
                <a:solidFill>
                  <a:srgbClr val="FFFFFF"/>
                </a:solidFill>
                <a:latin typeface="Roboto Condensed"/>
                <a:ea typeface="Roboto Condensed"/>
                <a:cs typeface="Roboto Condensed"/>
                <a:sym typeface="Roboto Condensed"/>
              </a:rPr>
              <a:t>.</a:t>
            </a:r>
            <a:endParaRPr sz="700" dirty="0"/>
          </a:p>
          <a:p>
            <a:pPr marL="476753" lvl="1" indent="-238377" algn="just" defTabSz="448769">
              <a:buClr>
                <a:srgbClr val="FFFFFF"/>
              </a:buClr>
              <a:buSzPts val="4500"/>
              <a:buFont typeface="Arial"/>
              <a:buChar char="•"/>
            </a:pPr>
            <a:r>
              <a:rPr lang="en-US" sz="2300" dirty="0">
                <a:solidFill>
                  <a:srgbClr val="FFFFFF"/>
                </a:solidFill>
                <a:latin typeface="Roboto Condensed"/>
                <a:ea typeface="Roboto Condensed"/>
                <a:cs typeface="Roboto Condensed"/>
                <a:sym typeface="Roboto Condensed"/>
              </a:rPr>
              <a:t>I-li-</a:t>
            </a:r>
            <a:r>
              <a:rPr lang="en-US" sz="2300" dirty="0" err="1">
                <a:solidFill>
                  <a:srgbClr val="FFFFFF"/>
                </a:solidFill>
                <a:latin typeface="Roboto Condensed"/>
                <a:ea typeface="Roboto Condensed"/>
                <a:cs typeface="Roboto Condensed"/>
                <a:sym typeface="Roboto Condensed"/>
              </a:rPr>
              <a:t>át</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ngợi</a:t>
            </a:r>
            <a:r>
              <a:rPr lang="en-US" sz="2300" dirty="0">
                <a:solidFill>
                  <a:srgbClr val="FFFFFF"/>
                </a:solidFill>
                <a:latin typeface="Roboto Condensed"/>
                <a:ea typeface="Roboto Condensed"/>
                <a:cs typeface="Roboto Condensed"/>
                <a:sym typeface="Roboto Condensed"/>
              </a:rPr>
              <a:t> ca </a:t>
            </a:r>
            <a:r>
              <a:rPr lang="en-US" sz="2300" dirty="0" err="1">
                <a:solidFill>
                  <a:srgbClr val="FFFFFF"/>
                </a:solidFill>
                <a:latin typeface="Roboto Condensed"/>
                <a:ea typeface="Roboto Condensed"/>
                <a:cs typeface="Roboto Condensed"/>
                <a:sym typeface="Roboto Condensed"/>
              </a:rPr>
              <a:t>vẻ</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đẹp</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lí</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tưởng</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của</a:t>
            </a:r>
            <a:r>
              <a:rPr lang="en-US" sz="2300" dirty="0">
                <a:solidFill>
                  <a:srgbClr val="FFFFFF"/>
                </a:solidFill>
                <a:latin typeface="Roboto Condensed"/>
                <a:ea typeface="Roboto Condensed"/>
                <a:cs typeface="Roboto Condensed"/>
                <a:sym typeface="Roboto Condensed"/>
              </a:rPr>
              <a:t> con </a:t>
            </a:r>
            <a:r>
              <a:rPr lang="en-US" sz="2300" dirty="0" err="1">
                <a:solidFill>
                  <a:srgbClr val="FFFFFF"/>
                </a:solidFill>
                <a:latin typeface="Roboto Condensed"/>
                <a:ea typeface="Roboto Condensed"/>
                <a:cs typeface="Roboto Condensed"/>
                <a:sym typeface="Roboto Condensed"/>
              </a:rPr>
              <a:t>người</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trong</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chiến</a:t>
            </a:r>
            <a:r>
              <a:rPr lang="en-US" sz="2300" dirty="0">
                <a:solidFill>
                  <a:srgbClr val="FFFFFF"/>
                </a:solidFill>
                <a:latin typeface="Roboto Condensed"/>
                <a:ea typeface="Roboto Condensed"/>
                <a:cs typeface="Roboto Condensed"/>
                <a:sym typeface="Roboto Condensed"/>
              </a:rPr>
              <a:t> </a:t>
            </a:r>
            <a:r>
              <a:rPr lang="en-US" sz="2300" dirty="0" err="1">
                <a:solidFill>
                  <a:srgbClr val="FFFFFF"/>
                </a:solidFill>
                <a:latin typeface="Roboto Condensed"/>
                <a:ea typeface="Roboto Condensed"/>
                <a:cs typeface="Roboto Condensed"/>
                <a:sym typeface="Roboto Condensed"/>
              </a:rPr>
              <a:t>tranh</a:t>
            </a:r>
            <a:r>
              <a:rPr lang="en-US" sz="2300" dirty="0">
                <a:solidFill>
                  <a:srgbClr val="FFFFFF"/>
                </a:solidFill>
                <a:latin typeface="Roboto Condensed"/>
                <a:ea typeface="Roboto Condensed"/>
                <a:cs typeface="Roboto Condensed"/>
                <a:sym typeface="Roboto Condensed"/>
              </a:rPr>
              <a:t>.</a:t>
            </a:r>
            <a:endParaRPr sz="700" dirty="0"/>
          </a:p>
        </p:txBody>
      </p:sp>
    </p:spTree>
    <p:extLst>
      <p:ext uri="{BB962C8B-B14F-4D97-AF65-F5344CB8AC3E}">
        <p14:creationId xmlns:p14="http://schemas.microsoft.com/office/powerpoint/2010/main" val="264064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animEffect transition="in" filter="fade">
                                      <p:cBhvr>
                                        <p:cTn id="7" dur="500"/>
                                        <p:tgtEl>
                                          <p:spTgt spid="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xEl>
                                              <p:pRg st="1" end="1"/>
                                            </p:txEl>
                                          </p:spTgt>
                                        </p:tgtEl>
                                        <p:attrNameLst>
                                          <p:attrName>style.visibility</p:attrName>
                                        </p:attrNameLst>
                                      </p:cBhvr>
                                      <p:to>
                                        <p:strVal val="visible"/>
                                      </p:to>
                                    </p:set>
                                    <p:animEffect transition="in" filter="fade">
                                      <p:cBhvr>
                                        <p:cTn id="12" dur="500"/>
                                        <p:tgtEl>
                                          <p:spTgt spid="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4">
                                            <p:txEl>
                                              <p:pRg st="2" end="2"/>
                                            </p:txEl>
                                          </p:spTgt>
                                        </p:tgtEl>
                                        <p:attrNameLst>
                                          <p:attrName>style.visibility</p:attrName>
                                        </p:attrNameLst>
                                      </p:cBhvr>
                                      <p:to>
                                        <p:strVal val="visible"/>
                                      </p:to>
                                    </p:set>
                                    <p:animEffect transition="in" filter="fade">
                                      <p:cBhvr>
                                        <p:cTn id="17" dur="500"/>
                                        <p:tgtEl>
                                          <p:spTgt spid="3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9;p31">
            <a:extLst>
              <a:ext uri="{FF2B5EF4-FFF2-40B4-BE49-F238E27FC236}">
                <a16:creationId xmlns="" xmlns:a16="http://schemas.microsoft.com/office/drawing/2014/main" id="{AB35ECD3-49A1-5E31-6827-CB3D2B2B8058}"/>
              </a:ext>
            </a:extLst>
          </p:cNvPr>
          <p:cNvSpPr txBox="1">
            <a:spLocks noGrp="1"/>
          </p:cNvSpPr>
          <p:nvPr>
            <p:ph type="title"/>
          </p:nvPr>
        </p:nvSpPr>
        <p:spPr>
          <a:xfrm>
            <a:off x="-789806" y="-75881"/>
            <a:ext cx="77040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7030A0"/>
                </a:solidFill>
                <a:latin typeface="#9Slide03 SFU Futura_05" panose="00000800000000000000" pitchFamily="2" charset="0"/>
              </a:rPr>
              <a:t>SỬ THI I-LI-ÁT</a:t>
            </a:r>
            <a:endParaRPr dirty="0">
              <a:solidFill>
                <a:srgbClr val="7030A0"/>
              </a:solidFill>
              <a:latin typeface="#9Slide03 SFU Futura_05" panose="00000800000000000000" pitchFamily="2" charset="0"/>
            </a:endParaRPr>
          </a:p>
        </p:txBody>
      </p:sp>
      <p:sp>
        <p:nvSpPr>
          <p:cNvPr id="13" name="Google Shape;422;p34"/>
          <p:cNvSpPr/>
          <p:nvPr/>
        </p:nvSpPr>
        <p:spPr>
          <a:xfrm>
            <a:off x="3745377" y="625505"/>
            <a:ext cx="45719" cy="3943269"/>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423;p34"/>
          <p:cNvGrpSpPr/>
          <p:nvPr/>
        </p:nvGrpSpPr>
        <p:grpSpPr>
          <a:xfrm>
            <a:off x="3600468" y="720014"/>
            <a:ext cx="363927" cy="368249"/>
            <a:chOff x="2241250" y="3027000"/>
            <a:chExt cx="98700" cy="99875"/>
          </a:xfrm>
        </p:grpSpPr>
        <p:sp>
          <p:nvSpPr>
            <p:cNvPr id="15"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423;p34"/>
          <p:cNvGrpSpPr/>
          <p:nvPr/>
        </p:nvGrpSpPr>
        <p:grpSpPr>
          <a:xfrm>
            <a:off x="3567368" y="1520758"/>
            <a:ext cx="363927" cy="368249"/>
            <a:chOff x="2241250" y="3027000"/>
            <a:chExt cx="98700" cy="99875"/>
          </a:xfrm>
        </p:grpSpPr>
        <p:sp>
          <p:nvSpPr>
            <p:cNvPr id="18"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423;p34"/>
          <p:cNvGrpSpPr/>
          <p:nvPr/>
        </p:nvGrpSpPr>
        <p:grpSpPr>
          <a:xfrm>
            <a:off x="3560991" y="2546498"/>
            <a:ext cx="363927" cy="368249"/>
            <a:chOff x="2241250" y="3027000"/>
            <a:chExt cx="98700" cy="99875"/>
          </a:xfrm>
        </p:grpSpPr>
        <p:sp>
          <p:nvSpPr>
            <p:cNvPr id="21"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423;p34"/>
          <p:cNvGrpSpPr/>
          <p:nvPr/>
        </p:nvGrpSpPr>
        <p:grpSpPr>
          <a:xfrm>
            <a:off x="3586272" y="3698715"/>
            <a:ext cx="363927" cy="368249"/>
            <a:chOff x="2241250" y="3027000"/>
            <a:chExt cx="98700" cy="99875"/>
          </a:xfrm>
        </p:grpSpPr>
        <p:sp>
          <p:nvSpPr>
            <p:cNvPr id="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415;p34"/>
          <p:cNvSpPr txBox="1">
            <a:spLocks/>
          </p:cNvSpPr>
          <p:nvPr/>
        </p:nvSpPr>
        <p:spPr>
          <a:xfrm>
            <a:off x="3975482" y="579246"/>
            <a:ext cx="5198179" cy="625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600" dirty="0">
                <a:solidFill>
                  <a:schemeClr val="accent3">
                    <a:lumMod val="50000"/>
                  </a:schemeClr>
                </a:solidFill>
                <a:latin typeface="Livvic" panose="020B0604020202020204" charset="0"/>
              </a:rPr>
              <a:t>Ra </a:t>
            </a:r>
            <a:r>
              <a:rPr lang="en-US" sz="2600" dirty="0" err="1">
                <a:solidFill>
                  <a:schemeClr val="accent3">
                    <a:lumMod val="50000"/>
                  </a:schemeClr>
                </a:solidFill>
                <a:latin typeface="Livvic" panose="020B0604020202020204" charset="0"/>
              </a:rPr>
              <a:t>đời</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từ</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thế</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kỉ</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thứ</a:t>
            </a:r>
            <a:r>
              <a:rPr lang="en-US" sz="2600" dirty="0">
                <a:solidFill>
                  <a:schemeClr val="accent3">
                    <a:lumMod val="50000"/>
                  </a:schemeClr>
                </a:solidFill>
                <a:latin typeface="Livvic" panose="020B0604020202020204" charset="0"/>
              </a:rPr>
              <a:t> VIII </a:t>
            </a:r>
            <a:r>
              <a:rPr lang="en-US" sz="2600" dirty="0" err="1">
                <a:solidFill>
                  <a:schemeClr val="accent3">
                    <a:lumMod val="50000"/>
                  </a:schemeClr>
                </a:solidFill>
                <a:latin typeface="Livvic" panose="020B0604020202020204" charset="0"/>
              </a:rPr>
              <a:t>TCN</a:t>
            </a:r>
            <a:endParaRPr lang="vi-VN" sz="2600" dirty="0">
              <a:solidFill>
                <a:schemeClr val="accent3">
                  <a:lumMod val="50000"/>
                </a:schemeClr>
              </a:solidFill>
              <a:latin typeface="Livvic" panose="020B0604020202020204" charset="0"/>
            </a:endParaRPr>
          </a:p>
        </p:txBody>
      </p:sp>
      <p:sp>
        <p:nvSpPr>
          <p:cNvPr id="27" name="Google Shape;415;p34"/>
          <p:cNvSpPr txBox="1">
            <a:spLocks/>
          </p:cNvSpPr>
          <p:nvPr/>
        </p:nvSpPr>
        <p:spPr>
          <a:xfrm>
            <a:off x="3973059" y="1595527"/>
            <a:ext cx="5198179" cy="6254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600" dirty="0" err="1">
                <a:solidFill>
                  <a:schemeClr val="accent3">
                    <a:lumMod val="50000"/>
                  </a:schemeClr>
                </a:solidFill>
                <a:latin typeface="Livvic" panose="020B0604020202020204" charset="0"/>
              </a:rPr>
              <a:t>Gồm</a:t>
            </a:r>
            <a:r>
              <a:rPr lang="en-US" sz="2600" dirty="0">
                <a:solidFill>
                  <a:schemeClr val="accent3">
                    <a:lumMod val="50000"/>
                  </a:schemeClr>
                </a:solidFill>
                <a:latin typeface="Livvic" panose="020B0604020202020204" charset="0"/>
              </a:rPr>
              <a:t> </a:t>
            </a:r>
            <a:r>
              <a:rPr lang="en-US" sz="2600" dirty="0">
                <a:solidFill>
                  <a:srgbClr val="7030A0"/>
                </a:solidFill>
                <a:latin typeface="Livvic" panose="020B0604020202020204" charset="0"/>
              </a:rPr>
              <a:t>15.693</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câu</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thơ</a:t>
            </a:r>
            <a:r>
              <a:rPr lang="en-US" sz="2600" dirty="0">
                <a:solidFill>
                  <a:schemeClr val="accent3">
                    <a:lumMod val="50000"/>
                  </a:schemeClr>
                </a:solidFill>
                <a:latin typeface="Livvic" panose="020B0604020202020204" charset="0"/>
              </a:rPr>
              <a:t>, Chia </a:t>
            </a:r>
            <a:r>
              <a:rPr lang="en-US" sz="2600" dirty="0" err="1">
                <a:solidFill>
                  <a:schemeClr val="accent3">
                    <a:lumMod val="50000"/>
                  </a:schemeClr>
                </a:solidFill>
                <a:latin typeface="Livvic" panose="020B0604020202020204" charset="0"/>
              </a:rPr>
              <a:t>làm</a:t>
            </a:r>
            <a:r>
              <a:rPr lang="en-US" sz="2600" dirty="0">
                <a:solidFill>
                  <a:schemeClr val="accent3">
                    <a:lumMod val="50000"/>
                  </a:schemeClr>
                </a:solidFill>
                <a:latin typeface="Livvic" panose="020B0604020202020204" charset="0"/>
              </a:rPr>
              <a:t> </a:t>
            </a:r>
            <a:r>
              <a:rPr lang="en-US" sz="2600" dirty="0">
                <a:solidFill>
                  <a:srgbClr val="7030A0"/>
                </a:solidFill>
                <a:latin typeface="Livvic" panose="020B0604020202020204" charset="0"/>
              </a:rPr>
              <a:t>24</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khúc</a:t>
            </a:r>
            <a:r>
              <a:rPr lang="en-US" sz="2600" dirty="0">
                <a:solidFill>
                  <a:schemeClr val="accent3">
                    <a:lumMod val="50000"/>
                  </a:schemeClr>
                </a:solidFill>
                <a:latin typeface="Livvic" panose="020B0604020202020204" charset="0"/>
              </a:rPr>
              <a:t> ca.</a:t>
            </a:r>
            <a:endParaRPr lang="vi-VN" sz="2600" dirty="0">
              <a:solidFill>
                <a:schemeClr val="accent3">
                  <a:lumMod val="50000"/>
                </a:schemeClr>
              </a:solidFill>
              <a:latin typeface="Livvic" panose="020B0604020202020204" charset="0"/>
            </a:endParaRPr>
          </a:p>
        </p:txBody>
      </p:sp>
      <p:sp>
        <p:nvSpPr>
          <p:cNvPr id="28" name="Google Shape;415;p34"/>
          <p:cNvSpPr txBox="1">
            <a:spLocks/>
          </p:cNvSpPr>
          <p:nvPr/>
        </p:nvSpPr>
        <p:spPr>
          <a:xfrm>
            <a:off x="3964395" y="2450191"/>
            <a:ext cx="5198179" cy="12507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600" dirty="0" err="1">
                <a:solidFill>
                  <a:schemeClr val="accent3">
                    <a:lumMod val="50000"/>
                  </a:schemeClr>
                </a:solidFill>
                <a:latin typeface="Livvic" panose="020B0604020202020204" charset="0"/>
              </a:rPr>
              <a:t>Sự</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kiện</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diễn</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ra</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trong</a:t>
            </a:r>
            <a:r>
              <a:rPr lang="en-US" sz="2600" dirty="0">
                <a:solidFill>
                  <a:schemeClr val="accent3">
                    <a:lumMod val="50000"/>
                  </a:schemeClr>
                </a:solidFill>
                <a:latin typeface="Livvic" panose="020B0604020202020204" charset="0"/>
              </a:rPr>
              <a:t> </a:t>
            </a:r>
            <a:r>
              <a:rPr lang="en-US" sz="2600" dirty="0">
                <a:solidFill>
                  <a:srgbClr val="7030A0"/>
                </a:solidFill>
                <a:latin typeface="Livvic" panose="020B0604020202020204" charset="0"/>
              </a:rPr>
              <a:t>51</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ngày</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năm</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thứ</a:t>
            </a:r>
            <a:r>
              <a:rPr lang="en-US" sz="2600" dirty="0">
                <a:solidFill>
                  <a:schemeClr val="accent3">
                    <a:lumMod val="50000"/>
                  </a:schemeClr>
                </a:solidFill>
                <a:latin typeface="Livvic" panose="020B0604020202020204" charset="0"/>
              </a:rPr>
              <a:t> 10 </a:t>
            </a:r>
            <a:r>
              <a:rPr lang="en-US" sz="2600" dirty="0" err="1">
                <a:solidFill>
                  <a:schemeClr val="accent3">
                    <a:lumMod val="50000"/>
                  </a:schemeClr>
                </a:solidFill>
                <a:latin typeface="Livvic" panose="020B0604020202020204" charset="0"/>
              </a:rPr>
              <a:t>cuộc</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chiến</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tranh</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trành</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Tơ-roa</a:t>
            </a:r>
            <a:endParaRPr lang="vi-VN" sz="2600" dirty="0">
              <a:solidFill>
                <a:schemeClr val="accent3">
                  <a:lumMod val="50000"/>
                </a:schemeClr>
              </a:solidFill>
              <a:latin typeface="Livvic" panose="020B0604020202020204" charset="0"/>
            </a:endParaRPr>
          </a:p>
        </p:txBody>
      </p:sp>
      <p:sp>
        <p:nvSpPr>
          <p:cNvPr id="29" name="Google Shape;415;p34"/>
          <p:cNvSpPr txBox="1">
            <a:spLocks/>
          </p:cNvSpPr>
          <p:nvPr/>
        </p:nvSpPr>
        <p:spPr>
          <a:xfrm>
            <a:off x="4091974" y="3698715"/>
            <a:ext cx="5198179" cy="13050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Eczar"/>
              <a:buNone/>
              <a:defRPr sz="3100" b="1" i="0" u="none" strike="noStrike" cap="none">
                <a:solidFill>
                  <a:schemeClr val="dk1"/>
                </a:solidFill>
                <a:latin typeface="Eczar"/>
                <a:ea typeface="Eczar"/>
                <a:cs typeface="Eczar"/>
                <a:sym typeface="Eczar"/>
              </a:defRPr>
            </a:lvl1pPr>
            <a:lvl2pPr marR="0" lvl="1"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3100"/>
              <a:buFont typeface="Jua"/>
              <a:buNone/>
              <a:defRPr sz="3100" b="1" i="0" u="none" strike="noStrike" cap="none">
                <a:solidFill>
                  <a:schemeClr val="dk1"/>
                </a:solidFill>
                <a:latin typeface="Jua"/>
                <a:ea typeface="Jua"/>
                <a:cs typeface="Jua"/>
                <a:sym typeface="Jua"/>
              </a:defRPr>
            </a:lvl9pPr>
          </a:lstStyle>
          <a:p>
            <a:r>
              <a:rPr lang="en-US" sz="2600" i="1" dirty="0">
                <a:solidFill>
                  <a:srgbClr val="7030A0"/>
                </a:solidFill>
                <a:latin typeface="Livvic" panose="020B0604020202020204" charset="0"/>
              </a:rPr>
              <a:t>I-li-</a:t>
            </a:r>
            <a:r>
              <a:rPr lang="en-US" sz="2600" i="1" dirty="0" err="1">
                <a:solidFill>
                  <a:srgbClr val="7030A0"/>
                </a:solidFill>
                <a:latin typeface="Livvic" panose="020B0604020202020204" charset="0"/>
              </a:rPr>
              <a:t>át</a:t>
            </a:r>
            <a:r>
              <a:rPr lang="en-US" sz="2600" dirty="0">
                <a:solidFill>
                  <a:schemeClr val="accent3">
                    <a:lumMod val="50000"/>
                  </a:schemeClr>
                </a:solidFill>
                <a:latin typeface="Livvic" panose="020B0604020202020204" charset="0"/>
              </a:rPr>
              <a:t> ca </a:t>
            </a:r>
            <a:r>
              <a:rPr lang="en-US" sz="2600" dirty="0" err="1">
                <a:solidFill>
                  <a:schemeClr val="accent3">
                    <a:lumMod val="50000"/>
                  </a:schemeClr>
                </a:solidFill>
                <a:latin typeface="Livvic" panose="020B0604020202020204" charset="0"/>
              </a:rPr>
              <a:t>ngợi</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vẻ</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đẹp</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lí</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tưởng</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của</a:t>
            </a:r>
            <a:r>
              <a:rPr lang="en-US" sz="2600" dirty="0">
                <a:solidFill>
                  <a:schemeClr val="accent3">
                    <a:lumMod val="50000"/>
                  </a:schemeClr>
                </a:solidFill>
                <a:latin typeface="Livvic" panose="020B0604020202020204" charset="0"/>
              </a:rPr>
              <a:t> con </a:t>
            </a:r>
            <a:r>
              <a:rPr lang="en-US" sz="2600" dirty="0" err="1">
                <a:solidFill>
                  <a:schemeClr val="accent3">
                    <a:lumMod val="50000"/>
                  </a:schemeClr>
                </a:solidFill>
                <a:latin typeface="Livvic" panose="020B0604020202020204" charset="0"/>
              </a:rPr>
              <a:t>người</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trong</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chiến</a:t>
            </a:r>
            <a:r>
              <a:rPr lang="en-US" sz="2600" dirty="0">
                <a:solidFill>
                  <a:schemeClr val="accent3">
                    <a:lumMod val="50000"/>
                  </a:schemeClr>
                </a:solidFill>
                <a:latin typeface="Livvic" panose="020B0604020202020204" charset="0"/>
              </a:rPr>
              <a:t> </a:t>
            </a:r>
            <a:r>
              <a:rPr lang="en-US" sz="2600" dirty="0" err="1">
                <a:solidFill>
                  <a:schemeClr val="accent3">
                    <a:lumMod val="50000"/>
                  </a:schemeClr>
                </a:solidFill>
                <a:latin typeface="Livvic" panose="020B0604020202020204" charset="0"/>
              </a:rPr>
              <a:t>tranh</a:t>
            </a:r>
            <a:endParaRPr lang="vi-VN" sz="2600" dirty="0">
              <a:solidFill>
                <a:schemeClr val="accent3">
                  <a:lumMod val="50000"/>
                </a:schemeClr>
              </a:solidFill>
              <a:latin typeface="Livvic" panose="020B0604020202020204" charset="0"/>
            </a:endParaRPr>
          </a:p>
        </p:txBody>
      </p:sp>
      <p:pic>
        <p:nvPicPr>
          <p:cNvPr id="2" name="Google Shape;308;p19">
            <a:extLst>
              <a:ext uri="{FF2B5EF4-FFF2-40B4-BE49-F238E27FC236}">
                <a16:creationId xmlns="" xmlns:a16="http://schemas.microsoft.com/office/drawing/2014/main" id="{10C188C7-1E48-0E2E-040C-DE7E8360845E}"/>
              </a:ext>
            </a:extLst>
          </p:cNvPr>
          <p:cNvPicPr preferRelativeResize="0"/>
          <p:nvPr/>
        </p:nvPicPr>
        <p:blipFill rotWithShape="1">
          <a:blip r:embed="rId2">
            <a:alphaModFix/>
          </a:blip>
          <a:srcRect/>
          <a:stretch/>
        </p:blipFill>
        <p:spPr>
          <a:xfrm>
            <a:off x="111186" y="454604"/>
            <a:ext cx="3434844" cy="2091894"/>
          </a:xfrm>
          <a:prstGeom prst="rect">
            <a:avLst/>
          </a:prstGeom>
          <a:noFill/>
          <a:ln>
            <a:noFill/>
          </a:ln>
        </p:spPr>
      </p:pic>
      <p:pic>
        <p:nvPicPr>
          <p:cNvPr id="3" name="Google Shape;309;p19">
            <a:extLst>
              <a:ext uri="{FF2B5EF4-FFF2-40B4-BE49-F238E27FC236}">
                <a16:creationId xmlns="" xmlns:a16="http://schemas.microsoft.com/office/drawing/2014/main" id="{148B455E-5BCF-69B6-843F-3A8A2B52EFED}"/>
              </a:ext>
            </a:extLst>
          </p:cNvPr>
          <p:cNvPicPr preferRelativeResize="0"/>
          <p:nvPr/>
        </p:nvPicPr>
        <p:blipFill rotWithShape="1">
          <a:blip r:embed="rId3">
            <a:alphaModFix/>
          </a:blip>
          <a:srcRect/>
          <a:stretch/>
        </p:blipFill>
        <p:spPr>
          <a:xfrm>
            <a:off x="166905" y="2573353"/>
            <a:ext cx="3297041" cy="2432049"/>
          </a:xfrm>
          <a:prstGeom prst="rect">
            <a:avLst/>
          </a:prstGeom>
          <a:noFill/>
          <a:ln>
            <a:noFill/>
          </a:ln>
        </p:spPr>
      </p:pic>
    </p:spTree>
    <p:extLst>
      <p:ext uri="{BB962C8B-B14F-4D97-AF65-F5344CB8AC3E}">
        <p14:creationId xmlns:p14="http://schemas.microsoft.com/office/powerpoint/2010/main" val="4011604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300"/>
                                        <p:tgtEl>
                                          <p:spTgt spid="1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1200"/>
                                        <p:tgtEl>
                                          <p:spTgt spid="20"/>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1400"/>
                                        <p:tgtEl>
                                          <p:spTgt spid="23"/>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45"/>
          <p:cNvSpPr txBox="1">
            <a:spLocks noGrp="1"/>
          </p:cNvSpPr>
          <p:nvPr>
            <p:ph type="title"/>
          </p:nvPr>
        </p:nvSpPr>
        <p:spPr>
          <a:xfrm>
            <a:off x="741319" y="-76429"/>
            <a:ext cx="4096800" cy="99271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latin typeface="Calibri" panose="020F0502020204030204" pitchFamily="34" charset="0"/>
                <a:cs typeface="Calibri" panose="020F0502020204030204" pitchFamily="34" charset="0"/>
              </a:rPr>
              <a:t>NHIỆM VỤ</a:t>
            </a:r>
            <a:endParaRPr dirty="0">
              <a:latin typeface="Calibri" panose="020F0502020204030204" pitchFamily="34" charset="0"/>
              <a:cs typeface="Calibri" panose="020F0502020204030204" pitchFamily="34" charset="0"/>
            </a:endParaRPr>
          </a:p>
        </p:txBody>
      </p:sp>
      <p:sp>
        <p:nvSpPr>
          <p:cNvPr id="2242" name="Google Shape;2242;p45"/>
          <p:cNvSpPr txBox="1">
            <a:spLocks noGrp="1"/>
          </p:cNvSpPr>
          <p:nvPr>
            <p:ph type="subTitle" idx="1"/>
          </p:nvPr>
        </p:nvSpPr>
        <p:spPr>
          <a:xfrm>
            <a:off x="775589" y="1541816"/>
            <a:ext cx="4234680" cy="1258800"/>
          </a:xfrm>
          <a:prstGeom prst="rect">
            <a:avLst/>
          </a:prstGeom>
        </p:spPr>
        <p:txBody>
          <a:bodyPr spcFirstLastPara="1" wrap="square" lIns="91425" tIns="91425" rIns="91425" bIns="91425" anchor="ctr" anchorCtr="0">
            <a:noAutofit/>
          </a:bodyPr>
          <a:lstStyle/>
          <a:p>
            <a:pPr marL="0" lvl="0" indent="0" algn="just">
              <a:buSzPts val="1100"/>
            </a:pPr>
            <a:r>
              <a:rPr lang="en-US" sz="32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thời</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gian</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a:latin typeface="Calibri" panose="020F0502020204030204" pitchFamily="34" charset="0"/>
                <a:ea typeface="Yu Mincho" panose="02020400000000000000" pitchFamily="18" charset="-128"/>
                <a:cs typeface="Calibri" panose="020F0502020204030204" pitchFamily="34" charset="0"/>
              </a:rPr>
              <a:t>3</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phút</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trao</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err="1">
                <a:effectLst/>
                <a:latin typeface="Calibri" panose="020F0502020204030204" pitchFamily="34" charset="0"/>
                <a:ea typeface="Yu Mincho" panose="02020400000000000000" pitchFamily="18" charset="-128"/>
                <a:cs typeface="Calibri" panose="020F0502020204030204" pitchFamily="34" charset="0"/>
              </a:rPr>
              <a:t>đổi</a:t>
            </a:r>
            <a:r>
              <a:rPr lang="en-US" sz="3200">
                <a:effectLst/>
                <a:latin typeface="Calibri" panose="020F0502020204030204" pitchFamily="34" charset="0"/>
                <a:ea typeface="Yu Mincho" panose="02020400000000000000" pitchFamily="18" charset="-128"/>
                <a:cs typeface="Calibri" panose="020F0502020204030204" pitchFamily="34" charset="0"/>
              </a:rPr>
              <a:t> cặp đôi: </a:t>
            </a:r>
            <a:r>
              <a:rPr lang="en-US" sz="3200" dirty="0" err="1">
                <a:effectLst/>
                <a:latin typeface="Calibri" panose="020F0502020204030204" pitchFamily="34" charset="0"/>
                <a:ea typeface="Yu Mincho" panose="02020400000000000000" pitchFamily="18" charset="-128"/>
                <a:cs typeface="Calibri" panose="020F0502020204030204" pitchFamily="34" charset="0"/>
              </a:rPr>
              <a:t>Sắp</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xếp</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các</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sự</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kiện</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trong</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phiếu</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học</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tập</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Đánh</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số</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thứ</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tự</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từ</a:t>
            </a:r>
            <a:r>
              <a:rPr lang="en-US" sz="3200" dirty="0">
                <a:latin typeface="Calibri" panose="020F0502020204030204" pitchFamily="34" charset="0"/>
                <a:ea typeface="Yu Mincho" panose="02020400000000000000" pitchFamily="18" charset="-128"/>
                <a:cs typeface="Calibri" panose="020F0502020204030204" pitchFamily="34" charset="0"/>
              </a:rPr>
              <a:t> 1-hết) </a:t>
            </a:r>
            <a:r>
              <a:rPr lang="en-US" sz="3200" dirty="0" err="1">
                <a:effectLst/>
                <a:latin typeface="Calibri" panose="020F0502020204030204" pitchFamily="34" charset="0"/>
                <a:ea typeface="Yu Mincho" panose="02020400000000000000" pitchFamily="18" charset="-128"/>
                <a:cs typeface="Calibri" panose="020F0502020204030204" pitchFamily="34" charset="0"/>
              </a:rPr>
              <a:t>để</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tóm</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effectLst/>
                <a:latin typeface="Calibri" panose="020F0502020204030204" pitchFamily="34" charset="0"/>
                <a:ea typeface="Yu Mincho" panose="02020400000000000000" pitchFamily="18" charset="-128"/>
                <a:cs typeface="Calibri" panose="020F0502020204030204" pitchFamily="34" charset="0"/>
              </a:rPr>
              <a:t>tắt</a:t>
            </a:r>
            <a:r>
              <a:rPr lang="en-US" sz="3200" dirty="0">
                <a:effectLst/>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sử</a:t>
            </a:r>
            <a:r>
              <a:rPr lang="en-US" sz="3200" dirty="0">
                <a:latin typeface="Calibri" panose="020F0502020204030204" pitchFamily="34" charset="0"/>
                <a:ea typeface="Yu Mincho" panose="02020400000000000000" pitchFamily="18" charset="-128"/>
                <a:cs typeface="Calibri" panose="020F0502020204030204" pitchFamily="34" charset="0"/>
              </a:rPr>
              <a:t> </a:t>
            </a:r>
            <a:r>
              <a:rPr lang="en-US" sz="3200" dirty="0" err="1">
                <a:latin typeface="Calibri" panose="020F0502020204030204" pitchFamily="34" charset="0"/>
                <a:ea typeface="Yu Mincho" panose="02020400000000000000" pitchFamily="18" charset="-128"/>
                <a:cs typeface="Calibri" panose="020F0502020204030204" pitchFamily="34" charset="0"/>
              </a:rPr>
              <a:t>thi</a:t>
            </a:r>
            <a:r>
              <a:rPr lang="en-US" sz="3200" dirty="0">
                <a:latin typeface="Calibri" panose="020F0502020204030204" pitchFamily="34" charset="0"/>
                <a:ea typeface="Yu Mincho" panose="02020400000000000000" pitchFamily="18" charset="-128"/>
                <a:cs typeface="Calibri" panose="020F0502020204030204" pitchFamily="34" charset="0"/>
              </a:rPr>
              <a:t> I-li-</a:t>
            </a:r>
            <a:r>
              <a:rPr lang="en-US" sz="3200" dirty="0" err="1">
                <a:latin typeface="Calibri" panose="020F0502020204030204" pitchFamily="34" charset="0"/>
                <a:ea typeface="Yu Mincho" panose="02020400000000000000" pitchFamily="18" charset="-128"/>
                <a:cs typeface="Calibri" panose="020F0502020204030204" pitchFamily="34" charset="0"/>
              </a:rPr>
              <a:t>át</a:t>
            </a:r>
            <a:endParaRPr lang="en-US" sz="3200" dirty="0">
              <a:latin typeface="Calibri" panose="020F0502020204030204" pitchFamily="34" charset="0"/>
              <a:ea typeface="Yu Mincho" panose="02020400000000000000" pitchFamily="18" charset="-128"/>
              <a:cs typeface="Calibri" panose="020F0502020204030204" pitchFamily="34" charset="0"/>
            </a:endParaRPr>
          </a:p>
        </p:txBody>
      </p:sp>
      <p:sp>
        <p:nvSpPr>
          <p:cNvPr id="2243" name="Google Shape;2243;p45"/>
          <p:cNvSpPr/>
          <p:nvPr/>
        </p:nvSpPr>
        <p:spPr>
          <a:xfrm>
            <a:off x="6098375" y="3247775"/>
            <a:ext cx="1114500" cy="53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4" name="Google Shape;2244;p45"/>
          <p:cNvGrpSpPr/>
          <p:nvPr/>
        </p:nvGrpSpPr>
        <p:grpSpPr>
          <a:xfrm>
            <a:off x="4941887" y="606863"/>
            <a:ext cx="2554236" cy="2640920"/>
            <a:chOff x="-303213" y="245450"/>
            <a:chExt cx="1674909" cy="1731751"/>
          </a:xfrm>
        </p:grpSpPr>
        <p:sp>
          <p:nvSpPr>
            <p:cNvPr id="2245" name="Google Shape;2245;p45"/>
            <p:cNvSpPr/>
            <p:nvPr/>
          </p:nvSpPr>
          <p:spPr>
            <a:xfrm>
              <a:off x="202969" y="448350"/>
              <a:ext cx="78949" cy="69544"/>
            </a:xfrm>
            <a:custGeom>
              <a:avLst/>
              <a:gdLst/>
              <a:ahLst/>
              <a:cxnLst/>
              <a:rect l="l" t="t" r="r" b="b"/>
              <a:pathLst>
                <a:path w="2107" h="1856" extrusionOk="0">
                  <a:moveTo>
                    <a:pt x="982" y="1"/>
                  </a:moveTo>
                  <a:cubicBezTo>
                    <a:pt x="671" y="1"/>
                    <a:pt x="456" y="211"/>
                    <a:pt x="456" y="211"/>
                  </a:cubicBezTo>
                  <a:cubicBezTo>
                    <a:pt x="1" y="535"/>
                    <a:pt x="450" y="934"/>
                    <a:pt x="450" y="934"/>
                  </a:cubicBezTo>
                  <a:cubicBezTo>
                    <a:pt x="450" y="934"/>
                    <a:pt x="317" y="1298"/>
                    <a:pt x="506" y="1539"/>
                  </a:cubicBezTo>
                  <a:cubicBezTo>
                    <a:pt x="693" y="1776"/>
                    <a:pt x="1030" y="1855"/>
                    <a:pt x="1030" y="1855"/>
                  </a:cubicBezTo>
                  <a:lnTo>
                    <a:pt x="2083" y="1550"/>
                  </a:lnTo>
                  <a:cubicBezTo>
                    <a:pt x="2083" y="1550"/>
                    <a:pt x="2106" y="919"/>
                    <a:pt x="1728" y="442"/>
                  </a:cubicBezTo>
                  <a:cubicBezTo>
                    <a:pt x="1460" y="101"/>
                    <a:pt x="1198" y="1"/>
                    <a:pt x="982" y="1"/>
                  </a:cubicBez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5"/>
            <p:cNvSpPr/>
            <p:nvPr/>
          </p:nvSpPr>
          <p:spPr>
            <a:xfrm>
              <a:off x="430225" y="823238"/>
              <a:ext cx="155763" cy="323329"/>
            </a:xfrm>
            <a:custGeom>
              <a:avLst/>
              <a:gdLst/>
              <a:ahLst/>
              <a:cxnLst/>
              <a:rect l="l" t="t" r="r" b="b"/>
              <a:pathLst>
                <a:path w="4157" h="8629" extrusionOk="0">
                  <a:moveTo>
                    <a:pt x="1" y="1"/>
                  </a:moveTo>
                  <a:lnTo>
                    <a:pt x="1526" y="8629"/>
                  </a:lnTo>
                  <a:lnTo>
                    <a:pt x="4157" y="7791"/>
                  </a:lnTo>
                  <a:cubicBezTo>
                    <a:pt x="2489" y="5617"/>
                    <a:pt x="2295" y="3580"/>
                    <a:pt x="1" y="1"/>
                  </a:cubicBezTo>
                  <a:close/>
                </a:path>
              </a:pathLst>
            </a:custGeom>
            <a:solidFill>
              <a:srgbClr val="DFC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5"/>
            <p:cNvSpPr/>
            <p:nvPr/>
          </p:nvSpPr>
          <p:spPr>
            <a:xfrm>
              <a:off x="943489" y="1746611"/>
              <a:ext cx="164980" cy="69882"/>
            </a:xfrm>
            <a:custGeom>
              <a:avLst/>
              <a:gdLst/>
              <a:ahLst/>
              <a:cxnLst/>
              <a:rect l="l" t="t" r="r" b="b"/>
              <a:pathLst>
                <a:path w="4403" h="1865" extrusionOk="0">
                  <a:moveTo>
                    <a:pt x="972" y="1"/>
                  </a:moveTo>
                  <a:cubicBezTo>
                    <a:pt x="720" y="1"/>
                    <a:pt x="548" y="9"/>
                    <a:pt x="516" y="28"/>
                  </a:cubicBezTo>
                  <a:cubicBezTo>
                    <a:pt x="364" y="120"/>
                    <a:pt x="243" y="318"/>
                    <a:pt x="0" y="1789"/>
                  </a:cubicBezTo>
                  <a:lnTo>
                    <a:pt x="107" y="1864"/>
                  </a:lnTo>
                  <a:cubicBezTo>
                    <a:pt x="151" y="1682"/>
                    <a:pt x="630" y="1262"/>
                    <a:pt x="993" y="1232"/>
                  </a:cubicBezTo>
                  <a:cubicBezTo>
                    <a:pt x="2223" y="1129"/>
                    <a:pt x="1801" y="889"/>
                    <a:pt x="1801" y="889"/>
                  </a:cubicBezTo>
                  <a:cubicBezTo>
                    <a:pt x="3281" y="787"/>
                    <a:pt x="2723" y="503"/>
                    <a:pt x="2723" y="503"/>
                  </a:cubicBezTo>
                  <a:cubicBezTo>
                    <a:pt x="3636" y="442"/>
                    <a:pt x="4403" y="136"/>
                    <a:pt x="4159" y="120"/>
                  </a:cubicBezTo>
                  <a:cubicBezTo>
                    <a:pt x="3967" y="108"/>
                    <a:pt x="1909" y="1"/>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5"/>
            <p:cNvSpPr/>
            <p:nvPr/>
          </p:nvSpPr>
          <p:spPr>
            <a:xfrm>
              <a:off x="236880" y="1546184"/>
              <a:ext cx="165018" cy="69844"/>
            </a:xfrm>
            <a:custGeom>
              <a:avLst/>
              <a:gdLst/>
              <a:ahLst/>
              <a:cxnLst/>
              <a:rect l="l" t="t" r="r" b="b"/>
              <a:pathLst>
                <a:path w="4404" h="1864" extrusionOk="0">
                  <a:moveTo>
                    <a:pt x="973" y="0"/>
                  </a:moveTo>
                  <a:cubicBezTo>
                    <a:pt x="720" y="0"/>
                    <a:pt x="549" y="8"/>
                    <a:pt x="517" y="27"/>
                  </a:cubicBezTo>
                  <a:cubicBezTo>
                    <a:pt x="365" y="118"/>
                    <a:pt x="243" y="316"/>
                    <a:pt x="1" y="1788"/>
                  </a:cubicBezTo>
                  <a:lnTo>
                    <a:pt x="107" y="1863"/>
                  </a:lnTo>
                  <a:cubicBezTo>
                    <a:pt x="152" y="1681"/>
                    <a:pt x="631" y="1261"/>
                    <a:pt x="994" y="1230"/>
                  </a:cubicBezTo>
                  <a:cubicBezTo>
                    <a:pt x="2223" y="1128"/>
                    <a:pt x="1802" y="888"/>
                    <a:pt x="1802" y="888"/>
                  </a:cubicBezTo>
                  <a:cubicBezTo>
                    <a:pt x="3281" y="786"/>
                    <a:pt x="2723" y="501"/>
                    <a:pt x="2723" y="501"/>
                  </a:cubicBezTo>
                  <a:cubicBezTo>
                    <a:pt x="3637" y="441"/>
                    <a:pt x="4403" y="134"/>
                    <a:pt x="4159" y="118"/>
                  </a:cubicBezTo>
                  <a:cubicBezTo>
                    <a:pt x="3967" y="107"/>
                    <a:pt x="1910" y="0"/>
                    <a:pt x="9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5"/>
            <p:cNvSpPr/>
            <p:nvPr/>
          </p:nvSpPr>
          <p:spPr>
            <a:xfrm>
              <a:off x="-177126" y="329645"/>
              <a:ext cx="404901" cy="528889"/>
            </a:xfrm>
            <a:custGeom>
              <a:avLst/>
              <a:gdLst/>
              <a:ahLst/>
              <a:cxnLst/>
              <a:rect l="l" t="t" r="r" b="b"/>
              <a:pathLst>
                <a:path w="10806" h="14115" extrusionOk="0">
                  <a:moveTo>
                    <a:pt x="607" y="0"/>
                  </a:moveTo>
                  <a:lnTo>
                    <a:pt x="1" y="1396"/>
                  </a:lnTo>
                  <a:cubicBezTo>
                    <a:pt x="1" y="1396"/>
                    <a:pt x="6193" y="9713"/>
                    <a:pt x="10231" y="14115"/>
                  </a:cubicBezTo>
                  <a:lnTo>
                    <a:pt x="10806" y="6617"/>
                  </a:lnTo>
                  <a:lnTo>
                    <a:pt x="607" y="0"/>
                  </a:ln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5"/>
            <p:cNvSpPr/>
            <p:nvPr/>
          </p:nvSpPr>
          <p:spPr>
            <a:xfrm>
              <a:off x="-177126" y="370113"/>
              <a:ext cx="390812" cy="495241"/>
            </a:xfrm>
            <a:custGeom>
              <a:avLst/>
              <a:gdLst/>
              <a:ahLst/>
              <a:cxnLst/>
              <a:rect l="l" t="t" r="r" b="b"/>
              <a:pathLst>
                <a:path w="10430" h="13217" extrusionOk="0">
                  <a:moveTo>
                    <a:pt x="139" y="0"/>
                  </a:moveTo>
                  <a:lnTo>
                    <a:pt x="1" y="316"/>
                  </a:lnTo>
                  <a:cubicBezTo>
                    <a:pt x="1" y="316"/>
                    <a:pt x="6193" y="8815"/>
                    <a:pt x="10229" y="13217"/>
                  </a:cubicBezTo>
                  <a:lnTo>
                    <a:pt x="10429" y="10434"/>
                  </a:lnTo>
                  <a:cubicBezTo>
                    <a:pt x="6516" y="6798"/>
                    <a:pt x="1834" y="1822"/>
                    <a:pt x="139"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5"/>
            <p:cNvSpPr/>
            <p:nvPr/>
          </p:nvSpPr>
          <p:spPr>
            <a:xfrm>
              <a:off x="135673" y="569566"/>
              <a:ext cx="423149" cy="622189"/>
            </a:xfrm>
            <a:custGeom>
              <a:avLst/>
              <a:gdLst/>
              <a:ahLst/>
              <a:cxnLst/>
              <a:rect l="l" t="t" r="r" b="b"/>
              <a:pathLst>
                <a:path w="11293" h="16605" extrusionOk="0">
                  <a:moveTo>
                    <a:pt x="2277" y="1"/>
                  </a:moveTo>
                  <a:cubicBezTo>
                    <a:pt x="2277" y="1"/>
                    <a:pt x="0" y="5374"/>
                    <a:pt x="2520" y="9988"/>
                  </a:cubicBezTo>
                  <a:cubicBezTo>
                    <a:pt x="5039" y="14603"/>
                    <a:pt x="10989" y="16605"/>
                    <a:pt x="10989" y="16605"/>
                  </a:cubicBezTo>
                  <a:cubicBezTo>
                    <a:pt x="9866" y="13236"/>
                    <a:pt x="10230" y="11687"/>
                    <a:pt x="10899" y="10322"/>
                  </a:cubicBezTo>
                  <a:cubicBezTo>
                    <a:pt x="11293" y="9516"/>
                    <a:pt x="10849" y="6504"/>
                    <a:pt x="8712" y="3826"/>
                  </a:cubicBezTo>
                  <a:cubicBezTo>
                    <a:pt x="7227" y="1964"/>
                    <a:pt x="4706" y="1277"/>
                    <a:pt x="227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5"/>
            <p:cNvSpPr/>
            <p:nvPr/>
          </p:nvSpPr>
          <p:spPr>
            <a:xfrm>
              <a:off x="453981" y="874796"/>
              <a:ext cx="97872" cy="294327"/>
            </a:xfrm>
            <a:custGeom>
              <a:avLst/>
              <a:gdLst/>
              <a:ahLst/>
              <a:cxnLst/>
              <a:rect l="l" t="t" r="r" b="b"/>
              <a:pathLst>
                <a:path w="2612" h="7855" extrusionOk="0">
                  <a:moveTo>
                    <a:pt x="277" y="1"/>
                  </a:moveTo>
                  <a:cubicBezTo>
                    <a:pt x="277" y="1"/>
                    <a:pt x="189" y="1984"/>
                    <a:pt x="0" y="7331"/>
                  </a:cubicBezTo>
                  <a:cubicBezTo>
                    <a:pt x="376" y="7534"/>
                    <a:pt x="727" y="7710"/>
                    <a:pt x="1040" y="7854"/>
                  </a:cubicBezTo>
                  <a:lnTo>
                    <a:pt x="2108" y="7154"/>
                  </a:lnTo>
                  <a:cubicBezTo>
                    <a:pt x="1479" y="4663"/>
                    <a:pt x="1934" y="3442"/>
                    <a:pt x="2509" y="2266"/>
                  </a:cubicBezTo>
                  <a:cubicBezTo>
                    <a:pt x="2611" y="2057"/>
                    <a:pt x="2550" y="1608"/>
                    <a:pt x="2525" y="1145"/>
                  </a:cubicBezTo>
                  <a:lnTo>
                    <a:pt x="277"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5"/>
            <p:cNvSpPr/>
            <p:nvPr/>
          </p:nvSpPr>
          <p:spPr>
            <a:xfrm>
              <a:off x="135673" y="569566"/>
              <a:ext cx="411758" cy="622189"/>
            </a:xfrm>
            <a:custGeom>
              <a:avLst/>
              <a:gdLst/>
              <a:ahLst/>
              <a:cxnLst/>
              <a:rect l="l" t="t" r="r" b="b"/>
              <a:pathLst>
                <a:path w="10989" h="16605" extrusionOk="0">
                  <a:moveTo>
                    <a:pt x="2277" y="1"/>
                  </a:moveTo>
                  <a:lnTo>
                    <a:pt x="2277" y="1"/>
                  </a:lnTo>
                  <a:cubicBezTo>
                    <a:pt x="2277" y="1"/>
                    <a:pt x="0" y="5374"/>
                    <a:pt x="2518" y="9988"/>
                  </a:cubicBezTo>
                  <a:cubicBezTo>
                    <a:pt x="5039" y="14603"/>
                    <a:pt x="10988" y="16605"/>
                    <a:pt x="10988" y="16605"/>
                  </a:cubicBezTo>
                  <a:cubicBezTo>
                    <a:pt x="10341" y="14662"/>
                    <a:pt x="9500" y="11869"/>
                    <a:pt x="9615" y="10822"/>
                  </a:cubicBezTo>
                  <a:lnTo>
                    <a:pt x="9615" y="10822"/>
                  </a:lnTo>
                  <a:cubicBezTo>
                    <a:pt x="9361" y="10956"/>
                    <a:pt x="9030" y="11037"/>
                    <a:pt x="8648" y="11037"/>
                  </a:cubicBezTo>
                  <a:cubicBezTo>
                    <a:pt x="7479" y="11037"/>
                    <a:pt x="5836" y="10284"/>
                    <a:pt x="4492" y="8021"/>
                  </a:cubicBezTo>
                  <a:cubicBezTo>
                    <a:pt x="2760" y="5105"/>
                    <a:pt x="2240" y="1739"/>
                    <a:pt x="3076" y="400"/>
                  </a:cubicBezTo>
                  <a:cubicBezTo>
                    <a:pt x="2810" y="272"/>
                    <a:pt x="2543" y="140"/>
                    <a:pt x="2277"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5"/>
            <p:cNvSpPr/>
            <p:nvPr/>
          </p:nvSpPr>
          <p:spPr>
            <a:xfrm>
              <a:off x="6589" y="1095083"/>
              <a:ext cx="454998" cy="519259"/>
            </a:xfrm>
            <a:custGeom>
              <a:avLst/>
              <a:gdLst/>
              <a:ahLst/>
              <a:cxnLst/>
              <a:rect l="l" t="t" r="r" b="b"/>
              <a:pathLst>
                <a:path w="12143" h="13858" extrusionOk="0">
                  <a:moveTo>
                    <a:pt x="1957" y="1"/>
                  </a:moveTo>
                  <a:cubicBezTo>
                    <a:pt x="1589" y="1"/>
                    <a:pt x="1276" y="16"/>
                    <a:pt x="1033" y="48"/>
                  </a:cubicBezTo>
                  <a:cubicBezTo>
                    <a:pt x="600" y="104"/>
                    <a:pt x="358" y="503"/>
                    <a:pt x="304" y="668"/>
                  </a:cubicBezTo>
                  <a:cubicBezTo>
                    <a:pt x="1" y="1579"/>
                    <a:pt x="3035" y="8849"/>
                    <a:pt x="5979" y="13858"/>
                  </a:cubicBezTo>
                  <a:lnTo>
                    <a:pt x="5979" y="13356"/>
                  </a:lnTo>
                  <a:cubicBezTo>
                    <a:pt x="4887" y="10639"/>
                    <a:pt x="4084" y="4735"/>
                    <a:pt x="4099" y="4098"/>
                  </a:cubicBezTo>
                  <a:cubicBezTo>
                    <a:pt x="4099" y="4085"/>
                    <a:pt x="4119" y="4079"/>
                    <a:pt x="4157" y="4079"/>
                  </a:cubicBezTo>
                  <a:cubicBezTo>
                    <a:pt x="4740" y="4079"/>
                    <a:pt x="9521" y="5496"/>
                    <a:pt x="12143" y="5752"/>
                  </a:cubicBezTo>
                  <a:lnTo>
                    <a:pt x="11217" y="1260"/>
                  </a:lnTo>
                  <a:cubicBezTo>
                    <a:pt x="8585" y="575"/>
                    <a:pt x="4231" y="1"/>
                    <a:pt x="195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5"/>
            <p:cNvSpPr/>
            <p:nvPr/>
          </p:nvSpPr>
          <p:spPr>
            <a:xfrm>
              <a:off x="44171" y="1095120"/>
              <a:ext cx="417416" cy="215565"/>
            </a:xfrm>
            <a:custGeom>
              <a:avLst/>
              <a:gdLst/>
              <a:ahLst/>
              <a:cxnLst/>
              <a:rect l="l" t="t" r="r" b="b"/>
              <a:pathLst>
                <a:path w="11140" h="5753" extrusionOk="0">
                  <a:moveTo>
                    <a:pt x="954" y="1"/>
                  </a:moveTo>
                  <a:cubicBezTo>
                    <a:pt x="586" y="1"/>
                    <a:pt x="273" y="16"/>
                    <a:pt x="30" y="48"/>
                  </a:cubicBezTo>
                  <a:cubicBezTo>
                    <a:pt x="19" y="50"/>
                    <a:pt x="11" y="53"/>
                    <a:pt x="0" y="55"/>
                  </a:cubicBezTo>
                  <a:cubicBezTo>
                    <a:pt x="925" y="732"/>
                    <a:pt x="2058" y="2386"/>
                    <a:pt x="3132" y="4612"/>
                  </a:cubicBezTo>
                  <a:cubicBezTo>
                    <a:pt x="3106" y="4362"/>
                    <a:pt x="3092" y="4182"/>
                    <a:pt x="3096" y="4098"/>
                  </a:cubicBezTo>
                  <a:cubicBezTo>
                    <a:pt x="3096" y="4085"/>
                    <a:pt x="3116" y="4079"/>
                    <a:pt x="3154" y="4079"/>
                  </a:cubicBezTo>
                  <a:cubicBezTo>
                    <a:pt x="3734" y="4079"/>
                    <a:pt x="8519" y="5496"/>
                    <a:pt x="11140" y="5752"/>
                  </a:cubicBezTo>
                  <a:lnTo>
                    <a:pt x="10214" y="1260"/>
                  </a:lnTo>
                  <a:cubicBezTo>
                    <a:pt x="7582" y="576"/>
                    <a:pt x="3228" y="1"/>
                    <a:pt x="954" y="1"/>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5"/>
            <p:cNvSpPr/>
            <p:nvPr/>
          </p:nvSpPr>
          <p:spPr>
            <a:xfrm>
              <a:off x="468332" y="1302104"/>
              <a:ext cx="499363" cy="540280"/>
            </a:xfrm>
            <a:custGeom>
              <a:avLst/>
              <a:gdLst/>
              <a:ahLst/>
              <a:cxnLst/>
              <a:rect l="l" t="t" r="r" b="b"/>
              <a:pathLst>
                <a:path w="13327" h="14419" extrusionOk="0">
                  <a:moveTo>
                    <a:pt x="3642" y="0"/>
                  </a:moveTo>
                  <a:lnTo>
                    <a:pt x="1" y="1397"/>
                  </a:lnTo>
                  <a:cubicBezTo>
                    <a:pt x="2338" y="4948"/>
                    <a:pt x="4311" y="7892"/>
                    <a:pt x="4798" y="8287"/>
                  </a:cubicBezTo>
                  <a:cubicBezTo>
                    <a:pt x="5283" y="8683"/>
                    <a:pt x="12508" y="13782"/>
                    <a:pt x="13205" y="14418"/>
                  </a:cubicBezTo>
                  <a:lnTo>
                    <a:pt x="13326" y="14267"/>
                  </a:lnTo>
                  <a:cubicBezTo>
                    <a:pt x="13326" y="14267"/>
                    <a:pt x="7255" y="7467"/>
                    <a:pt x="6982" y="7164"/>
                  </a:cubicBezTo>
                  <a:cubicBezTo>
                    <a:pt x="6710" y="6861"/>
                    <a:pt x="3642" y="0"/>
                    <a:pt x="3642"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5"/>
            <p:cNvSpPr/>
            <p:nvPr/>
          </p:nvSpPr>
          <p:spPr>
            <a:xfrm>
              <a:off x="468332" y="1302104"/>
              <a:ext cx="332696" cy="347984"/>
            </a:xfrm>
            <a:custGeom>
              <a:avLst/>
              <a:gdLst/>
              <a:ahLst/>
              <a:cxnLst/>
              <a:rect l="l" t="t" r="r" b="b"/>
              <a:pathLst>
                <a:path w="8879" h="9287" extrusionOk="0">
                  <a:moveTo>
                    <a:pt x="3644" y="0"/>
                  </a:moveTo>
                  <a:lnTo>
                    <a:pt x="1" y="1397"/>
                  </a:lnTo>
                  <a:cubicBezTo>
                    <a:pt x="2339" y="4948"/>
                    <a:pt x="4311" y="7892"/>
                    <a:pt x="4798" y="8287"/>
                  </a:cubicBezTo>
                  <a:cubicBezTo>
                    <a:pt x="4822" y="8307"/>
                    <a:pt x="4868" y="8342"/>
                    <a:pt x="4927" y="8386"/>
                  </a:cubicBezTo>
                  <a:cubicBezTo>
                    <a:pt x="6161" y="8536"/>
                    <a:pt x="7499" y="8837"/>
                    <a:pt x="8879" y="9286"/>
                  </a:cubicBezTo>
                  <a:cubicBezTo>
                    <a:pt x="7879" y="8167"/>
                    <a:pt x="7078" y="7270"/>
                    <a:pt x="6983" y="7164"/>
                  </a:cubicBezTo>
                  <a:cubicBezTo>
                    <a:pt x="6711" y="6861"/>
                    <a:pt x="3644" y="0"/>
                    <a:pt x="3644"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5"/>
            <p:cNvSpPr/>
            <p:nvPr/>
          </p:nvSpPr>
          <p:spPr>
            <a:xfrm>
              <a:off x="64817" y="563158"/>
              <a:ext cx="704399" cy="1034659"/>
            </a:xfrm>
            <a:custGeom>
              <a:avLst/>
              <a:gdLst/>
              <a:ahLst/>
              <a:cxnLst/>
              <a:rect l="l" t="t" r="r" b="b"/>
              <a:pathLst>
                <a:path w="18799" h="27613" extrusionOk="0">
                  <a:moveTo>
                    <a:pt x="4077" y="1"/>
                  </a:moveTo>
                  <a:cubicBezTo>
                    <a:pt x="3959" y="1"/>
                    <a:pt x="3844" y="57"/>
                    <a:pt x="3774" y="162"/>
                  </a:cubicBezTo>
                  <a:cubicBezTo>
                    <a:pt x="2916" y="1435"/>
                    <a:pt x="1" y="6678"/>
                    <a:pt x="5354" y="12768"/>
                  </a:cubicBezTo>
                  <a:lnTo>
                    <a:pt x="5201" y="13254"/>
                  </a:lnTo>
                  <a:cubicBezTo>
                    <a:pt x="5201" y="13254"/>
                    <a:pt x="4908" y="13025"/>
                    <a:pt x="4669" y="13025"/>
                  </a:cubicBezTo>
                  <a:cubicBezTo>
                    <a:pt x="4473" y="13025"/>
                    <a:pt x="4314" y="13179"/>
                    <a:pt x="4382" y="13739"/>
                  </a:cubicBezTo>
                  <a:cubicBezTo>
                    <a:pt x="4382" y="13739"/>
                    <a:pt x="4382" y="13739"/>
                    <a:pt x="4382" y="13739"/>
                  </a:cubicBezTo>
                  <a:cubicBezTo>
                    <a:pt x="4379" y="13739"/>
                    <a:pt x="3039" y="13371"/>
                    <a:pt x="2218" y="13371"/>
                  </a:cubicBezTo>
                  <a:cubicBezTo>
                    <a:pt x="1793" y="13371"/>
                    <a:pt x="1506" y="13470"/>
                    <a:pt x="1619" y="13771"/>
                  </a:cubicBezTo>
                  <a:cubicBezTo>
                    <a:pt x="2954" y="17353"/>
                    <a:pt x="7633" y="21811"/>
                    <a:pt x="8387" y="22361"/>
                  </a:cubicBezTo>
                  <a:cubicBezTo>
                    <a:pt x="10633" y="24000"/>
                    <a:pt x="18799" y="27613"/>
                    <a:pt x="18799" y="27613"/>
                  </a:cubicBezTo>
                  <a:cubicBezTo>
                    <a:pt x="18799" y="27613"/>
                    <a:pt x="17645" y="24274"/>
                    <a:pt x="16278" y="22027"/>
                  </a:cubicBezTo>
                  <a:cubicBezTo>
                    <a:pt x="16278" y="22027"/>
                    <a:pt x="17246" y="22008"/>
                    <a:pt x="15520" y="19993"/>
                  </a:cubicBezTo>
                  <a:cubicBezTo>
                    <a:pt x="14610" y="18931"/>
                    <a:pt x="14245" y="18931"/>
                    <a:pt x="14335" y="18535"/>
                  </a:cubicBezTo>
                  <a:cubicBezTo>
                    <a:pt x="14426" y="18141"/>
                    <a:pt x="15245" y="18597"/>
                    <a:pt x="14700" y="17383"/>
                  </a:cubicBezTo>
                  <a:cubicBezTo>
                    <a:pt x="14468" y="16869"/>
                    <a:pt x="14276" y="16421"/>
                    <a:pt x="14131" y="16048"/>
                  </a:cubicBezTo>
                  <a:cubicBezTo>
                    <a:pt x="13931" y="15537"/>
                    <a:pt x="14789" y="15952"/>
                    <a:pt x="13909" y="14730"/>
                  </a:cubicBezTo>
                  <a:cubicBezTo>
                    <a:pt x="13909" y="14730"/>
                    <a:pt x="2502" y="10049"/>
                    <a:pt x="4499" y="458"/>
                  </a:cubicBezTo>
                  <a:cubicBezTo>
                    <a:pt x="4523" y="343"/>
                    <a:pt x="4482" y="224"/>
                    <a:pt x="4390" y="150"/>
                  </a:cubicBezTo>
                  <a:lnTo>
                    <a:pt x="4280" y="62"/>
                  </a:lnTo>
                  <a:cubicBezTo>
                    <a:pt x="4217" y="20"/>
                    <a:pt x="4146" y="1"/>
                    <a:pt x="40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5"/>
            <p:cNvSpPr/>
            <p:nvPr/>
          </p:nvSpPr>
          <p:spPr>
            <a:xfrm>
              <a:off x="121285" y="1024602"/>
              <a:ext cx="589778" cy="401903"/>
            </a:xfrm>
            <a:custGeom>
              <a:avLst/>
              <a:gdLst/>
              <a:ahLst/>
              <a:cxnLst/>
              <a:rect l="l" t="t" r="r" b="b"/>
              <a:pathLst>
                <a:path w="15740" h="10726" extrusionOk="0">
                  <a:moveTo>
                    <a:pt x="3461" y="1"/>
                  </a:moveTo>
                  <a:lnTo>
                    <a:pt x="3461" y="1"/>
                  </a:lnTo>
                  <a:cubicBezTo>
                    <a:pt x="3585" y="151"/>
                    <a:pt x="3711" y="302"/>
                    <a:pt x="3846" y="455"/>
                  </a:cubicBezTo>
                  <a:lnTo>
                    <a:pt x="3694" y="941"/>
                  </a:lnTo>
                  <a:cubicBezTo>
                    <a:pt x="3694" y="941"/>
                    <a:pt x="3401" y="712"/>
                    <a:pt x="3162" y="712"/>
                  </a:cubicBezTo>
                  <a:cubicBezTo>
                    <a:pt x="2966" y="712"/>
                    <a:pt x="2806" y="866"/>
                    <a:pt x="2875" y="1427"/>
                  </a:cubicBezTo>
                  <a:cubicBezTo>
                    <a:pt x="2875" y="1427"/>
                    <a:pt x="1534" y="1058"/>
                    <a:pt x="712" y="1058"/>
                  </a:cubicBezTo>
                  <a:cubicBezTo>
                    <a:pt x="286" y="1058"/>
                    <a:pt x="0" y="1157"/>
                    <a:pt x="113" y="1458"/>
                  </a:cubicBezTo>
                  <a:cubicBezTo>
                    <a:pt x="1418" y="4958"/>
                    <a:pt x="5914" y="9293"/>
                    <a:pt x="6823" y="10002"/>
                  </a:cubicBezTo>
                  <a:cubicBezTo>
                    <a:pt x="3498" y="6635"/>
                    <a:pt x="1613" y="3429"/>
                    <a:pt x="2507" y="2445"/>
                  </a:cubicBezTo>
                  <a:cubicBezTo>
                    <a:pt x="2639" y="2299"/>
                    <a:pt x="2794" y="2230"/>
                    <a:pt x="2971" y="2230"/>
                  </a:cubicBezTo>
                  <a:cubicBezTo>
                    <a:pt x="4167" y="2230"/>
                    <a:pt x="6416" y="5328"/>
                    <a:pt x="10136" y="8697"/>
                  </a:cubicBezTo>
                  <a:cubicBezTo>
                    <a:pt x="7701" y="5793"/>
                    <a:pt x="7169" y="4764"/>
                    <a:pt x="7626" y="4764"/>
                  </a:cubicBezTo>
                  <a:cubicBezTo>
                    <a:pt x="8657" y="4764"/>
                    <a:pt x="14708" y="9982"/>
                    <a:pt x="15339" y="10725"/>
                  </a:cubicBezTo>
                  <a:cubicBezTo>
                    <a:pt x="15157" y="10375"/>
                    <a:pt x="14967" y="10033"/>
                    <a:pt x="14774" y="9714"/>
                  </a:cubicBezTo>
                  <a:cubicBezTo>
                    <a:pt x="14772" y="9713"/>
                    <a:pt x="15740" y="9693"/>
                    <a:pt x="14014" y="7680"/>
                  </a:cubicBezTo>
                  <a:cubicBezTo>
                    <a:pt x="13104" y="6617"/>
                    <a:pt x="12739" y="6617"/>
                    <a:pt x="12829" y="6223"/>
                  </a:cubicBezTo>
                  <a:cubicBezTo>
                    <a:pt x="12849" y="6143"/>
                    <a:pt x="12898" y="6097"/>
                    <a:pt x="12959" y="6067"/>
                  </a:cubicBezTo>
                  <a:cubicBezTo>
                    <a:pt x="6219" y="2891"/>
                    <a:pt x="6149" y="899"/>
                    <a:pt x="3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5"/>
            <p:cNvSpPr/>
            <p:nvPr/>
          </p:nvSpPr>
          <p:spPr>
            <a:xfrm>
              <a:off x="176853" y="563271"/>
              <a:ext cx="56505" cy="206572"/>
            </a:xfrm>
            <a:custGeom>
              <a:avLst/>
              <a:gdLst/>
              <a:ahLst/>
              <a:cxnLst/>
              <a:rect l="l" t="t" r="r" b="b"/>
              <a:pathLst>
                <a:path w="1508" h="5513" extrusionOk="0">
                  <a:moveTo>
                    <a:pt x="1088" y="0"/>
                  </a:moveTo>
                  <a:cubicBezTo>
                    <a:pt x="1070" y="0"/>
                    <a:pt x="1053" y="1"/>
                    <a:pt x="1036" y="4"/>
                  </a:cubicBezTo>
                  <a:cubicBezTo>
                    <a:pt x="124" y="2020"/>
                    <a:pt x="160" y="4094"/>
                    <a:pt x="389" y="5512"/>
                  </a:cubicBezTo>
                  <a:cubicBezTo>
                    <a:pt x="389" y="5512"/>
                    <a:pt x="1" y="2877"/>
                    <a:pt x="1508" y="335"/>
                  </a:cubicBezTo>
                  <a:cubicBezTo>
                    <a:pt x="1494" y="263"/>
                    <a:pt x="1458" y="196"/>
                    <a:pt x="1400" y="148"/>
                  </a:cubicBezTo>
                  <a:lnTo>
                    <a:pt x="1290" y="61"/>
                  </a:lnTo>
                  <a:cubicBezTo>
                    <a:pt x="1227" y="19"/>
                    <a:pt x="1157" y="0"/>
                    <a:pt x="108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5"/>
            <p:cNvSpPr/>
            <p:nvPr/>
          </p:nvSpPr>
          <p:spPr>
            <a:xfrm>
              <a:off x="105847" y="623223"/>
              <a:ext cx="663406" cy="974557"/>
            </a:xfrm>
            <a:custGeom>
              <a:avLst/>
              <a:gdLst/>
              <a:ahLst/>
              <a:cxnLst/>
              <a:rect l="l" t="t" r="r" b="b"/>
              <a:pathLst>
                <a:path w="17705" h="26009" extrusionOk="0">
                  <a:moveTo>
                    <a:pt x="1898" y="0"/>
                  </a:moveTo>
                  <a:lnTo>
                    <a:pt x="1898" y="0"/>
                  </a:lnTo>
                  <a:cubicBezTo>
                    <a:pt x="923" y="2253"/>
                    <a:pt x="1" y="6456"/>
                    <a:pt x="4139" y="11166"/>
                  </a:cubicBezTo>
                  <a:lnTo>
                    <a:pt x="4060" y="11542"/>
                  </a:lnTo>
                  <a:cubicBezTo>
                    <a:pt x="4060" y="11542"/>
                    <a:pt x="3758" y="11321"/>
                    <a:pt x="3508" y="11321"/>
                  </a:cubicBezTo>
                  <a:cubicBezTo>
                    <a:pt x="3299" y="11321"/>
                    <a:pt x="3126" y="11476"/>
                    <a:pt x="3195" y="12042"/>
                  </a:cubicBezTo>
                  <a:cubicBezTo>
                    <a:pt x="3195" y="12042"/>
                    <a:pt x="2006" y="11758"/>
                    <a:pt x="1205" y="11758"/>
                  </a:cubicBezTo>
                  <a:cubicBezTo>
                    <a:pt x="990" y="11758"/>
                    <a:pt x="803" y="11779"/>
                    <a:pt x="674" y="11831"/>
                  </a:cubicBezTo>
                  <a:cubicBezTo>
                    <a:pt x="2529" y="11952"/>
                    <a:pt x="6268" y="13545"/>
                    <a:pt x="8977" y="15878"/>
                  </a:cubicBezTo>
                  <a:cubicBezTo>
                    <a:pt x="11661" y="18190"/>
                    <a:pt x="15670" y="22002"/>
                    <a:pt x="17294" y="25825"/>
                  </a:cubicBezTo>
                  <a:cubicBezTo>
                    <a:pt x="17556" y="25942"/>
                    <a:pt x="17705" y="26009"/>
                    <a:pt x="17705" y="26009"/>
                  </a:cubicBezTo>
                  <a:cubicBezTo>
                    <a:pt x="17705" y="26009"/>
                    <a:pt x="16551" y="22671"/>
                    <a:pt x="15184" y="20425"/>
                  </a:cubicBezTo>
                  <a:cubicBezTo>
                    <a:pt x="15184" y="20425"/>
                    <a:pt x="12729" y="18484"/>
                    <a:pt x="11003" y="16470"/>
                  </a:cubicBezTo>
                  <a:cubicBezTo>
                    <a:pt x="10801" y="16235"/>
                    <a:pt x="10794" y="16146"/>
                    <a:pt x="10907" y="16146"/>
                  </a:cubicBezTo>
                  <a:cubicBezTo>
                    <a:pt x="11255" y="16146"/>
                    <a:pt x="12734" y="16988"/>
                    <a:pt x="13140" y="16988"/>
                  </a:cubicBezTo>
                  <a:cubicBezTo>
                    <a:pt x="13197" y="16988"/>
                    <a:pt x="13233" y="16971"/>
                    <a:pt x="13241" y="16933"/>
                  </a:cubicBezTo>
                  <a:cubicBezTo>
                    <a:pt x="13333" y="16538"/>
                    <a:pt x="14153" y="16994"/>
                    <a:pt x="13607" y="15780"/>
                  </a:cubicBezTo>
                  <a:cubicBezTo>
                    <a:pt x="13546" y="15643"/>
                    <a:pt x="13488" y="15514"/>
                    <a:pt x="13432" y="15387"/>
                  </a:cubicBezTo>
                  <a:cubicBezTo>
                    <a:pt x="13241" y="15429"/>
                    <a:pt x="13037" y="15449"/>
                    <a:pt x="12821" y="15449"/>
                  </a:cubicBezTo>
                  <a:cubicBezTo>
                    <a:pt x="10500" y="15449"/>
                    <a:pt x="6856" y="13104"/>
                    <a:pt x="4546" y="10377"/>
                  </a:cubicBezTo>
                  <a:cubicBezTo>
                    <a:pt x="1146" y="6361"/>
                    <a:pt x="1230" y="2756"/>
                    <a:pt x="189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5"/>
            <p:cNvSpPr/>
            <p:nvPr/>
          </p:nvSpPr>
          <p:spPr>
            <a:xfrm>
              <a:off x="224852" y="536367"/>
              <a:ext cx="172437" cy="136803"/>
            </a:xfrm>
            <a:custGeom>
              <a:avLst/>
              <a:gdLst/>
              <a:ahLst/>
              <a:cxnLst/>
              <a:rect l="l" t="t" r="r" b="b"/>
              <a:pathLst>
                <a:path w="4602" h="3651" extrusionOk="0">
                  <a:moveTo>
                    <a:pt x="2877" y="0"/>
                  </a:moveTo>
                  <a:cubicBezTo>
                    <a:pt x="2205" y="0"/>
                    <a:pt x="0" y="1630"/>
                    <a:pt x="0" y="1630"/>
                  </a:cubicBezTo>
                  <a:cubicBezTo>
                    <a:pt x="0" y="1630"/>
                    <a:pt x="1186" y="1995"/>
                    <a:pt x="1110" y="2983"/>
                  </a:cubicBezTo>
                  <a:cubicBezTo>
                    <a:pt x="1810" y="3468"/>
                    <a:pt x="2503" y="3650"/>
                    <a:pt x="3103" y="3650"/>
                  </a:cubicBezTo>
                  <a:cubicBezTo>
                    <a:pt x="3740" y="3650"/>
                    <a:pt x="4273" y="3445"/>
                    <a:pt x="4602" y="3180"/>
                  </a:cubicBezTo>
                  <a:cubicBezTo>
                    <a:pt x="3297" y="2163"/>
                    <a:pt x="3038" y="1040"/>
                    <a:pt x="3069" y="189"/>
                  </a:cubicBezTo>
                  <a:cubicBezTo>
                    <a:pt x="3074" y="56"/>
                    <a:pt x="3002" y="0"/>
                    <a:pt x="287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5"/>
            <p:cNvSpPr/>
            <p:nvPr/>
          </p:nvSpPr>
          <p:spPr>
            <a:xfrm>
              <a:off x="402310" y="659943"/>
              <a:ext cx="453087" cy="497714"/>
            </a:xfrm>
            <a:custGeom>
              <a:avLst/>
              <a:gdLst/>
              <a:ahLst/>
              <a:cxnLst/>
              <a:rect l="l" t="t" r="r" b="b"/>
              <a:pathLst>
                <a:path w="12092" h="13283" extrusionOk="0">
                  <a:moveTo>
                    <a:pt x="1" y="1"/>
                  </a:moveTo>
                  <a:lnTo>
                    <a:pt x="1778" y="7697"/>
                  </a:lnTo>
                  <a:cubicBezTo>
                    <a:pt x="5967" y="9579"/>
                    <a:pt x="8647" y="11491"/>
                    <a:pt x="10559" y="13283"/>
                  </a:cubicBezTo>
                  <a:lnTo>
                    <a:pt x="12092" y="11698"/>
                  </a:lnTo>
                  <a:cubicBezTo>
                    <a:pt x="12092" y="11698"/>
                    <a:pt x="5252" y="2612"/>
                    <a:pt x="1"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5"/>
            <p:cNvSpPr/>
            <p:nvPr/>
          </p:nvSpPr>
          <p:spPr>
            <a:xfrm>
              <a:off x="462749" y="921596"/>
              <a:ext cx="335282" cy="236061"/>
            </a:xfrm>
            <a:custGeom>
              <a:avLst/>
              <a:gdLst/>
              <a:ahLst/>
              <a:cxnLst/>
              <a:rect l="l" t="t" r="r" b="b"/>
              <a:pathLst>
                <a:path w="8948" h="6300" extrusionOk="0">
                  <a:moveTo>
                    <a:pt x="0" y="0"/>
                  </a:moveTo>
                  <a:lnTo>
                    <a:pt x="125" y="824"/>
                  </a:lnTo>
                  <a:cubicBezTo>
                    <a:pt x="4314" y="2706"/>
                    <a:pt x="7034" y="4508"/>
                    <a:pt x="8947" y="6300"/>
                  </a:cubicBezTo>
                  <a:cubicBezTo>
                    <a:pt x="8946" y="6300"/>
                    <a:pt x="7010" y="3143"/>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5"/>
            <p:cNvSpPr/>
            <p:nvPr/>
          </p:nvSpPr>
          <p:spPr>
            <a:xfrm>
              <a:off x="370797" y="915976"/>
              <a:ext cx="30351" cy="21957"/>
            </a:xfrm>
            <a:custGeom>
              <a:avLst/>
              <a:gdLst/>
              <a:ahLst/>
              <a:cxnLst/>
              <a:rect l="l" t="t" r="r" b="b"/>
              <a:pathLst>
                <a:path w="810" h="586" extrusionOk="0">
                  <a:moveTo>
                    <a:pt x="239" y="0"/>
                  </a:moveTo>
                  <a:cubicBezTo>
                    <a:pt x="165" y="0"/>
                    <a:pt x="104" y="24"/>
                    <a:pt x="72" y="73"/>
                  </a:cubicBezTo>
                  <a:cubicBezTo>
                    <a:pt x="1" y="179"/>
                    <a:pt x="95" y="363"/>
                    <a:pt x="278" y="486"/>
                  </a:cubicBezTo>
                  <a:cubicBezTo>
                    <a:pt x="378" y="552"/>
                    <a:pt x="485" y="585"/>
                    <a:pt x="573" y="585"/>
                  </a:cubicBezTo>
                  <a:cubicBezTo>
                    <a:pt x="647" y="585"/>
                    <a:pt x="708" y="561"/>
                    <a:pt x="740" y="512"/>
                  </a:cubicBezTo>
                  <a:cubicBezTo>
                    <a:pt x="810" y="406"/>
                    <a:pt x="717" y="222"/>
                    <a:pt x="533" y="99"/>
                  </a:cubicBezTo>
                  <a:cubicBezTo>
                    <a:pt x="433" y="34"/>
                    <a:pt x="327" y="0"/>
                    <a:pt x="239" y="0"/>
                  </a:cubicBezTo>
                  <a:close/>
                </a:path>
              </a:pathLst>
            </a:custGeom>
            <a:solidFill>
              <a:srgbClr val="D37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5"/>
            <p:cNvSpPr/>
            <p:nvPr/>
          </p:nvSpPr>
          <p:spPr>
            <a:xfrm>
              <a:off x="427714" y="818104"/>
              <a:ext cx="68308" cy="186863"/>
            </a:xfrm>
            <a:custGeom>
              <a:avLst/>
              <a:gdLst/>
              <a:ahLst/>
              <a:cxnLst/>
              <a:rect l="l" t="t" r="r" b="b"/>
              <a:pathLst>
                <a:path w="1823" h="4987" extrusionOk="0">
                  <a:moveTo>
                    <a:pt x="1" y="0"/>
                  </a:moveTo>
                  <a:cubicBezTo>
                    <a:pt x="1" y="1"/>
                    <a:pt x="23" y="3119"/>
                    <a:pt x="1822" y="4986"/>
                  </a:cubicBezTo>
                  <a:lnTo>
                    <a:pt x="1640" y="3347"/>
                  </a:lnTo>
                  <a:cubicBezTo>
                    <a:pt x="456" y="2595"/>
                    <a:pt x="1" y="1"/>
                    <a:pt x="1"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5"/>
            <p:cNvSpPr/>
            <p:nvPr/>
          </p:nvSpPr>
          <p:spPr>
            <a:xfrm>
              <a:off x="213573" y="1562034"/>
              <a:ext cx="73853" cy="218450"/>
            </a:xfrm>
            <a:custGeom>
              <a:avLst/>
              <a:gdLst/>
              <a:ahLst/>
              <a:cxnLst/>
              <a:rect l="l" t="t" r="r" b="b"/>
              <a:pathLst>
                <a:path w="1971" h="5830" extrusionOk="0">
                  <a:moveTo>
                    <a:pt x="1" y="0"/>
                  </a:moveTo>
                  <a:lnTo>
                    <a:pt x="91" y="637"/>
                  </a:lnTo>
                  <a:cubicBezTo>
                    <a:pt x="1298" y="2663"/>
                    <a:pt x="1230" y="5760"/>
                    <a:pt x="1525" y="5828"/>
                  </a:cubicBezTo>
                  <a:cubicBezTo>
                    <a:pt x="1529" y="5829"/>
                    <a:pt x="1532" y="5829"/>
                    <a:pt x="1535" y="5829"/>
                  </a:cubicBezTo>
                  <a:cubicBezTo>
                    <a:pt x="1685" y="5829"/>
                    <a:pt x="1804" y="5047"/>
                    <a:pt x="1663" y="4051"/>
                  </a:cubicBezTo>
                  <a:cubicBezTo>
                    <a:pt x="1583" y="3494"/>
                    <a:pt x="1970" y="2344"/>
                    <a:pt x="1481" y="1752"/>
                  </a:cubicBezTo>
                  <a:cubicBezTo>
                    <a:pt x="1120" y="1316"/>
                    <a:pt x="889" y="1524"/>
                    <a:pt x="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5"/>
            <p:cNvSpPr/>
            <p:nvPr/>
          </p:nvSpPr>
          <p:spPr>
            <a:xfrm>
              <a:off x="918234" y="1791013"/>
              <a:ext cx="133655" cy="186188"/>
            </a:xfrm>
            <a:custGeom>
              <a:avLst/>
              <a:gdLst/>
              <a:ahLst/>
              <a:cxnLst/>
              <a:rect l="l" t="t" r="r" b="b"/>
              <a:pathLst>
                <a:path w="3567" h="4969" extrusionOk="0">
                  <a:moveTo>
                    <a:pt x="0" y="0"/>
                  </a:moveTo>
                  <a:lnTo>
                    <a:pt x="303" y="570"/>
                  </a:lnTo>
                  <a:cubicBezTo>
                    <a:pt x="2113" y="2058"/>
                    <a:pt x="3096" y="4968"/>
                    <a:pt x="3404" y="4968"/>
                  </a:cubicBezTo>
                  <a:cubicBezTo>
                    <a:pt x="3406" y="4968"/>
                    <a:pt x="3408" y="4968"/>
                    <a:pt x="3410" y="4968"/>
                  </a:cubicBezTo>
                  <a:cubicBezTo>
                    <a:pt x="3566" y="4950"/>
                    <a:pt x="3417" y="4159"/>
                    <a:pt x="2937" y="3251"/>
                  </a:cubicBezTo>
                  <a:cubicBezTo>
                    <a:pt x="2672" y="2752"/>
                    <a:pt x="2649" y="1539"/>
                    <a:pt x="1988" y="1149"/>
                  </a:cubicBezTo>
                  <a:cubicBezTo>
                    <a:pt x="1500" y="861"/>
                    <a:pt x="1352" y="1135"/>
                    <a:pt x="0"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5"/>
            <p:cNvSpPr/>
            <p:nvPr/>
          </p:nvSpPr>
          <p:spPr>
            <a:xfrm>
              <a:off x="220805" y="1590961"/>
              <a:ext cx="35072" cy="39306"/>
            </a:xfrm>
            <a:custGeom>
              <a:avLst/>
              <a:gdLst/>
              <a:ahLst/>
              <a:cxnLst/>
              <a:rect l="l" t="t" r="r" b="b"/>
              <a:pathLst>
                <a:path w="936" h="1049" extrusionOk="0">
                  <a:moveTo>
                    <a:pt x="457" y="1"/>
                  </a:moveTo>
                  <a:lnTo>
                    <a:pt x="1" y="348"/>
                  </a:lnTo>
                  <a:lnTo>
                    <a:pt x="366" y="1048"/>
                  </a:lnTo>
                  <a:lnTo>
                    <a:pt x="935" y="535"/>
                  </a:lnTo>
                  <a:lnTo>
                    <a:pt x="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5"/>
            <p:cNvSpPr/>
            <p:nvPr/>
          </p:nvSpPr>
          <p:spPr>
            <a:xfrm>
              <a:off x="935845" y="1802516"/>
              <a:ext cx="25292" cy="31625"/>
            </a:xfrm>
            <a:custGeom>
              <a:avLst/>
              <a:gdLst/>
              <a:ahLst/>
              <a:cxnLst/>
              <a:rect l="l" t="t" r="r" b="b"/>
              <a:pathLst>
                <a:path w="675" h="844" extrusionOk="0">
                  <a:moveTo>
                    <a:pt x="114" y="1"/>
                  </a:moveTo>
                  <a:lnTo>
                    <a:pt x="1" y="539"/>
                  </a:lnTo>
                  <a:lnTo>
                    <a:pt x="402" y="844"/>
                  </a:lnTo>
                  <a:lnTo>
                    <a:pt x="675" y="434"/>
                  </a:lnTo>
                  <a:lnTo>
                    <a:pt x="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5"/>
            <p:cNvSpPr/>
            <p:nvPr/>
          </p:nvSpPr>
          <p:spPr>
            <a:xfrm>
              <a:off x="224927" y="560873"/>
              <a:ext cx="287882" cy="184015"/>
            </a:xfrm>
            <a:custGeom>
              <a:avLst/>
              <a:gdLst/>
              <a:ahLst/>
              <a:cxnLst/>
              <a:rect l="l" t="t" r="r" b="b"/>
              <a:pathLst>
                <a:path w="7683" h="4911" extrusionOk="0">
                  <a:moveTo>
                    <a:pt x="2435" y="0"/>
                  </a:moveTo>
                  <a:cubicBezTo>
                    <a:pt x="1984" y="0"/>
                    <a:pt x="1574" y="47"/>
                    <a:pt x="1222" y="138"/>
                  </a:cubicBezTo>
                  <a:cubicBezTo>
                    <a:pt x="987" y="288"/>
                    <a:pt x="760" y="440"/>
                    <a:pt x="570" y="572"/>
                  </a:cubicBezTo>
                  <a:cubicBezTo>
                    <a:pt x="520" y="548"/>
                    <a:pt x="471" y="521"/>
                    <a:pt x="422" y="498"/>
                  </a:cubicBezTo>
                  <a:cubicBezTo>
                    <a:pt x="256" y="622"/>
                    <a:pt x="77" y="808"/>
                    <a:pt x="0" y="975"/>
                  </a:cubicBezTo>
                  <a:cubicBezTo>
                    <a:pt x="449" y="1122"/>
                    <a:pt x="916" y="1505"/>
                    <a:pt x="921" y="1546"/>
                  </a:cubicBezTo>
                  <a:cubicBezTo>
                    <a:pt x="1078" y="2773"/>
                    <a:pt x="2530" y="4910"/>
                    <a:pt x="5634" y="4910"/>
                  </a:cubicBezTo>
                  <a:cubicBezTo>
                    <a:pt x="6250" y="4910"/>
                    <a:pt x="6932" y="4826"/>
                    <a:pt x="7682" y="4633"/>
                  </a:cubicBezTo>
                  <a:cubicBezTo>
                    <a:pt x="6660" y="3800"/>
                    <a:pt x="5660" y="3104"/>
                    <a:pt x="4735" y="2645"/>
                  </a:cubicBezTo>
                  <a:lnTo>
                    <a:pt x="4735" y="2648"/>
                  </a:lnTo>
                  <a:cubicBezTo>
                    <a:pt x="4682" y="2613"/>
                    <a:pt x="4627" y="2579"/>
                    <a:pt x="4574" y="2544"/>
                  </a:cubicBezTo>
                  <a:cubicBezTo>
                    <a:pt x="4582" y="2537"/>
                    <a:pt x="4593" y="2532"/>
                    <a:pt x="4601" y="2526"/>
                  </a:cubicBezTo>
                  <a:cubicBezTo>
                    <a:pt x="3536" y="1696"/>
                    <a:pt x="3169" y="796"/>
                    <a:pt x="3085" y="30"/>
                  </a:cubicBezTo>
                  <a:cubicBezTo>
                    <a:pt x="2861" y="10"/>
                    <a:pt x="2644" y="0"/>
                    <a:pt x="2435" y="0"/>
                  </a:cubicBezTo>
                  <a:close/>
                </a:path>
              </a:pathLst>
            </a:custGeom>
            <a:solidFill>
              <a:srgbClr val="D07A5B">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5"/>
            <p:cNvSpPr/>
            <p:nvPr/>
          </p:nvSpPr>
          <p:spPr>
            <a:xfrm>
              <a:off x="287314" y="369626"/>
              <a:ext cx="269484" cy="99745"/>
            </a:xfrm>
            <a:custGeom>
              <a:avLst/>
              <a:gdLst/>
              <a:ahLst/>
              <a:cxnLst/>
              <a:rect l="l" t="t" r="r" b="b"/>
              <a:pathLst>
                <a:path w="7192" h="2662" extrusionOk="0">
                  <a:moveTo>
                    <a:pt x="1676" y="0"/>
                  </a:moveTo>
                  <a:cubicBezTo>
                    <a:pt x="1673" y="0"/>
                    <a:pt x="1669" y="1"/>
                    <a:pt x="1667" y="2"/>
                  </a:cubicBezTo>
                  <a:cubicBezTo>
                    <a:pt x="1503" y="60"/>
                    <a:pt x="1242" y="1037"/>
                    <a:pt x="174" y="1942"/>
                  </a:cubicBezTo>
                  <a:cubicBezTo>
                    <a:pt x="1" y="2088"/>
                    <a:pt x="19" y="2212"/>
                    <a:pt x="127" y="2212"/>
                  </a:cubicBezTo>
                  <a:cubicBezTo>
                    <a:pt x="168" y="2212"/>
                    <a:pt x="224" y="2193"/>
                    <a:pt x="286" y="2150"/>
                  </a:cubicBezTo>
                  <a:cubicBezTo>
                    <a:pt x="398" y="2074"/>
                    <a:pt x="591" y="2037"/>
                    <a:pt x="820" y="2037"/>
                  </a:cubicBezTo>
                  <a:cubicBezTo>
                    <a:pt x="1056" y="2037"/>
                    <a:pt x="1331" y="2076"/>
                    <a:pt x="1595" y="2154"/>
                  </a:cubicBezTo>
                  <a:cubicBezTo>
                    <a:pt x="2721" y="2485"/>
                    <a:pt x="3256" y="2601"/>
                    <a:pt x="3452" y="2601"/>
                  </a:cubicBezTo>
                  <a:cubicBezTo>
                    <a:pt x="3909" y="2601"/>
                    <a:pt x="2524" y="1970"/>
                    <a:pt x="2524" y="1970"/>
                  </a:cubicBezTo>
                  <a:lnTo>
                    <a:pt x="2524" y="1970"/>
                  </a:lnTo>
                  <a:cubicBezTo>
                    <a:pt x="3861" y="2489"/>
                    <a:pt x="4488" y="2661"/>
                    <a:pt x="4731" y="2661"/>
                  </a:cubicBezTo>
                  <a:cubicBezTo>
                    <a:pt x="5214" y="2661"/>
                    <a:pt x="4165" y="1973"/>
                    <a:pt x="4165" y="1973"/>
                  </a:cubicBezTo>
                  <a:lnTo>
                    <a:pt x="4165" y="1973"/>
                  </a:lnTo>
                  <a:cubicBezTo>
                    <a:pt x="4690" y="2253"/>
                    <a:pt x="5367" y="2347"/>
                    <a:pt x="5901" y="2347"/>
                  </a:cubicBezTo>
                  <a:cubicBezTo>
                    <a:pt x="6710" y="2347"/>
                    <a:pt x="7191" y="2133"/>
                    <a:pt x="6325" y="2026"/>
                  </a:cubicBezTo>
                  <a:cubicBezTo>
                    <a:pt x="4907" y="1852"/>
                    <a:pt x="1922" y="0"/>
                    <a:pt x="1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5"/>
            <p:cNvSpPr/>
            <p:nvPr/>
          </p:nvSpPr>
          <p:spPr>
            <a:xfrm>
              <a:off x="292747" y="384389"/>
              <a:ext cx="264051" cy="84944"/>
            </a:xfrm>
            <a:custGeom>
              <a:avLst/>
              <a:gdLst/>
              <a:ahLst/>
              <a:cxnLst/>
              <a:rect l="l" t="t" r="r" b="b"/>
              <a:pathLst>
                <a:path w="7047" h="2267" extrusionOk="0">
                  <a:moveTo>
                    <a:pt x="1732" y="1"/>
                  </a:moveTo>
                  <a:cubicBezTo>
                    <a:pt x="1727" y="1"/>
                    <a:pt x="1723" y="2"/>
                    <a:pt x="1720" y="3"/>
                  </a:cubicBezTo>
                  <a:cubicBezTo>
                    <a:pt x="1556" y="61"/>
                    <a:pt x="1331" y="691"/>
                    <a:pt x="263" y="1596"/>
                  </a:cubicBezTo>
                  <a:cubicBezTo>
                    <a:pt x="101" y="1732"/>
                    <a:pt x="0" y="1828"/>
                    <a:pt x="20" y="1828"/>
                  </a:cubicBezTo>
                  <a:cubicBezTo>
                    <a:pt x="30" y="1828"/>
                    <a:pt x="68" y="1805"/>
                    <a:pt x="141" y="1755"/>
                  </a:cubicBezTo>
                  <a:cubicBezTo>
                    <a:pt x="252" y="1679"/>
                    <a:pt x="445" y="1642"/>
                    <a:pt x="675" y="1642"/>
                  </a:cubicBezTo>
                  <a:cubicBezTo>
                    <a:pt x="911" y="1642"/>
                    <a:pt x="1186" y="1681"/>
                    <a:pt x="1450" y="1759"/>
                  </a:cubicBezTo>
                  <a:cubicBezTo>
                    <a:pt x="2576" y="2090"/>
                    <a:pt x="3111" y="2206"/>
                    <a:pt x="3307" y="2206"/>
                  </a:cubicBezTo>
                  <a:cubicBezTo>
                    <a:pt x="3764" y="2206"/>
                    <a:pt x="2378" y="1575"/>
                    <a:pt x="2378" y="1575"/>
                  </a:cubicBezTo>
                  <a:lnTo>
                    <a:pt x="2378" y="1575"/>
                  </a:lnTo>
                  <a:cubicBezTo>
                    <a:pt x="3715" y="2094"/>
                    <a:pt x="4343" y="2266"/>
                    <a:pt x="4585" y="2266"/>
                  </a:cubicBezTo>
                  <a:cubicBezTo>
                    <a:pt x="5069" y="2266"/>
                    <a:pt x="4020" y="1578"/>
                    <a:pt x="4020" y="1578"/>
                  </a:cubicBezTo>
                  <a:lnTo>
                    <a:pt x="4020" y="1578"/>
                  </a:lnTo>
                  <a:cubicBezTo>
                    <a:pt x="4545" y="1858"/>
                    <a:pt x="5222" y="1952"/>
                    <a:pt x="5756" y="1952"/>
                  </a:cubicBezTo>
                  <a:cubicBezTo>
                    <a:pt x="6565" y="1952"/>
                    <a:pt x="7046" y="1738"/>
                    <a:pt x="6180" y="1631"/>
                  </a:cubicBezTo>
                  <a:cubicBezTo>
                    <a:pt x="4767" y="1458"/>
                    <a:pt x="1992" y="1"/>
                    <a:pt x="1732"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5"/>
            <p:cNvSpPr/>
            <p:nvPr/>
          </p:nvSpPr>
          <p:spPr>
            <a:xfrm>
              <a:off x="224927" y="462139"/>
              <a:ext cx="120578" cy="147220"/>
            </a:xfrm>
            <a:custGeom>
              <a:avLst/>
              <a:gdLst/>
              <a:ahLst/>
              <a:cxnLst/>
              <a:rect l="l" t="t" r="r" b="b"/>
              <a:pathLst>
                <a:path w="3218" h="3929" extrusionOk="0">
                  <a:moveTo>
                    <a:pt x="472" y="1"/>
                  </a:moveTo>
                  <a:cubicBezTo>
                    <a:pt x="451" y="1"/>
                    <a:pt x="436" y="5"/>
                    <a:pt x="427" y="15"/>
                  </a:cubicBezTo>
                  <a:cubicBezTo>
                    <a:pt x="139" y="349"/>
                    <a:pt x="0" y="3611"/>
                    <a:pt x="0" y="3611"/>
                  </a:cubicBezTo>
                  <a:cubicBezTo>
                    <a:pt x="358" y="3711"/>
                    <a:pt x="1081" y="3929"/>
                    <a:pt x="1708" y="3929"/>
                  </a:cubicBezTo>
                  <a:cubicBezTo>
                    <a:pt x="2119" y="3929"/>
                    <a:pt x="2490" y="3835"/>
                    <a:pt x="2688" y="3552"/>
                  </a:cubicBezTo>
                  <a:cubicBezTo>
                    <a:pt x="3188" y="2839"/>
                    <a:pt x="3188" y="1867"/>
                    <a:pt x="3204" y="1699"/>
                  </a:cubicBezTo>
                  <a:cubicBezTo>
                    <a:pt x="3217" y="1542"/>
                    <a:pt x="856" y="1"/>
                    <a:pt x="472"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5"/>
            <p:cNvSpPr/>
            <p:nvPr/>
          </p:nvSpPr>
          <p:spPr>
            <a:xfrm>
              <a:off x="234557" y="501932"/>
              <a:ext cx="15962" cy="10079"/>
            </a:xfrm>
            <a:custGeom>
              <a:avLst/>
              <a:gdLst/>
              <a:ahLst/>
              <a:cxnLst/>
              <a:rect l="l" t="t" r="r" b="b"/>
              <a:pathLst>
                <a:path w="426" h="269" extrusionOk="0">
                  <a:moveTo>
                    <a:pt x="130" y="1"/>
                  </a:moveTo>
                  <a:cubicBezTo>
                    <a:pt x="36" y="1"/>
                    <a:pt x="1" y="95"/>
                    <a:pt x="1" y="95"/>
                  </a:cubicBezTo>
                  <a:lnTo>
                    <a:pt x="426" y="269"/>
                  </a:lnTo>
                  <a:cubicBezTo>
                    <a:pt x="426" y="269"/>
                    <a:pt x="277" y="50"/>
                    <a:pt x="206" y="19"/>
                  </a:cubicBezTo>
                  <a:cubicBezTo>
                    <a:pt x="177" y="6"/>
                    <a:pt x="152"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5"/>
            <p:cNvSpPr/>
            <p:nvPr/>
          </p:nvSpPr>
          <p:spPr>
            <a:xfrm>
              <a:off x="233807" y="505342"/>
              <a:ext cx="26791" cy="42978"/>
            </a:xfrm>
            <a:custGeom>
              <a:avLst/>
              <a:gdLst/>
              <a:ahLst/>
              <a:cxnLst/>
              <a:rect l="l" t="t" r="r" b="b"/>
              <a:pathLst>
                <a:path w="715" h="1147" extrusionOk="0">
                  <a:moveTo>
                    <a:pt x="605" y="0"/>
                  </a:moveTo>
                  <a:cubicBezTo>
                    <a:pt x="604" y="0"/>
                    <a:pt x="602" y="1"/>
                    <a:pt x="601" y="1"/>
                  </a:cubicBezTo>
                  <a:cubicBezTo>
                    <a:pt x="484" y="31"/>
                    <a:pt x="1" y="808"/>
                    <a:pt x="1" y="808"/>
                  </a:cubicBezTo>
                  <a:lnTo>
                    <a:pt x="535" y="1146"/>
                  </a:lnTo>
                  <a:cubicBezTo>
                    <a:pt x="535" y="1146"/>
                    <a:pt x="714" y="0"/>
                    <a:pt x="605"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5"/>
            <p:cNvSpPr/>
            <p:nvPr/>
          </p:nvSpPr>
          <p:spPr>
            <a:xfrm>
              <a:off x="238866" y="503694"/>
              <a:ext cx="27091" cy="43315"/>
            </a:xfrm>
            <a:custGeom>
              <a:avLst/>
              <a:gdLst/>
              <a:ahLst/>
              <a:cxnLst/>
              <a:rect l="l" t="t" r="r" b="b"/>
              <a:pathLst>
                <a:path w="723" h="1156" extrusionOk="0">
                  <a:moveTo>
                    <a:pt x="613" y="1"/>
                  </a:moveTo>
                  <a:cubicBezTo>
                    <a:pt x="612" y="1"/>
                    <a:pt x="610" y="1"/>
                    <a:pt x="609" y="1"/>
                  </a:cubicBezTo>
                  <a:cubicBezTo>
                    <a:pt x="490" y="30"/>
                    <a:pt x="1" y="815"/>
                    <a:pt x="1" y="815"/>
                  </a:cubicBezTo>
                  <a:lnTo>
                    <a:pt x="539" y="1155"/>
                  </a:lnTo>
                  <a:cubicBezTo>
                    <a:pt x="539" y="1155"/>
                    <a:pt x="723" y="1"/>
                    <a:pt x="61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5"/>
            <p:cNvSpPr/>
            <p:nvPr/>
          </p:nvSpPr>
          <p:spPr>
            <a:xfrm>
              <a:off x="262434" y="518869"/>
              <a:ext cx="15025" cy="11503"/>
            </a:xfrm>
            <a:custGeom>
              <a:avLst/>
              <a:gdLst/>
              <a:ahLst/>
              <a:cxnLst/>
              <a:rect l="l" t="t" r="r" b="b"/>
              <a:pathLst>
                <a:path w="401" h="307" extrusionOk="0">
                  <a:moveTo>
                    <a:pt x="124" y="1"/>
                  </a:moveTo>
                  <a:cubicBezTo>
                    <a:pt x="42" y="1"/>
                    <a:pt x="1" y="80"/>
                    <a:pt x="1" y="80"/>
                  </a:cubicBezTo>
                  <a:lnTo>
                    <a:pt x="400" y="306"/>
                  </a:lnTo>
                  <a:cubicBezTo>
                    <a:pt x="400" y="306"/>
                    <a:pt x="280" y="70"/>
                    <a:pt x="214" y="30"/>
                  </a:cubicBezTo>
                  <a:cubicBezTo>
                    <a:pt x="180" y="9"/>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5"/>
            <p:cNvSpPr/>
            <p:nvPr/>
          </p:nvSpPr>
          <p:spPr>
            <a:xfrm>
              <a:off x="260486" y="505567"/>
              <a:ext cx="25704" cy="16112"/>
            </a:xfrm>
            <a:custGeom>
              <a:avLst/>
              <a:gdLst/>
              <a:ahLst/>
              <a:cxnLst/>
              <a:rect l="l" t="t" r="r" b="b"/>
              <a:pathLst>
                <a:path w="686" h="430" extrusionOk="0">
                  <a:moveTo>
                    <a:pt x="22" y="0"/>
                  </a:moveTo>
                  <a:lnTo>
                    <a:pt x="1" y="127"/>
                  </a:lnTo>
                  <a:lnTo>
                    <a:pt x="650" y="429"/>
                  </a:lnTo>
                  <a:lnTo>
                    <a:pt x="685" y="207"/>
                  </a:lnTo>
                  <a:lnTo>
                    <a:pt x="22" y="0"/>
                  </a:ln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5"/>
            <p:cNvSpPr/>
            <p:nvPr/>
          </p:nvSpPr>
          <p:spPr>
            <a:xfrm>
              <a:off x="234557" y="489455"/>
              <a:ext cx="20833" cy="14276"/>
            </a:xfrm>
            <a:custGeom>
              <a:avLst/>
              <a:gdLst/>
              <a:ahLst/>
              <a:cxnLst/>
              <a:rect l="l" t="t" r="r" b="b"/>
              <a:pathLst>
                <a:path w="556" h="381" extrusionOk="0">
                  <a:moveTo>
                    <a:pt x="18" y="0"/>
                  </a:moveTo>
                  <a:lnTo>
                    <a:pt x="1" y="130"/>
                  </a:lnTo>
                  <a:lnTo>
                    <a:pt x="528" y="380"/>
                  </a:lnTo>
                  <a:lnTo>
                    <a:pt x="555" y="155"/>
                  </a:lnTo>
                  <a:lnTo>
                    <a:pt x="18" y="0"/>
                  </a:ln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5"/>
            <p:cNvSpPr/>
            <p:nvPr/>
          </p:nvSpPr>
          <p:spPr>
            <a:xfrm>
              <a:off x="318752" y="539515"/>
              <a:ext cx="68270" cy="81834"/>
            </a:xfrm>
            <a:custGeom>
              <a:avLst/>
              <a:gdLst/>
              <a:ahLst/>
              <a:cxnLst/>
              <a:rect l="l" t="t" r="r" b="b"/>
              <a:pathLst>
                <a:path w="1822" h="2184" extrusionOk="0">
                  <a:moveTo>
                    <a:pt x="623" y="0"/>
                  </a:moveTo>
                  <a:cubicBezTo>
                    <a:pt x="623" y="0"/>
                    <a:pt x="170" y="350"/>
                    <a:pt x="106" y="926"/>
                  </a:cubicBezTo>
                  <a:cubicBezTo>
                    <a:pt x="1" y="1898"/>
                    <a:pt x="820" y="2126"/>
                    <a:pt x="820" y="2126"/>
                  </a:cubicBezTo>
                  <a:cubicBezTo>
                    <a:pt x="914" y="2166"/>
                    <a:pt x="991" y="2183"/>
                    <a:pt x="1055" y="2183"/>
                  </a:cubicBezTo>
                  <a:cubicBezTo>
                    <a:pt x="1373" y="2183"/>
                    <a:pt x="1352" y="1761"/>
                    <a:pt x="1352" y="1761"/>
                  </a:cubicBezTo>
                  <a:cubicBezTo>
                    <a:pt x="1352" y="1761"/>
                    <a:pt x="1731" y="1685"/>
                    <a:pt x="1776" y="1382"/>
                  </a:cubicBezTo>
                  <a:cubicBezTo>
                    <a:pt x="1821" y="1078"/>
                    <a:pt x="1624" y="729"/>
                    <a:pt x="1624" y="729"/>
                  </a:cubicBezTo>
                  <a:lnTo>
                    <a:pt x="623" y="0"/>
                  </a:lnTo>
                  <a:close/>
                </a:path>
              </a:pathLst>
            </a:custGeom>
            <a:solidFill>
              <a:srgbClr val="4A2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5"/>
            <p:cNvSpPr/>
            <p:nvPr/>
          </p:nvSpPr>
          <p:spPr>
            <a:xfrm>
              <a:off x="289712" y="502082"/>
              <a:ext cx="89066" cy="65760"/>
            </a:xfrm>
            <a:custGeom>
              <a:avLst/>
              <a:gdLst/>
              <a:ahLst/>
              <a:cxnLst/>
              <a:rect l="l" t="t" r="r" b="b"/>
              <a:pathLst>
                <a:path w="2377" h="1755" extrusionOk="0">
                  <a:moveTo>
                    <a:pt x="1106" y="1"/>
                  </a:moveTo>
                  <a:cubicBezTo>
                    <a:pt x="728" y="1"/>
                    <a:pt x="481" y="241"/>
                    <a:pt x="481" y="241"/>
                  </a:cubicBezTo>
                  <a:cubicBezTo>
                    <a:pt x="1" y="582"/>
                    <a:pt x="528" y="926"/>
                    <a:pt x="528" y="926"/>
                  </a:cubicBezTo>
                  <a:cubicBezTo>
                    <a:pt x="528" y="926"/>
                    <a:pt x="408" y="1281"/>
                    <a:pt x="635" y="1495"/>
                  </a:cubicBezTo>
                  <a:cubicBezTo>
                    <a:pt x="859" y="1707"/>
                    <a:pt x="1238" y="1755"/>
                    <a:pt x="1238" y="1755"/>
                  </a:cubicBezTo>
                  <a:lnTo>
                    <a:pt x="2377" y="1388"/>
                  </a:lnTo>
                  <a:cubicBezTo>
                    <a:pt x="2377" y="1388"/>
                    <a:pt x="2356" y="788"/>
                    <a:pt x="1903" y="364"/>
                  </a:cubicBezTo>
                  <a:cubicBezTo>
                    <a:pt x="1607" y="87"/>
                    <a:pt x="1333" y="1"/>
                    <a:pt x="1106" y="1"/>
                  </a:cubicBezTo>
                  <a:close/>
                </a:path>
              </a:pathLst>
            </a:custGeom>
            <a:solidFill>
              <a:srgbClr val="5E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5"/>
            <p:cNvSpPr/>
            <p:nvPr/>
          </p:nvSpPr>
          <p:spPr>
            <a:xfrm>
              <a:off x="315304" y="546072"/>
              <a:ext cx="29601" cy="24505"/>
            </a:xfrm>
            <a:custGeom>
              <a:avLst/>
              <a:gdLst/>
              <a:ahLst/>
              <a:cxnLst/>
              <a:rect l="l" t="t" r="r" b="b"/>
              <a:pathLst>
                <a:path w="790" h="654" extrusionOk="0">
                  <a:moveTo>
                    <a:pt x="419" y="1"/>
                  </a:moveTo>
                  <a:cubicBezTo>
                    <a:pt x="245" y="1"/>
                    <a:pt x="43" y="260"/>
                    <a:pt x="0" y="637"/>
                  </a:cubicBezTo>
                  <a:cubicBezTo>
                    <a:pt x="0" y="637"/>
                    <a:pt x="96" y="654"/>
                    <a:pt x="215" y="654"/>
                  </a:cubicBezTo>
                  <a:cubicBezTo>
                    <a:pt x="454" y="654"/>
                    <a:pt x="789" y="586"/>
                    <a:pt x="622" y="177"/>
                  </a:cubicBezTo>
                  <a:cubicBezTo>
                    <a:pt x="572" y="55"/>
                    <a:pt x="498" y="1"/>
                    <a:pt x="41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5"/>
            <p:cNvSpPr/>
            <p:nvPr/>
          </p:nvSpPr>
          <p:spPr>
            <a:xfrm>
              <a:off x="320475" y="551768"/>
              <a:ext cx="16225" cy="13452"/>
            </a:xfrm>
            <a:custGeom>
              <a:avLst/>
              <a:gdLst/>
              <a:ahLst/>
              <a:cxnLst/>
              <a:rect l="l" t="t" r="r" b="b"/>
              <a:pathLst>
                <a:path w="433" h="359" extrusionOk="0">
                  <a:moveTo>
                    <a:pt x="229" y="1"/>
                  </a:moveTo>
                  <a:cubicBezTo>
                    <a:pt x="134" y="1"/>
                    <a:pt x="24" y="143"/>
                    <a:pt x="1" y="349"/>
                  </a:cubicBezTo>
                  <a:cubicBezTo>
                    <a:pt x="1" y="349"/>
                    <a:pt x="53" y="358"/>
                    <a:pt x="119" y="358"/>
                  </a:cubicBezTo>
                  <a:cubicBezTo>
                    <a:pt x="250" y="358"/>
                    <a:pt x="433" y="321"/>
                    <a:pt x="341" y="98"/>
                  </a:cubicBezTo>
                  <a:cubicBezTo>
                    <a:pt x="314" y="31"/>
                    <a:pt x="273" y="1"/>
                    <a:pt x="229" y="1"/>
                  </a:cubicBezTo>
                  <a:close/>
                </a:path>
              </a:pathLst>
            </a:custGeom>
            <a:solidFill>
              <a:srgbClr val="D07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5"/>
            <p:cNvSpPr/>
            <p:nvPr/>
          </p:nvSpPr>
          <p:spPr>
            <a:xfrm>
              <a:off x="318639" y="557688"/>
              <a:ext cx="10192" cy="8468"/>
            </a:xfrm>
            <a:custGeom>
              <a:avLst/>
              <a:gdLst/>
              <a:ahLst/>
              <a:cxnLst/>
              <a:rect l="l" t="t" r="r" b="b"/>
              <a:pathLst>
                <a:path w="272" h="226" extrusionOk="0">
                  <a:moveTo>
                    <a:pt x="144" y="1"/>
                  </a:moveTo>
                  <a:cubicBezTo>
                    <a:pt x="84" y="1"/>
                    <a:pt x="15" y="90"/>
                    <a:pt x="1" y="220"/>
                  </a:cubicBezTo>
                  <a:cubicBezTo>
                    <a:pt x="1" y="220"/>
                    <a:pt x="33" y="225"/>
                    <a:pt x="73" y="225"/>
                  </a:cubicBezTo>
                  <a:cubicBezTo>
                    <a:pt x="155" y="225"/>
                    <a:pt x="272" y="202"/>
                    <a:pt x="214" y="61"/>
                  </a:cubicBezTo>
                  <a:cubicBezTo>
                    <a:pt x="196" y="19"/>
                    <a:pt x="171" y="1"/>
                    <a:pt x="144"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5"/>
            <p:cNvSpPr/>
            <p:nvPr/>
          </p:nvSpPr>
          <p:spPr>
            <a:xfrm>
              <a:off x="209789" y="408932"/>
              <a:ext cx="198254" cy="186863"/>
            </a:xfrm>
            <a:custGeom>
              <a:avLst/>
              <a:gdLst/>
              <a:ahLst/>
              <a:cxnLst/>
              <a:rect l="l" t="t" r="r" b="b"/>
              <a:pathLst>
                <a:path w="5291" h="4987" extrusionOk="0">
                  <a:moveTo>
                    <a:pt x="2831" y="1"/>
                  </a:moveTo>
                  <a:cubicBezTo>
                    <a:pt x="2822" y="1"/>
                    <a:pt x="2812" y="1"/>
                    <a:pt x="2802" y="1"/>
                  </a:cubicBezTo>
                  <a:cubicBezTo>
                    <a:pt x="1785" y="22"/>
                    <a:pt x="1236" y="779"/>
                    <a:pt x="672" y="779"/>
                  </a:cubicBezTo>
                  <a:cubicBezTo>
                    <a:pt x="613" y="779"/>
                    <a:pt x="553" y="770"/>
                    <a:pt x="493" y="752"/>
                  </a:cubicBezTo>
                  <a:cubicBezTo>
                    <a:pt x="386" y="718"/>
                    <a:pt x="302" y="704"/>
                    <a:pt x="237" y="704"/>
                  </a:cubicBezTo>
                  <a:cubicBezTo>
                    <a:pt x="1" y="704"/>
                    <a:pt x="23" y="890"/>
                    <a:pt x="192" y="1007"/>
                  </a:cubicBezTo>
                  <a:cubicBezTo>
                    <a:pt x="2892" y="2855"/>
                    <a:pt x="2981" y="4138"/>
                    <a:pt x="4851" y="4926"/>
                  </a:cubicBezTo>
                  <a:cubicBezTo>
                    <a:pt x="4948" y="4967"/>
                    <a:pt x="5011" y="4987"/>
                    <a:pt x="5049" y="4987"/>
                  </a:cubicBezTo>
                  <a:cubicBezTo>
                    <a:pt x="5290" y="4987"/>
                    <a:pt x="4529" y="4189"/>
                    <a:pt x="4791" y="2760"/>
                  </a:cubicBezTo>
                  <a:cubicBezTo>
                    <a:pt x="5091" y="1121"/>
                    <a:pt x="3857" y="1"/>
                    <a:pt x="2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5"/>
            <p:cNvSpPr/>
            <p:nvPr/>
          </p:nvSpPr>
          <p:spPr>
            <a:xfrm>
              <a:off x="249694" y="419199"/>
              <a:ext cx="34397" cy="23981"/>
            </a:xfrm>
            <a:custGeom>
              <a:avLst/>
              <a:gdLst/>
              <a:ahLst/>
              <a:cxnLst/>
              <a:rect l="l" t="t" r="r" b="b"/>
              <a:pathLst>
                <a:path w="918" h="640" extrusionOk="0">
                  <a:moveTo>
                    <a:pt x="918" y="1"/>
                  </a:moveTo>
                  <a:cubicBezTo>
                    <a:pt x="559" y="157"/>
                    <a:pt x="271" y="374"/>
                    <a:pt x="0" y="486"/>
                  </a:cubicBezTo>
                  <a:cubicBezTo>
                    <a:pt x="85" y="529"/>
                    <a:pt x="154" y="581"/>
                    <a:pt x="197" y="639"/>
                  </a:cubicBezTo>
                  <a:cubicBezTo>
                    <a:pt x="411" y="527"/>
                    <a:pt x="645" y="370"/>
                    <a:pt x="918" y="247"/>
                  </a:cubicBezTo>
                  <a:lnTo>
                    <a:pt x="918" y="1"/>
                  </a:ln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5"/>
            <p:cNvSpPr/>
            <p:nvPr/>
          </p:nvSpPr>
          <p:spPr>
            <a:xfrm>
              <a:off x="298818" y="412192"/>
              <a:ext cx="88654" cy="73366"/>
            </a:xfrm>
            <a:custGeom>
              <a:avLst/>
              <a:gdLst/>
              <a:ahLst/>
              <a:cxnLst/>
              <a:rect l="l" t="t" r="r" b="b"/>
              <a:pathLst>
                <a:path w="2366" h="1958" extrusionOk="0">
                  <a:moveTo>
                    <a:pt x="446" y="0"/>
                  </a:moveTo>
                  <a:cubicBezTo>
                    <a:pt x="437" y="0"/>
                    <a:pt x="428" y="0"/>
                    <a:pt x="419" y="0"/>
                  </a:cubicBezTo>
                  <a:cubicBezTo>
                    <a:pt x="270" y="3"/>
                    <a:pt x="132" y="23"/>
                    <a:pt x="1" y="54"/>
                  </a:cubicBezTo>
                  <a:lnTo>
                    <a:pt x="1" y="293"/>
                  </a:lnTo>
                  <a:cubicBezTo>
                    <a:pt x="141" y="257"/>
                    <a:pt x="290" y="234"/>
                    <a:pt x="451" y="230"/>
                  </a:cubicBezTo>
                  <a:cubicBezTo>
                    <a:pt x="460" y="230"/>
                    <a:pt x="469" y="230"/>
                    <a:pt x="478" y="230"/>
                  </a:cubicBezTo>
                  <a:cubicBezTo>
                    <a:pt x="1257" y="230"/>
                    <a:pt x="2158" y="902"/>
                    <a:pt x="2366" y="1958"/>
                  </a:cubicBezTo>
                  <a:cubicBezTo>
                    <a:pt x="2255" y="770"/>
                    <a:pt x="1281" y="0"/>
                    <a:pt x="446"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5"/>
            <p:cNvSpPr/>
            <p:nvPr/>
          </p:nvSpPr>
          <p:spPr>
            <a:xfrm>
              <a:off x="211887" y="438983"/>
              <a:ext cx="196118" cy="156812"/>
            </a:xfrm>
            <a:custGeom>
              <a:avLst/>
              <a:gdLst/>
              <a:ahLst/>
              <a:cxnLst/>
              <a:rect l="l" t="t" r="r" b="b"/>
              <a:pathLst>
                <a:path w="5234" h="4185" extrusionOk="0">
                  <a:moveTo>
                    <a:pt x="9" y="1"/>
                  </a:moveTo>
                  <a:lnTo>
                    <a:pt x="9" y="1"/>
                  </a:lnTo>
                  <a:cubicBezTo>
                    <a:pt x="0" y="64"/>
                    <a:pt x="48" y="143"/>
                    <a:pt x="137" y="203"/>
                  </a:cubicBezTo>
                  <a:cubicBezTo>
                    <a:pt x="2837" y="2050"/>
                    <a:pt x="2926" y="3335"/>
                    <a:pt x="4798" y="4123"/>
                  </a:cubicBezTo>
                  <a:cubicBezTo>
                    <a:pt x="4894" y="4164"/>
                    <a:pt x="4957" y="4184"/>
                    <a:pt x="4995" y="4184"/>
                  </a:cubicBezTo>
                  <a:cubicBezTo>
                    <a:pt x="5234" y="4184"/>
                    <a:pt x="4474" y="3385"/>
                    <a:pt x="4736" y="1957"/>
                  </a:cubicBezTo>
                  <a:cubicBezTo>
                    <a:pt x="4867" y="1246"/>
                    <a:pt x="4708" y="636"/>
                    <a:pt x="4404" y="169"/>
                  </a:cubicBezTo>
                  <a:lnTo>
                    <a:pt x="4404" y="169"/>
                  </a:lnTo>
                  <a:cubicBezTo>
                    <a:pt x="4420" y="240"/>
                    <a:pt x="4420" y="313"/>
                    <a:pt x="4404" y="382"/>
                  </a:cubicBezTo>
                  <a:cubicBezTo>
                    <a:pt x="4314" y="758"/>
                    <a:pt x="3748" y="969"/>
                    <a:pt x="2983" y="969"/>
                  </a:cubicBezTo>
                  <a:cubicBezTo>
                    <a:pt x="2615" y="969"/>
                    <a:pt x="2201" y="920"/>
                    <a:pt x="1771" y="817"/>
                  </a:cubicBezTo>
                  <a:cubicBezTo>
                    <a:pt x="1025" y="637"/>
                    <a:pt x="393" y="334"/>
                    <a:pt x="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5"/>
            <p:cNvSpPr/>
            <p:nvPr/>
          </p:nvSpPr>
          <p:spPr>
            <a:xfrm>
              <a:off x="388596" y="500171"/>
              <a:ext cx="2286" cy="16824"/>
            </a:xfrm>
            <a:custGeom>
              <a:avLst/>
              <a:gdLst/>
              <a:ahLst/>
              <a:cxnLst/>
              <a:rect l="l" t="t" r="r" b="b"/>
              <a:pathLst>
                <a:path w="61" h="449" extrusionOk="0">
                  <a:moveTo>
                    <a:pt x="60" y="1"/>
                  </a:moveTo>
                  <a:cubicBezTo>
                    <a:pt x="54" y="43"/>
                    <a:pt x="52" y="86"/>
                    <a:pt x="44" y="129"/>
                  </a:cubicBezTo>
                  <a:cubicBezTo>
                    <a:pt x="24" y="240"/>
                    <a:pt x="9" y="347"/>
                    <a:pt x="1" y="449"/>
                  </a:cubicBezTo>
                  <a:cubicBezTo>
                    <a:pt x="5" y="408"/>
                    <a:pt x="12" y="367"/>
                    <a:pt x="20" y="324"/>
                  </a:cubicBezTo>
                  <a:cubicBezTo>
                    <a:pt x="40" y="213"/>
                    <a:pt x="52" y="107"/>
                    <a:pt x="60"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5"/>
            <p:cNvSpPr/>
            <p:nvPr/>
          </p:nvSpPr>
          <p:spPr>
            <a:xfrm>
              <a:off x="210351" y="436098"/>
              <a:ext cx="191247" cy="159697"/>
            </a:xfrm>
            <a:custGeom>
              <a:avLst/>
              <a:gdLst/>
              <a:ahLst/>
              <a:cxnLst/>
              <a:rect l="l" t="t" r="r" b="b"/>
              <a:pathLst>
                <a:path w="5104" h="4262" extrusionOk="0">
                  <a:moveTo>
                    <a:pt x="108" y="0"/>
                  </a:moveTo>
                  <a:lnTo>
                    <a:pt x="108" y="0"/>
                  </a:lnTo>
                  <a:cubicBezTo>
                    <a:pt x="1" y="51"/>
                    <a:pt x="43" y="188"/>
                    <a:pt x="177" y="282"/>
                  </a:cubicBezTo>
                  <a:cubicBezTo>
                    <a:pt x="2877" y="2129"/>
                    <a:pt x="2966" y="3413"/>
                    <a:pt x="4836" y="4201"/>
                  </a:cubicBezTo>
                  <a:cubicBezTo>
                    <a:pt x="4932" y="4242"/>
                    <a:pt x="4995" y="4262"/>
                    <a:pt x="5034" y="4262"/>
                  </a:cubicBezTo>
                  <a:cubicBezTo>
                    <a:pt x="5103" y="4262"/>
                    <a:pt x="5090" y="4195"/>
                    <a:pt x="5041" y="4067"/>
                  </a:cubicBezTo>
                  <a:cubicBezTo>
                    <a:pt x="5001" y="4062"/>
                    <a:pt x="4945" y="4043"/>
                    <a:pt x="4860" y="4008"/>
                  </a:cubicBezTo>
                  <a:cubicBezTo>
                    <a:pt x="2989" y="3218"/>
                    <a:pt x="2986" y="1913"/>
                    <a:pt x="285" y="65"/>
                  </a:cubicBezTo>
                  <a:cubicBezTo>
                    <a:pt x="247" y="38"/>
                    <a:pt x="130" y="30"/>
                    <a:pt x="108"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5"/>
            <p:cNvSpPr/>
            <p:nvPr/>
          </p:nvSpPr>
          <p:spPr>
            <a:xfrm>
              <a:off x="326021" y="477540"/>
              <a:ext cx="23494" cy="26903"/>
            </a:xfrm>
            <a:custGeom>
              <a:avLst/>
              <a:gdLst/>
              <a:ahLst/>
              <a:cxnLst/>
              <a:rect l="l" t="t" r="r" b="b"/>
              <a:pathLst>
                <a:path w="627" h="718" extrusionOk="0">
                  <a:moveTo>
                    <a:pt x="108" y="0"/>
                  </a:moveTo>
                  <a:cubicBezTo>
                    <a:pt x="80" y="0"/>
                    <a:pt x="59" y="11"/>
                    <a:pt x="49" y="31"/>
                  </a:cubicBezTo>
                  <a:cubicBezTo>
                    <a:pt x="22" y="81"/>
                    <a:pt x="1" y="283"/>
                    <a:pt x="107" y="439"/>
                  </a:cubicBezTo>
                  <a:cubicBezTo>
                    <a:pt x="229" y="616"/>
                    <a:pt x="389" y="717"/>
                    <a:pt x="492" y="717"/>
                  </a:cubicBezTo>
                  <a:cubicBezTo>
                    <a:pt x="581" y="717"/>
                    <a:pt x="627" y="642"/>
                    <a:pt x="568" y="475"/>
                  </a:cubicBezTo>
                  <a:cubicBezTo>
                    <a:pt x="499" y="279"/>
                    <a:pt x="318" y="94"/>
                    <a:pt x="205" y="31"/>
                  </a:cubicBezTo>
                  <a:cubicBezTo>
                    <a:pt x="168" y="10"/>
                    <a:pt x="135" y="0"/>
                    <a:pt x="108"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5"/>
            <p:cNvSpPr/>
            <p:nvPr/>
          </p:nvSpPr>
          <p:spPr>
            <a:xfrm>
              <a:off x="242388" y="552554"/>
              <a:ext cx="36084" cy="11129"/>
            </a:xfrm>
            <a:custGeom>
              <a:avLst/>
              <a:gdLst/>
              <a:ahLst/>
              <a:cxnLst/>
              <a:rect l="l" t="t" r="r" b="b"/>
              <a:pathLst>
                <a:path w="963" h="297" extrusionOk="0">
                  <a:moveTo>
                    <a:pt x="0" y="0"/>
                  </a:moveTo>
                  <a:lnTo>
                    <a:pt x="153" y="140"/>
                  </a:lnTo>
                  <a:cubicBezTo>
                    <a:pt x="407" y="192"/>
                    <a:pt x="963" y="296"/>
                    <a:pt x="963" y="296"/>
                  </a:cubicBezTo>
                  <a:cubicBezTo>
                    <a:pt x="963" y="296"/>
                    <a:pt x="191" y="96"/>
                    <a:pt x="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5"/>
            <p:cNvSpPr/>
            <p:nvPr/>
          </p:nvSpPr>
          <p:spPr>
            <a:xfrm>
              <a:off x="270790" y="768344"/>
              <a:ext cx="20459" cy="98996"/>
            </a:xfrm>
            <a:custGeom>
              <a:avLst/>
              <a:gdLst/>
              <a:ahLst/>
              <a:cxnLst/>
              <a:rect l="l" t="t" r="r" b="b"/>
              <a:pathLst>
                <a:path w="546" h="2642" extrusionOk="0">
                  <a:moveTo>
                    <a:pt x="477" y="1"/>
                  </a:moveTo>
                  <a:lnTo>
                    <a:pt x="0" y="1640"/>
                  </a:lnTo>
                  <a:lnTo>
                    <a:pt x="545" y="2642"/>
                  </a:lnTo>
                  <a:lnTo>
                    <a:pt x="477" y="1"/>
                  </a:ln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5"/>
            <p:cNvSpPr/>
            <p:nvPr/>
          </p:nvSpPr>
          <p:spPr>
            <a:xfrm>
              <a:off x="762172" y="1064395"/>
              <a:ext cx="145496" cy="140625"/>
            </a:xfrm>
            <a:custGeom>
              <a:avLst/>
              <a:gdLst/>
              <a:ahLst/>
              <a:cxnLst/>
              <a:rect l="l" t="t" r="r" b="b"/>
              <a:pathLst>
                <a:path w="3883" h="3753" extrusionOk="0">
                  <a:moveTo>
                    <a:pt x="2040" y="0"/>
                  </a:moveTo>
                  <a:cubicBezTo>
                    <a:pt x="1869" y="847"/>
                    <a:pt x="1546" y="1568"/>
                    <a:pt x="364" y="1568"/>
                  </a:cubicBezTo>
                  <a:cubicBezTo>
                    <a:pt x="251" y="1568"/>
                    <a:pt x="130" y="1562"/>
                    <a:pt x="0" y="1548"/>
                  </a:cubicBezTo>
                  <a:lnTo>
                    <a:pt x="0" y="1548"/>
                  </a:lnTo>
                  <a:cubicBezTo>
                    <a:pt x="0" y="1548"/>
                    <a:pt x="944" y="3560"/>
                    <a:pt x="1413" y="3734"/>
                  </a:cubicBezTo>
                  <a:cubicBezTo>
                    <a:pt x="1445" y="3746"/>
                    <a:pt x="1485" y="3752"/>
                    <a:pt x="1530" y="3752"/>
                  </a:cubicBezTo>
                  <a:cubicBezTo>
                    <a:pt x="2136" y="3752"/>
                    <a:pt x="3788" y="2718"/>
                    <a:pt x="3833" y="2161"/>
                  </a:cubicBezTo>
                  <a:cubicBezTo>
                    <a:pt x="3882" y="1564"/>
                    <a:pt x="2856" y="860"/>
                    <a:pt x="2040" y="0"/>
                  </a:cubicBezTo>
                  <a:close/>
                </a:path>
              </a:pathLst>
            </a:custGeom>
            <a:solidFill>
              <a:srgbClr val="E59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5"/>
            <p:cNvSpPr/>
            <p:nvPr/>
          </p:nvSpPr>
          <p:spPr>
            <a:xfrm>
              <a:off x="984444" y="874085"/>
              <a:ext cx="137627" cy="124101"/>
            </a:xfrm>
            <a:custGeom>
              <a:avLst/>
              <a:gdLst/>
              <a:ahLst/>
              <a:cxnLst/>
              <a:rect l="l" t="t" r="r" b="b"/>
              <a:pathLst>
                <a:path w="3673" h="3312" extrusionOk="0">
                  <a:moveTo>
                    <a:pt x="1757" y="356"/>
                  </a:moveTo>
                  <a:cubicBezTo>
                    <a:pt x="2100" y="356"/>
                    <a:pt x="2452" y="491"/>
                    <a:pt x="2723" y="760"/>
                  </a:cubicBezTo>
                  <a:cubicBezTo>
                    <a:pt x="3249" y="1278"/>
                    <a:pt x="3278" y="2103"/>
                    <a:pt x="2788" y="2597"/>
                  </a:cubicBezTo>
                  <a:cubicBezTo>
                    <a:pt x="2552" y="2836"/>
                    <a:pt x="2237" y="2955"/>
                    <a:pt x="1916" y="2955"/>
                  </a:cubicBezTo>
                  <a:cubicBezTo>
                    <a:pt x="1572" y="2955"/>
                    <a:pt x="1221" y="2819"/>
                    <a:pt x="950" y="2551"/>
                  </a:cubicBezTo>
                  <a:cubicBezTo>
                    <a:pt x="425" y="2033"/>
                    <a:pt x="396" y="1208"/>
                    <a:pt x="884" y="714"/>
                  </a:cubicBezTo>
                  <a:cubicBezTo>
                    <a:pt x="1120" y="475"/>
                    <a:pt x="1435" y="356"/>
                    <a:pt x="1757" y="356"/>
                  </a:cubicBezTo>
                  <a:close/>
                  <a:moveTo>
                    <a:pt x="1736" y="0"/>
                  </a:moveTo>
                  <a:cubicBezTo>
                    <a:pt x="1326" y="0"/>
                    <a:pt x="924" y="151"/>
                    <a:pt x="623" y="456"/>
                  </a:cubicBezTo>
                  <a:cubicBezTo>
                    <a:pt x="0" y="1085"/>
                    <a:pt x="38" y="2136"/>
                    <a:pt x="707" y="2798"/>
                  </a:cubicBezTo>
                  <a:cubicBezTo>
                    <a:pt x="1053" y="3139"/>
                    <a:pt x="1500" y="3311"/>
                    <a:pt x="1938" y="3311"/>
                  </a:cubicBezTo>
                  <a:cubicBezTo>
                    <a:pt x="2347" y="3311"/>
                    <a:pt x="2749" y="3160"/>
                    <a:pt x="3050" y="2857"/>
                  </a:cubicBezTo>
                  <a:cubicBezTo>
                    <a:pt x="3673" y="2226"/>
                    <a:pt x="3635" y="1176"/>
                    <a:pt x="2967" y="515"/>
                  </a:cubicBezTo>
                  <a:cubicBezTo>
                    <a:pt x="2621" y="172"/>
                    <a:pt x="2174" y="0"/>
                    <a:pt x="1736"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5"/>
            <p:cNvSpPr/>
            <p:nvPr/>
          </p:nvSpPr>
          <p:spPr>
            <a:xfrm>
              <a:off x="913213" y="953521"/>
              <a:ext cx="129571" cy="117394"/>
            </a:xfrm>
            <a:custGeom>
              <a:avLst/>
              <a:gdLst/>
              <a:ahLst/>
              <a:cxnLst/>
              <a:rect l="l" t="t" r="r" b="b"/>
              <a:pathLst>
                <a:path w="3458" h="3133" extrusionOk="0">
                  <a:moveTo>
                    <a:pt x="1829" y="355"/>
                  </a:moveTo>
                  <a:cubicBezTo>
                    <a:pt x="2119" y="355"/>
                    <a:pt x="2401" y="459"/>
                    <a:pt x="2615" y="670"/>
                  </a:cubicBezTo>
                  <a:cubicBezTo>
                    <a:pt x="3070" y="1120"/>
                    <a:pt x="3042" y="1887"/>
                    <a:pt x="2554" y="2382"/>
                  </a:cubicBezTo>
                  <a:cubicBezTo>
                    <a:pt x="2294" y="2645"/>
                    <a:pt x="1956" y="2778"/>
                    <a:pt x="1628" y="2778"/>
                  </a:cubicBezTo>
                  <a:cubicBezTo>
                    <a:pt x="1338" y="2778"/>
                    <a:pt x="1056" y="2674"/>
                    <a:pt x="842" y="2463"/>
                  </a:cubicBezTo>
                  <a:cubicBezTo>
                    <a:pt x="388" y="2014"/>
                    <a:pt x="415" y="1244"/>
                    <a:pt x="904" y="750"/>
                  </a:cubicBezTo>
                  <a:cubicBezTo>
                    <a:pt x="1163" y="488"/>
                    <a:pt x="1501" y="355"/>
                    <a:pt x="1829" y="355"/>
                  </a:cubicBezTo>
                  <a:close/>
                  <a:moveTo>
                    <a:pt x="1809" y="0"/>
                  </a:moveTo>
                  <a:cubicBezTo>
                    <a:pt x="1392" y="0"/>
                    <a:pt x="967" y="166"/>
                    <a:pt x="643" y="493"/>
                  </a:cubicBezTo>
                  <a:cubicBezTo>
                    <a:pt x="20" y="1122"/>
                    <a:pt x="0" y="2116"/>
                    <a:pt x="600" y="2708"/>
                  </a:cubicBezTo>
                  <a:cubicBezTo>
                    <a:pt x="887" y="2992"/>
                    <a:pt x="1265" y="3133"/>
                    <a:pt x="1650" y="3133"/>
                  </a:cubicBezTo>
                  <a:cubicBezTo>
                    <a:pt x="2067" y="3133"/>
                    <a:pt x="2491" y="2968"/>
                    <a:pt x="2815" y="2640"/>
                  </a:cubicBezTo>
                  <a:cubicBezTo>
                    <a:pt x="3437" y="2011"/>
                    <a:pt x="3458" y="1017"/>
                    <a:pt x="2858" y="425"/>
                  </a:cubicBezTo>
                  <a:cubicBezTo>
                    <a:pt x="2571" y="141"/>
                    <a:pt x="2193" y="0"/>
                    <a:pt x="1809"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5"/>
            <p:cNvSpPr/>
            <p:nvPr/>
          </p:nvSpPr>
          <p:spPr>
            <a:xfrm>
              <a:off x="758387" y="834778"/>
              <a:ext cx="395308" cy="399468"/>
            </a:xfrm>
            <a:custGeom>
              <a:avLst/>
              <a:gdLst/>
              <a:ahLst/>
              <a:cxnLst/>
              <a:rect l="l" t="t" r="r" b="b"/>
              <a:pathLst>
                <a:path w="10550" h="10661" extrusionOk="0">
                  <a:moveTo>
                    <a:pt x="10118" y="0"/>
                  </a:moveTo>
                  <a:lnTo>
                    <a:pt x="0" y="10529"/>
                  </a:lnTo>
                  <a:lnTo>
                    <a:pt x="133" y="10661"/>
                  </a:lnTo>
                  <a:lnTo>
                    <a:pt x="10550" y="427"/>
                  </a:lnTo>
                  <a:lnTo>
                    <a:pt x="10118" y="0"/>
                  </a:ln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5"/>
            <p:cNvSpPr/>
            <p:nvPr/>
          </p:nvSpPr>
          <p:spPr>
            <a:xfrm>
              <a:off x="860568" y="1034606"/>
              <a:ext cx="100907" cy="90715"/>
            </a:xfrm>
            <a:custGeom>
              <a:avLst/>
              <a:gdLst/>
              <a:ahLst/>
              <a:cxnLst/>
              <a:rect l="l" t="t" r="r" b="b"/>
              <a:pathLst>
                <a:path w="2693" h="2421" extrusionOk="0">
                  <a:moveTo>
                    <a:pt x="1515" y="353"/>
                  </a:moveTo>
                  <a:cubicBezTo>
                    <a:pt x="1700" y="353"/>
                    <a:pt x="1875" y="416"/>
                    <a:pt x="2005" y="544"/>
                  </a:cubicBezTo>
                  <a:cubicBezTo>
                    <a:pt x="2305" y="841"/>
                    <a:pt x="2255" y="1383"/>
                    <a:pt x="1891" y="1750"/>
                  </a:cubicBezTo>
                  <a:cubicBezTo>
                    <a:pt x="1684" y="1958"/>
                    <a:pt x="1421" y="2066"/>
                    <a:pt x="1177" y="2066"/>
                  </a:cubicBezTo>
                  <a:cubicBezTo>
                    <a:pt x="991" y="2066"/>
                    <a:pt x="817" y="2004"/>
                    <a:pt x="687" y="1876"/>
                  </a:cubicBezTo>
                  <a:cubicBezTo>
                    <a:pt x="387" y="1578"/>
                    <a:pt x="437" y="1038"/>
                    <a:pt x="800" y="671"/>
                  </a:cubicBezTo>
                  <a:cubicBezTo>
                    <a:pt x="1007" y="462"/>
                    <a:pt x="1270" y="353"/>
                    <a:pt x="1515" y="353"/>
                  </a:cubicBezTo>
                  <a:close/>
                  <a:moveTo>
                    <a:pt x="1494" y="1"/>
                  </a:moveTo>
                  <a:cubicBezTo>
                    <a:pt x="1160" y="1"/>
                    <a:pt x="811" y="140"/>
                    <a:pt x="540" y="413"/>
                  </a:cubicBezTo>
                  <a:cubicBezTo>
                    <a:pt x="43" y="915"/>
                    <a:pt x="0" y="1683"/>
                    <a:pt x="445" y="2123"/>
                  </a:cubicBezTo>
                  <a:cubicBezTo>
                    <a:pt x="647" y="2322"/>
                    <a:pt x="916" y="2420"/>
                    <a:pt x="1196" y="2420"/>
                  </a:cubicBezTo>
                  <a:cubicBezTo>
                    <a:pt x="1531" y="2420"/>
                    <a:pt x="1881" y="2280"/>
                    <a:pt x="2151" y="2008"/>
                  </a:cubicBezTo>
                  <a:cubicBezTo>
                    <a:pt x="2650" y="1506"/>
                    <a:pt x="2692" y="739"/>
                    <a:pt x="2247" y="299"/>
                  </a:cubicBezTo>
                  <a:cubicBezTo>
                    <a:pt x="2045" y="99"/>
                    <a:pt x="1775" y="1"/>
                    <a:pt x="1494"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5"/>
            <p:cNvSpPr/>
            <p:nvPr/>
          </p:nvSpPr>
          <p:spPr>
            <a:xfrm>
              <a:off x="996621" y="886412"/>
              <a:ext cx="125450" cy="111773"/>
            </a:xfrm>
            <a:custGeom>
              <a:avLst/>
              <a:gdLst/>
              <a:ahLst/>
              <a:cxnLst/>
              <a:rect l="l" t="t" r="r" b="b"/>
              <a:pathLst>
                <a:path w="3348" h="2983" extrusionOk="0">
                  <a:moveTo>
                    <a:pt x="2421" y="1"/>
                  </a:moveTo>
                  <a:lnTo>
                    <a:pt x="2421" y="1"/>
                  </a:lnTo>
                  <a:cubicBezTo>
                    <a:pt x="2616" y="341"/>
                    <a:pt x="2730" y="695"/>
                    <a:pt x="2749" y="1002"/>
                  </a:cubicBezTo>
                  <a:cubicBezTo>
                    <a:pt x="2889" y="1444"/>
                    <a:pt x="2797" y="1933"/>
                    <a:pt x="2464" y="2269"/>
                  </a:cubicBezTo>
                  <a:cubicBezTo>
                    <a:pt x="2228" y="2508"/>
                    <a:pt x="1913" y="2627"/>
                    <a:pt x="1591" y="2627"/>
                  </a:cubicBezTo>
                  <a:cubicBezTo>
                    <a:pt x="1248" y="2627"/>
                    <a:pt x="897" y="2492"/>
                    <a:pt x="626" y="2224"/>
                  </a:cubicBezTo>
                  <a:cubicBezTo>
                    <a:pt x="574" y="2172"/>
                    <a:pt x="528" y="2118"/>
                    <a:pt x="486" y="2060"/>
                  </a:cubicBezTo>
                  <a:cubicBezTo>
                    <a:pt x="327" y="2023"/>
                    <a:pt x="164" y="1974"/>
                    <a:pt x="0" y="1912"/>
                  </a:cubicBezTo>
                  <a:lnTo>
                    <a:pt x="0" y="1912"/>
                  </a:lnTo>
                  <a:cubicBezTo>
                    <a:pt x="88" y="2114"/>
                    <a:pt x="216" y="2304"/>
                    <a:pt x="383" y="2469"/>
                  </a:cubicBezTo>
                  <a:cubicBezTo>
                    <a:pt x="729" y="2810"/>
                    <a:pt x="1177" y="2983"/>
                    <a:pt x="1615" y="2983"/>
                  </a:cubicBezTo>
                  <a:cubicBezTo>
                    <a:pt x="2025" y="2983"/>
                    <a:pt x="2426" y="2832"/>
                    <a:pt x="2727" y="2528"/>
                  </a:cubicBezTo>
                  <a:cubicBezTo>
                    <a:pt x="3348" y="1896"/>
                    <a:pt x="3310" y="846"/>
                    <a:pt x="2642" y="184"/>
                  </a:cubicBezTo>
                  <a:cubicBezTo>
                    <a:pt x="2573" y="115"/>
                    <a:pt x="2497" y="55"/>
                    <a:pt x="2421"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5"/>
            <p:cNvSpPr/>
            <p:nvPr/>
          </p:nvSpPr>
          <p:spPr>
            <a:xfrm>
              <a:off x="1110343" y="812296"/>
              <a:ext cx="68832" cy="62537"/>
            </a:xfrm>
            <a:custGeom>
              <a:avLst/>
              <a:gdLst/>
              <a:ahLst/>
              <a:cxnLst/>
              <a:rect l="l" t="t" r="r" b="b"/>
              <a:pathLst>
                <a:path w="1837" h="1669" extrusionOk="0">
                  <a:moveTo>
                    <a:pt x="919" y="0"/>
                  </a:moveTo>
                  <a:cubicBezTo>
                    <a:pt x="704" y="0"/>
                    <a:pt x="489" y="83"/>
                    <a:pt x="325" y="248"/>
                  </a:cubicBezTo>
                  <a:cubicBezTo>
                    <a:pt x="1" y="575"/>
                    <a:pt x="4" y="1105"/>
                    <a:pt x="332" y="1427"/>
                  </a:cubicBezTo>
                  <a:cubicBezTo>
                    <a:pt x="494" y="1588"/>
                    <a:pt x="706" y="1669"/>
                    <a:pt x="918" y="1669"/>
                  </a:cubicBezTo>
                  <a:cubicBezTo>
                    <a:pt x="1134" y="1669"/>
                    <a:pt x="1349" y="1586"/>
                    <a:pt x="1511" y="1421"/>
                  </a:cubicBezTo>
                  <a:cubicBezTo>
                    <a:pt x="1837" y="1094"/>
                    <a:pt x="1833" y="564"/>
                    <a:pt x="1505" y="240"/>
                  </a:cubicBezTo>
                  <a:cubicBezTo>
                    <a:pt x="1343" y="80"/>
                    <a:pt x="1131" y="0"/>
                    <a:pt x="919" y="0"/>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5"/>
            <p:cNvSpPr/>
            <p:nvPr/>
          </p:nvSpPr>
          <p:spPr>
            <a:xfrm>
              <a:off x="1110380" y="813570"/>
              <a:ext cx="61751" cy="61263"/>
            </a:xfrm>
            <a:custGeom>
              <a:avLst/>
              <a:gdLst/>
              <a:ahLst/>
              <a:cxnLst/>
              <a:rect l="l" t="t" r="r" b="b"/>
              <a:pathLst>
                <a:path w="1648" h="1635" extrusionOk="0">
                  <a:moveTo>
                    <a:pt x="693" y="1"/>
                  </a:moveTo>
                  <a:lnTo>
                    <a:pt x="693" y="1"/>
                  </a:lnTo>
                  <a:cubicBezTo>
                    <a:pt x="559" y="38"/>
                    <a:pt x="431" y="107"/>
                    <a:pt x="326" y="214"/>
                  </a:cubicBezTo>
                  <a:cubicBezTo>
                    <a:pt x="1" y="541"/>
                    <a:pt x="5" y="1071"/>
                    <a:pt x="332" y="1393"/>
                  </a:cubicBezTo>
                  <a:cubicBezTo>
                    <a:pt x="495" y="1554"/>
                    <a:pt x="707" y="1635"/>
                    <a:pt x="919" y="1635"/>
                  </a:cubicBezTo>
                  <a:cubicBezTo>
                    <a:pt x="1134" y="1635"/>
                    <a:pt x="1349" y="1552"/>
                    <a:pt x="1512" y="1387"/>
                  </a:cubicBezTo>
                  <a:cubicBezTo>
                    <a:pt x="1568" y="1329"/>
                    <a:pt x="1610" y="1266"/>
                    <a:pt x="1648" y="1200"/>
                  </a:cubicBezTo>
                  <a:lnTo>
                    <a:pt x="1648" y="1200"/>
                  </a:lnTo>
                  <a:cubicBezTo>
                    <a:pt x="1571" y="1221"/>
                    <a:pt x="1492" y="1232"/>
                    <a:pt x="1413" y="1232"/>
                  </a:cubicBezTo>
                  <a:cubicBezTo>
                    <a:pt x="1204" y="1232"/>
                    <a:pt x="994" y="1154"/>
                    <a:pt x="833" y="994"/>
                  </a:cubicBezTo>
                  <a:cubicBezTo>
                    <a:pt x="562" y="726"/>
                    <a:pt x="517" y="320"/>
                    <a:pt x="693" y="1"/>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5"/>
            <p:cNvSpPr/>
            <p:nvPr/>
          </p:nvSpPr>
          <p:spPr>
            <a:xfrm>
              <a:off x="913213" y="953446"/>
              <a:ext cx="122115" cy="110349"/>
            </a:xfrm>
            <a:custGeom>
              <a:avLst/>
              <a:gdLst/>
              <a:ahLst/>
              <a:cxnLst/>
              <a:rect l="l" t="t" r="r" b="b"/>
              <a:pathLst>
                <a:path w="3259" h="2945" extrusionOk="0">
                  <a:moveTo>
                    <a:pt x="1808" y="1"/>
                  </a:moveTo>
                  <a:cubicBezTo>
                    <a:pt x="1391" y="1"/>
                    <a:pt x="967" y="166"/>
                    <a:pt x="643" y="494"/>
                  </a:cubicBezTo>
                  <a:cubicBezTo>
                    <a:pt x="20" y="1123"/>
                    <a:pt x="0" y="2117"/>
                    <a:pt x="600" y="2709"/>
                  </a:cubicBezTo>
                  <a:cubicBezTo>
                    <a:pt x="696" y="2805"/>
                    <a:pt x="803" y="2881"/>
                    <a:pt x="917" y="2944"/>
                  </a:cubicBezTo>
                  <a:cubicBezTo>
                    <a:pt x="836" y="2761"/>
                    <a:pt x="784" y="2569"/>
                    <a:pt x="766" y="2379"/>
                  </a:cubicBezTo>
                  <a:cubicBezTo>
                    <a:pt x="394" y="1922"/>
                    <a:pt x="446" y="1217"/>
                    <a:pt x="905" y="752"/>
                  </a:cubicBezTo>
                  <a:cubicBezTo>
                    <a:pt x="1165" y="491"/>
                    <a:pt x="1503" y="357"/>
                    <a:pt x="1831" y="357"/>
                  </a:cubicBezTo>
                  <a:cubicBezTo>
                    <a:pt x="2121" y="357"/>
                    <a:pt x="2403" y="461"/>
                    <a:pt x="2617" y="672"/>
                  </a:cubicBezTo>
                  <a:cubicBezTo>
                    <a:pt x="2691" y="746"/>
                    <a:pt x="2752" y="829"/>
                    <a:pt x="2800" y="917"/>
                  </a:cubicBezTo>
                  <a:cubicBezTo>
                    <a:pt x="2958" y="976"/>
                    <a:pt x="3113" y="1059"/>
                    <a:pt x="3259" y="1161"/>
                  </a:cubicBezTo>
                  <a:cubicBezTo>
                    <a:pt x="3200" y="889"/>
                    <a:pt x="3069" y="633"/>
                    <a:pt x="2858" y="426"/>
                  </a:cubicBezTo>
                  <a:cubicBezTo>
                    <a:pt x="2571" y="142"/>
                    <a:pt x="2193" y="1"/>
                    <a:pt x="1808"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5"/>
            <p:cNvSpPr/>
            <p:nvPr/>
          </p:nvSpPr>
          <p:spPr>
            <a:xfrm>
              <a:off x="862554" y="1034606"/>
              <a:ext cx="66284" cy="67971"/>
            </a:xfrm>
            <a:custGeom>
              <a:avLst/>
              <a:gdLst/>
              <a:ahLst/>
              <a:cxnLst/>
              <a:rect l="l" t="t" r="r" b="b"/>
              <a:pathLst>
                <a:path w="1769" h="1814" extrusionOk="0">
                  <a:moveTo>
                    <a:pt x="1439" y="0"/>
                  </a:moveTo>
                  <a:cubicBezTo>
                    <a:pt x="1106" y="0"/>
                    <a:pt x="756" y="140"/>
                    <a:pt x="486" y="412"/>
                  </a:cubicBezTo>
                  <a:cubicBezTo>
                    <a:pt x="119" y="783"/>
                    <a:pt x="0" y="1299"/>
                    <a:pt x="141" y="1719"/>
                  </a:cubicBezTo>
                  <a:cubicBezTo>
                    <a:pt x="286" y="1777"/>
                    <a:pt x="436" y="1810"/>
                    <a:pt x="585" y="1814"/>
                  </a:cubicBezTo>
                  <a:cubicBezTo>
                    <a:pt x="345" y="1508"/>
                    <a:pt x="408" y="1015"/>
                    <a:pt x="749" y="671"/>
                  </a:cubicBezTo>
                  <a:cubicBezTo>
                    <a:pt x="954" y="462"/>
                    <a:pt x="1215" y="356"/>
                    <a:pt x="1458" y="356"/>
                  </a:cubicBezTo>
                  <a:cubicBezTo>
                    <a:pt x="1568" y="356"/>
                    <a:pt x="1673" y="377"/>
                    <a:pt x="1768" y="422"/>
                  </a:cubicBezTo>
                  <a:cubicBezTo>
                    <a:pt x="1744" y="282"/>
                    <a:pt x="1696" y="144"/>
                    <a:pt x="1623" y="15"/>
                  </a:cubicBezTo>
                  <a:cubicBezTo>
                    <a:pt x="1562" y="5"/>
                    <a:pt x="1501" y="0"/>
                    <a:pt x="1439"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5"/>
            <p:cNvSpPr/>
            <p:nvPr/>
          </p:nvSpPr>
          <p:spPr>
            <a:xfrm>
              <a:off x="1022438" y="621687"/>
              <a:ext cx="131707" cy="264800"/>
            </a:xfrm>
            <a:custGeom>
              <a:avLst/>
              <a:gdLst/>
              <a:ahLst/>
              <a:cxnLst/>
              <a:rect l="l" t="t" r="r" b="b"/>
              <a:pathLst>
                <a:path w="3515" h="7067" extrusionOk="0">
                  <a:moveTo>
                    <a:pt x="2602" y="1"/>
                  </a:moveTo>
                  <a:cubicBezTo>
                    <a:pt x="2596" y="1"/>
                    <a:pt x="2590" y="2"/>
                    <a:pt x="2584" y="5"/>
                  </a:cubicBezTo>
                  <a:cubicBezTo>
                    <a:pt x="2428" y="88"/>
                    <a:pt x="2366" y="345"/>
                    <a:pt x="2449" y="1024"/>
                  </a:cubicBezTo>
                  <a:cubicBezTo>
                    <a:pt x="2440" y="1030"/>
                    <a:pt x="2432" y="1036"/>
                    <a:pt x="2423" y="1042"/>
                  </a:cubicBezTo>
                  <a:cubicBezTo>
                    <a:pt x="2307" y="749"/>
                    <a:pt x="2199" y="544"/>
                    <a:pt x="2131" y="544"/>
                  </a:cubicBezTo>
                  <a:cubicBezTo>
                    <a:pt x="2123" y="544"/>
                    <a:pt x="2117" y="546"/>
                    <a:pt x="2110" y="550"/>
                  </a:cubicBezTo>
                  <a:cubicBezTo>
                    <a:pt x="1991" y="636"/>
                    <a:pt x="1953" y="844"/>
                    <a:pt x="2047" y="1344"/>
                  </a:cubicBezTo>
                  <a:cubicBezTo>
                    <a:pt x="2034" y="1355"/>
                    <a:pt x="2021" y="1366"/>
                    <a:pt x="2008" y="1377"/>
                  </a:cubicBezTo>
                  <a:cubicBezTo>
                    <a:pt x="1909" y="1203"/>
                    <a:pt x="1823" y="1091"/>
                    <a:pt x="1766" y="1091"/>
                  </a:cubicBezTo>
                  <a:cubicBezTo>
                    <a:pt x="1755" y="1091"/>
                    <a:pt x="1746" y="1095"/>
                    <a:pt x="1737" y="1104"/>
                  </a:cubicBezTo>
                  <a:cubicBezTo>
                    <a:pt x="1637" y="1201"/>
                    <a:pt x="1603" y="1368"/>
                    <a:pt x="1663" y="1697"/>
                  </a:cubicBezTo>
                  <a:lnTo>
                    <a:pt x="1610" y="1750"/>
                  </a:lnTo>
                  <a:cubicBezTo>
                    <a:pt x="1513" y="1556"/>
                    <a:pt x="1425" y="1426"/>
                    <a:pt x="1364" y="1426"/>
                  </a:cubicBezTo>
                  <a:cubicBezTo>
                    <a:pt x="1354" y="1426"/>
                    <a:pt x="1346" y="1429"/>
                    <a:pt x="1338" y="1435"/>
                  </a:cubicBezTo>
                  <a:cubicBezTo>
                    <a:pt x="1216" y="1526"/>
                    <a:pt x="1177" y="1717"/>
                    <a:pt x="1263" y="2133"/>
                  </a:cubicBezTo>
                  <a:cubicBezTo>
                    <a:pt x="1247" y="2152"/>
                    <a:pt x="1232" y="2171"/>
                    <a:pt x="1216" y="2192"/>
                  </a:cubicBezTo>
                  <a:cubicBezTo>
                    <a:pt x="1125" y="2063"/>
                    <a:pt x="1044" y="1981"/>
                    <a:pt x="988" y="1981"/>
                  </a:cubicBezTo>
                  <a:cubicBezTo>
                    <a:pt x="973" y="1981"/>
                    <a:pt x="960" y="1987"/>
                    <a:pt x="949" y="1998"/>
                  </a:cubicBezTo>
                  <a:cubicBezTo>
                    <a:pt x="836" y="2110"/>
                    <a:pt x="803" y="2288"/>
                    <a:pt x="896" y="2638"/>
                  </a:cubicBezTo>
                  <a:cubicBezTo>
                    <a:pt x="886" y="2654"/>
                    <a:pt x="877" y="2668"/>
                    <a:pt x="867" y="2684"/>
                  </a:cubicBezTo>
                  <a:cubicBezTo>
                    <a:pt x="746" y="2542"/>
                    <a:pt x="647" y="2447"/>
                    <a:pt x="596" y="2447"/>
                  </a:cubicBezTo>
                  <a:cubicBezTo>
                    <a:pt x="584" y="2447"/>
                    <a:pt x="575" y="2452"/>
                    <a:pt x="569" y="2463"/>
                  </a:cubicBezTo>
                  <a:cubicBezTo>
                    <a:pt x="511" y="2568"/>
                    <a:pt x="524" y="2728"/>
                    <a:pt x="673" y="3032"/>
                  </a:cubicBezTo>
                  <a:cubicBezTo>
                    <a:pt x="663" y="3055"/>
                    <a:pt x="651" y="3078"/>
                    <a:pt x="640" y="3101"/>
                  </a:cubicBezTo>
                  <a:cubicBezTo>
                    <a:pt x="570" y="3044"/>
                    <a:pt x="512" y="3009"/>
                    <a:pt x="475" y="3009"/>
                  </a:cubicBezTo>
                  <a:cubicBezTo>
                    <a:pt x="457" y="3009"/>
                    <a:pt x="444" y="3017"/>
                    <a:pt x="437" y="3036"/>
                  </a:cubicBezTo>
                  <a:cubicBezTo>
                    <a:pt x="395" y="3139"/>
                    <a:pt x="402" y="3268"/>
                    <a:pt x="497" y="3467"/>
                  </a:cubicBezTo>
                  <a:cubicBezTo>
                    <a:pt x="487" y="3495"/>
                    <a:pt x="480" y="3523"/>
                    <a:pt x="470" y="3553"/>
                  </a:cubicBezTo>
                  <a:cubicBezTo>
                    <a:pt x="385" y="3472"/>
                    <a:pt x="316" y="3422"/>
                    <a:pt x="273" y="3422"/>
                  </a:cubicBezTo>
                  <a:cubicBezTo>
                    <a:pt x="257" y="3422"/>
                    <a:pt x="245" y="3429"/>
                    <a:pt x="237" y="3443"/>
                  </a:cubicBezTo>
                  <a:cubicBezTo>
                    <a:pt x="172" y="3566"/>
                    <a:pt x="191" y="3736"/>
                    <a:pt x="366" y="4049"/>
                  </a:cubicBezTo>
                  <a:cubicBezTo>
                    <a:pt x="365" y="4065"/>
                    <a:pt x="363" y="4082"/>
                    <a:pt x="359" y="4098"/>
                  </a:cubicBezTo>
                  <a:cubicBezTo>
                    <a:pt x="271" y="4034"/>
                    <a:pt x="197" y="3994"/>
                    <a:pt x="148" y="3994"/>
                  </a:cubicBezTo>
                  <a:cubicBezTo>
                    <a:pt x="124" y="3994"/>
                    <a:pt x="106" y="4005"/>
                    <a:pt x="97" y="4028"/>
                  </a:cubicBezTo>
                  <a:cubicBezTo>
                    <a:pt x="30" y="4193"/>
                    <a:pt x="87" y="4361"/>
                    <a:pt x="368" y="4691"/>
                  </a:cubicBezTo>
                  <a:lnTo>
                    <a:pt x="368" y="4692"/>
                  </a:lnTo>
                  <a:cubicBezTo>
                    <a:pt x="243" y="4587"/>
                    <a:pt x="140" y="4518"/>
                    <a:pt x="88" y="4518"/>
                  </a:cubicBezTo>
                  <a:cubicBezTo>
                    <a:pt x="72" y="4518"/>
                    <a:pt x="60" y="4525"/>
                    <a:pt x="55" y="4540"/>
                  </a:cubicBezTo>
                  <a:cubicBezTo>
                    <a:pt x="1" y="4692"/>
                    <a:pt x="100" y="4870"/>
                    <a:pt x="520" y="5319"/>
                  </a:cubicBezTo>
                  <a:cubicBezTo>
                    <a:pt x="522" y="5321"/>
                    <a:pt x="523" y="5324"/>
                    <a:pt x="524" y="5327"/>
                  </a:cubicBezTo>
                  <a:cubicBezTo>
                    <a:pt x="409" y="5245"/>
                    <a:pt x="311" y="5188"/>
                    <a:pt x="262" y="5188"/>
                  </a:cubicBezTo>
                  <a:cubicBezTo>
                    <a:pt x="239" y="5188"/>
                    <a:pt x="226" y="5201"/>
                    <a:pt x="230" y="5232"/>
                  </a:cubicBezTo>
                  <a:cubicBezTo>
                    <a:pt x="252" y="5471"/>
                    <a:pt x="420" y="5659"/>
                    <a:pt x="1063" y="6194"/>
                  </a:cubicBezTo>
                  <a:cubicBezTo>
                    <a:pt x="1497" y="6716"/>
                    <a:pt x="1966" y="7067"/>
                    <a:pt x="1966" y="7067"/>
                  </a:cubicBezTo>
                  <a:lnTo>
                    <a:pt x="2048" y="6956"/>
                  </a:lnTo>
                  <a:cubicBezTo>
                    <a:pt x="328" y="5256"/>
                    <a:pt x="2542" y="3485"/>
                    <a:pt x="3378" y="3201"/>
                  </a:cubicBezTo>
                  <a:cubicBezTo>
                    <a:pt x="3514" y="3154"/>
                    <a:pt x="3492" y="2989"/>
                    <a:pt x="3405" y="2748"/>
                  </a:cubicBezTo>
                  <a:cubicBezTo>
                    <a:pt x="3251" y="1992"/>
                    <a:pt x="2824" y="1"/>
                    <a:pt x="2602"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5"/>
            <p:cNvSpPr/>
            <p:nvPr/>
          </p:nvSpPr>
          <p:spPr>
            <a:xfrm>
              <a:off x="1036077" y="637349"/>
              <a:ext cx="110686" cy="249176"/>
            </a:xfrm>
            <a:custGeom>
              <a:avLst/>
              <a:gdLst/>
              <a:ahLst/>
              <a:cxnLst/>
              <a:rect l="l" t="t" r="r" b="b"/>
              <a:pathLst>
                <a:path w="2954" h="6650" extrusionOk="0">
                  <a:moveTo>
                    <a:pt x="2052" y="0"/>
                  </a:moveTo>
                  <a:cubicBezTo>
                    <a:pt x="2043" y="149"/>
                    <a:pt x="2054" y="346"/>
                    <a:pt x="2086" y="604"/>
                  </a:cubicBezTo>
                  <a:cubicBezTo>
                    <a:pt x="2079" y="611"/>
                    <a:pt x="2069" y="617"/>
                    <a:pt x="2060" y="623"/>
                  </a:cubicBezTo>
                  <a:cubicBezTo>
                    <a:pt x="2119" y="994"/>
                    <a:pt x="2661" y="2461"/>
                    <a:pt x="2494" y="2506"/>
                  </a:cubicBezTo>
                  <a:cubicBezTo>
                    <a:pt x="2490" y="2507"/>
                    <a:pt x="2487" y="2507"/>
                    <a:pt x="2483" y="2507"/>
                  </a:cubicBezTo>
                  <a:cubicBezTo>
                    <a:pt x="2289" y="2507"/>
                    <a:pt x="1860" y="1278"/>
                    <a:pt x="1686" y="925"/>
                  </a:cubicBezTo>
                  <a:cubicBezTo>
                    <a:pt x="1672" y="936"/>
                    <a:pt x="1660" y="946"/>
                    <a:pt x="1647" y="958"/>
                  </a:cubicBezTo>
                  <a:cubicBezTo>
                    <a:pt x="2031" y="1993"/>
                    <a:pt x="2307" y="2609"/>
                    <a:pt x="2190" y="2673"/>
                  </a:cubicBezTo>
                  <a:cubicBezTo>
                    <a:pt x="2177" y="2681"/>
                    <a:pt x="2163" y="2684"/>
                    <a:pt x="2148" y="2684"/>
                  </a:cubicBezTo>
                  <a:cubicBezTo>
                    <a:pt x="1957" y="2684"/>
                    <a:pt x="1680" y="2054"/>
                    <a:pt x="1304" y="1278"/>
                  </a:cubicBezTo>
                  <a:lnTo>
                    <a:pt x="1250" y="1331"/>
                  </a:lnTo>
                  <a:cubicBezTo>
                    <a:pt x="1472" y="1761"/>
                    <a:pt x="2050" y="2768"/>
                    <a:pt x="1880" y="2890"/>
                  </a:cubicBezTo>
                  <a:cubicBezTo>
                    <a:pt x="1869" y="2897"/>
                    <a:pt x="1858" y="2901"/>
                    <a:pt x="1846" y="2901"/>
                  </a:cubicBezTo>
                  <a:cubicBezTo>
                    <a:pt x="1683" y="2901"/>
                    <a:pt x="1330" y="2292"/>
                    <a:pt x="903" y="1714"/>
                  </a:cubicBezTo>
                  <a:cubicBezTo>
                    <a:pt x="887" y="1732"/>
                    <a:pt x="873" y="1752"/>
                    <a:pt x="857" y="1772"/>
                  </a:cubicBezTo>
                  <a:cubicBezTo>
                    <a:pt x="1233" y="2346"/>
                    <a:pt x="1711" y="3256"/>
                    <a:pt x="1656" y="3311"/>
                  </a:cubicBezTo>
                  <a:cubicBezTo>
                    <a:pt x="1648" y="3318"/>
                    <a:pt x="1638" y="3322"/>
                    <a:pt x="1626" y="3322"/>
                  </a:cubicBezTo>
                  <a:cubicBezTo>
                    <a:pt x="1462" y="3322"/>
                    <a:pt x="912" y="2645"/>
                    <a:pt x="536" y="2218"/>
                  </a:cubicBezTo>
                  <a:cubicBezTo>
                    <a:pt x="527" y="2234"/>
                    <a:pt x="517" y="2248"/>
                    <a:pt x="506" y="2264"/>
                  </a:cubicBezTo>
                  <a:cubicBezTo>
                    <a:pt x="1193" y="3131"/>
                    <a:pt x="1373" y="3528"/>
                    <a:pt x="1341" y="3586"/>
                  </a:cubicBezTo>
                  <a:cubicBezTo>
                    <a:pt x="1334" y="3599"/>
                    <a:pt x="1323" y="3605"/>
                    <a:pt x="1309" y="3605"/>
                  </a:cubicBezTo>
                  <a:cubicBezTo>
                    <a:pt x="1203" y="3605"/>
                    <a:pt x="895" y="3272"/>
                    <a:pt x="315" y="2613"/>
                  </a:cubicBezTo>
                  <a:cubicBezTo>
                    <a:pt x="304" y="2636"/>
                    <a:pt x="292" y="2658"/>
                    <a:pt x="282" y="2682"/>
                  </a:cubicBezTo>
                  <a:cubicBezTo>
                    <a:pt x="1025" y="3496"/>
                    <a:pt x="1166" y="3774"/>
                    <a:pt x="1144" y="3828"/>
                  </a:cubicBezTo>
                  <a:cubicBezTo>
                    <a:pt x="1136" y="3848"/>
                    <a:pt x="1121" y="3859"/>
                    <a:pt x="1098" y="3859"/>
                  </a:cubicBezTo>
                  <a:cubicBezTo>
                    <a:pt x="997" y="3859"/>
                    <a:pt x="736" y="3655"/>
                    <a:pt x="137" y="3047"/>
                  </a:cubicBezTo>
                  <a:cubicBezTo>
                    <a:pt x="127" y="3076"/>
                    <a:pt x="120" y="3104"/>
                    <a:pt x="110" y="3134"/>
                  </a:cubicBezTo>
                  <a:cubicBezTo>
                    <a:pt x="751" y="3770"/>
                    <a:pt x="1026" y="4193"/>
                    <a:pt x="996" y="4247"/>
                  </a:cubicBezTo>
                  <a:cubicBezTo>
                    <a:pt x="987" y="4265"/>
                    <a:pt x="970" y="4274"/>
                    <a:pt x="948" y="4274"/>
                  </a:cubicBezTo>
                  <a:cubicBezTo>
                    <a:pt x="815" y="4274"/>
                    <a:pt x="466" y="3986"/>
                    <a:pt x="8" y="3631"/>
                  </a:cubicBezTo>
                  <a:cubicBezTo>
                    <a:pt x="6" y="3647"/>
                    <a:pt x="4" y="3664"/>
                    <a:pt x="1" y="3680"/>
                  </a:cubicBezTo>
                  <a:cubicBezTo>
                    <a:pt x="754" y="4319"/>
                    <a:pt x="881" y="4583"/>
                    <a:pt x="852" y="4652"/>
                  </a:cubicBezTo>
                  <a:cubicBezTo>
                    <a:pt x="839" y="4684"/>
                    <a:pt x="812" y="4698"/>
                    <a:pt x="775" y="4698"/>
                  </a:cubicBezTo>
                  <a:cubicBezTo>
                    <a:pt x="622" y="4698"/>
                    <a:pt x="293" y="4463"/>
                    <a:pt x="9" y="4274"/>
                  </a:cubicBezTo>
                  <a:lnTo>
                    <a:pt x="9" y="4275"/>
                  </a:lnTo>
                  <a:cubicBezTo>
                    <a:pt x="769" y="4922"/>
                    <a:pt x="825" y="5073"/>
                    <a:pt x="802" y="5136"/>
                  </a:cubicBezTo>
                  <a:cubicBezTo>
                    <a:pt x="788" y="5175"/>
                    <a:pt x="759" y="5192"/>
                    <a:pt x="717" y="5192"/>
                  </a:cubicBezTo>
                  <a:cubicBezTo>
                    <a:pt x="598" y="5192"/>
                    <a:pt x="382" y="5053"/>
                    <a:pt x="163" y="4902"/>
                  </a:cubicBezTo>
                  <a:lnTo>
                    <a:pt x="163" y="4902"/>
                  </a:lnTo>
                  <a:cubicBezTo>
                    <a:pt x="164" y="4904"/>
                    <a:pt x="165" y="4907"/>
                    <a:pt x="166" y="4912"/>
                  </a:cubicBezTo>
                  <a:cubicBezTo>
                    <a:pt x="680" y="5314"/>
                    <a:pt x="942" y="5622"/>
                    <a:pt x="956" y="5715"/>
                  </a:cubicBezTo>
                  <a:cubicBezTo>
                    <a:pt x="966" y="5784"/>
                    <a:pt x="925" y="5802"/>
                    <a:pt x="873" y="5802"/>
                  </a:cubicBezTo>
                  <a:cubicBezTo>
                    <a:pt x="813" y="5802"/>
                    <a:pt x="737" y="5777"/>
                    <a:pt x="707" y="5777"/>
                  </a:cubicBezTo>
                  <a:cubicBezTo>
                    <a:pt x="707" y="5777"/>
                    <a:pt x="706" y="5777"/>
                    <a:pt x="705" y="5777"/>
                  </a:cubicBezTo>
                  <a:cubicBezTo>
                    <a:pt x="1134" y="6301"/>
                    <a:pt x="1602" y="6650"/>
                    <a:pt x="1602" y="6650"/>
                  </a:cubicBezTo>
                  <a:lnTo>
                    <a:pt x="1685" y="6537"/>
                  </a:lnTo>
                  <a:cubicBezTo>
                    <a:pt x="56" y="4925"/>
                    <a:pt x="2037" y="3217"/>
                    <a:pt x="2954" y="2804"/>
                  </a:cubicBezTo>
                  <a:cubicBezTo>
                    <a:pt x="2757" y="2423"/>
                    <a:pt x="2548" y="1911"/>
                    <a:pt x="2389" y="1353"/>
                  </a:cubicBezTo>
                  <a:cubicBezTo>
                    <a:pt x="2240" y="826"/>
                    <a:pt x="2081" y="383"/>
                    <a:pt x="2052" y="0"/>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5"/>
            <p:cNvSpPr/>
            <p:nvPr/>
          </p:nvSpPr>
          <p:spPr>
            <a:xfrm>
              <a:off x="1103224" y="835228"/>
              <a:ext cx="268473" cy="129309"/>
            </a:xfrm>
            <a:custGeom>
              <a:avLst/>
              <a:gdLst/>
              <a:ahLst/>
              <a:cxnLst/>
              <a:rect l="l" t="t" r="r" b="b"/>
              <a:pathLst>
                <a:path w="7165" h="3451" extrusionOk="0">
                  <a:moveTo>
                    <a:pt x="4010" y="1"/>
                  </a:moveTo>
                  <a:cubicBezTo>
                    <a:pt x="3930" y="1"/>
                    <a:pt x="3875" y="30"/>
                    <a:pt x="3852" y="100"/>
                  </a:cubicBezTo>
                  <a:cubicBezTo>
                    <a:pt x="3649" y="719"/>
                    <a:pt x="2648" y="2094"/>
                    <a:pt x="1446" y="2094"/>
                  </a:cubicBezTo>
                  <a:cubicBezTo>
                    <a:pt x="1017" y="2094"/>
                    <a:pt x="563" y="1919"/>
                    <a:pt x="111" y="1472"/>
                  </a:cubicBezTo>
                  <a:lnTo>
                    <a:pt x="0" y="1555"/>
                  </a:lnTo>
                  <a:cubicBezTo>
                    <a:pt x="0" y="1555"/>
                    <a:pt x="354" y="2020"/>
                    <a:pt x="881" y="2444"/>
                  </a:cubicBezTo>
                  <a:cubicBezTo>
                    <a:pt x="1422" y="3081"/>
                    <a:pt x="1613" y="3247"/>
                    <a:pt x="1852" y="3268"/>
                  </a:cubicBezTo>
                  <a:cubicBezTo>
                    <a:pt x="1855" y="3268"/>
                    <a:pt x="1858" y="3268"/>
                    <a:pt x="1861" y="3268"/>
                  </a:cubicBezTo>
                  <a:cubicBezTo>
                    <a:pt x="1943" y="3268"/>
                    <a:pt x="1874" y="3139"/>
                    <a:pt x="1753" y="2974"/>
                  </a:cubicBezTo>
                  <a:lnTo>
                    <a:pt x="1753" y="2974"/>
                  </a:lnTo>
                  <a:cubicBezTo>
                    <a:pt x="1758" y="2975"/>
                    <a:pt x="1761" y="2976"/>
                    <a:pt x="1763" y="2978"/>
                  </a:cubicBezTo>
                  <a:cubicBezTo>
                    <a:pt x="2140" y="3325"/>
                    <a:pt x="2328" y="3450"/>
                    <a:pt x="2468" y="3450"/>
                  </a:cubicBezTo>
                  <a:cubicBezTo>
                    <a:pt x="2496" y="3450"/>
                    <a:pt x="2521" y="3445"/>
                    <a:pt x="2546" y="3436"/>
                  </a:cubicBezTo>
                  <a:cubicBezTo>
                    <a:pt x="2609" y="3412"/>
                    <a:pt x="2530" y="3288"/>
                    <a:pt x="2392" y="3125"/>
                  </a:cubicBezTo>
                  <a:lnTo>
                    <a:pt x="2394" y="3125"/>
                  </a:lnTo>
                  <a:cubicBezTo>
                    <a:pt x="2643" y="3334"/>
                    <a:pt x="2800" y="3417"/>
                    <a:pt x="2932" y="3417"/>
                  </a:cubicBezTo>
                  <a:cubicBezTo>
                    <a:pt x="2977" y="3417"/>
                    <a:pt x="3018" y="3407"/>
                    <a:pt x="3059" y="3390"/>
                  </a:cubicBezTo>
                  <a:cubicBezTo>
                    <a:pt x="3127" y="3362"/>
                    <a:pt x="3084" y="3261"/>
                    <a:pt x="2986" y="3128"/>
                  </a:cubicBezTo>
                  <a:cubicBezTo>
                    <a:pt x="3003" y="3127"/>
                    <a:pt x="3019" y="3124"/>
                    <a:pt x="3035" y="3122"/>
                  </a:cubicBezTo>
                  <a:cubicBezTo>
                    <a:pt x="3241" y="3234"/>
                    <a:pt x="3385" y="3280"/>
                    <a:pt x="3494" y="3280"/>
                  </a:cubicBezTo>
                  <a:cubicBezTo>
                    <a:pt x="3551" y="3280"/>
                    <a:pt x="3599" y="3267"/>
                    <a:pt x="3642" y="3244"/>
                  </a:cubicBezTo>
                  <a:cubicBezTo>
                    <a:pt x="3695" y="3213"/>
                    <a:pt x="3642" y="3127"/>
                    <a:pt x="3530" y="3012"/>
                  </a:cubicBezTo>
                  <a:cubicBezTo>
                    <a:pt x="3560" y="3003"/>
                    <a:pt x="3588" y="2994"/>
                    <a:pt x="3616" y="2985"/>
                  </a:cubicBezTo>
                  <a:cubicBezTo>
                    <a:pt x="3739" y="3041"/>
                    <a:pt x="3836" y="3065"/>
                    <a:pt x="3916" y="3065"/>
                  </a:cubicBezTo>
                  <a:cubicBezTo>
                    <a:pt x="3966" y="3065"/>
                    <a:pt x="4009" y="3056"/>
                    <a:pt x="4049" y="3039"/>
                  </a:cubicBezTo>
                  <a:cubicBezTo>
                    <a:pt x="4103" y="3017"/>
                    <a:pt x="4067" y="2941"/>
                    <a:pt x="3981" y="2836"/>
                  </a:cubicBezTo>
                  <a:cubicBezTo>
                    <a:pt x="4004" y="2824"/>
                    <a:pt x="4026" y="2813"/>
                    <a:pt x="4049" y="2800"/>
                  </a:cubicBezTo>
                  <a:cubicBezTo>
                    <a:pt x="4246" y="2895"/>
                    <a:pt x="4382" y="2934"/>
                    <a:pt x="4482" y="2934"/>
                  </a:cubicBezTo>
                  <a:cubicBezTo>
                    <a:pt x="4538" y="2934"/>
                    <a:pt x="4582" y="2922"/>
                    <a:pt x="4620" y="2900"/>
                  </a:cubicBezTo>
                  <a:cubicBezTo>
                    <a:pt x="4678" y="2867"/>
                    <a:pt x="4574" y="2753"/>
                    <a:pt x="4396" y="2606"/>
                  </a:cubicBezTo>
                  <a:cubicBezTo>
                    <a:pt x="4412" y="2596"/>
                    <a:pt x="4427" y="2585"/>
                    <a:pt x="4443" y="2576"/>
                  </a:cubicBezTo>
                  <a:cubicBezTo>
                    <a:pt x="4578" y="2610"/>
                    <a:pt x="4687" y="2626"/>
                    <a:pt x="4777" y="2626"/>
                  </a:cubicBezTo>
                  <a:cubicBezTo>
                    <a:pt x="4920" y="2626"/>
                    <a:pt x="5014" y="2586"/>
                    <a:pt x="5082" y="2516"/>
                  </a:cubicBezTo>
                  <a:cubicBezTo>
                    <a:pt x="5135" y="2462"/>
                    <a:pt x="5046" y="2364"/>
                    <a:pt x="4883" y="2251"/>
                  </a:cubicBezTo>
                  <a:cubicBezTo>
                    <a:pt x="4902" y="2235"/>
                    <a:pt x="4922" y="2219"/>
                    <a:pt x="4940" y="2203"/>
                  </a:cubicBezTo>
                  <a:cubicBezTo>
                    <a:pt x="5089" y="2232"/>
                    <a:pt x="5208" y="2245"/>
                    <a:pt x="5304" y="2245"/>
                  </a:cubicBezTo>
                  <a:cubicBezTo>
                    <a:pt x="5481" y="2245"/>
                    <a:pt x="5580" y="2200"/>
                    <a:pt x="5639" y="2121"/>
                  </a:cubicBezTo>
                  <a:cubicBezTo>
                    <a:pt x="5685" y="2060"/>
                    <a:pt x="5546" y="1963"/>
                    <a:pt x="5321" y="1852"/>
                  </a:cubicBezTo>
                  <a:cubicBezTo>
                    <a:pt x="5338" y="1835"/>
                    <a:pt x="5355" y="1816"/>
                    <a:pt x="5372" y="1799"/>
                  </a:cubicBezTo>
                  <a:cubicBezTo>
                    <a:pt x="5478" y="1817"/>
                    <a:pt x="5567" y="1826"/>
                    <a:pt x="5643" y="1826"/>
                  </a:cubicBezTo>
                  <a:cubicBezTo>
                    <a:pt x="5803" y="1826"/>
                    <a:pt x="5901" y="1787"/>
                    <a:pt x="5966" y="1719"/>
                  </a:cubicBezTo>
                  <a:cubicBezTo>
                    <a:pt x="6019" y="1665"/>
                    <a:pt x="5898" y="1566"/>
                    <a:pt x="5690" y="1451"/>
                  </a:cubicBezTo>
                  <a:cubicBezTo>
                    <a:pt x="5701" y="1437"/>
                    <a:pt x="5712" y="1424"/>
                    <a:pt x="5723" y="1410"/>
                  </a:cubicBezTo>
                  <a:cubicBezTo>
                    <a:pt x="5908" y="1443"/>
                    <a:pt x="6053" y="1458"/>
                    <a:pt x="6166" y="1458"/>
                  </a:cubicBezTo>
                  <a:cubicBezTo>
                    <a:pt x="6361" y="1458"/>
                    <a:pt x="6463" y="1413"/>
                    <a:pt x="6517" y="1337"/>
                  </a:cubicBezTo>
                  <a:cubicBezTo>
                    <a:pt x="6564" y="1270"/>
                    <a:pt x="6345" y="1156"/>
                    <a:pt x="6021" y="1030"/>
                  </a:cubicBezTo>
                  <a:cubicBezTo>
                    <a:pt x="6027" y="1022"/>
                    <a:pt x="6032" y="1012"/>
                    <a:pt x="6040" y="1005"/>
                  </a:cubicBezTo>
                  <a:cubicBezTo>
                    <a:pt x="6233" y="1026"/>
                    <a:pt x="6392" y="1036"/>
                    <a:pt x="6522" y="1036"/>
                  </a:cubicBezTo>
                  <a:cubicBezTo>
                    <a:pt x="6851" y="1036"/>
                    <a:pt x="6999" y="971"/>
                    <a:pt x="7056" y="858"/>
                  </a:cubicBezTo>
                  <a:cubicBezTo>
                    <a:pt x="7165" y="642"/>
                    <a:pt x="5083" y="218"/>
                    <a:pt x="4305" y="68"/>
                  </a:cubicBezTo>
                  <a:cubicBezTo>
                    <a:pt x="4187" y="27"/>
                    <a:pt x="4087" y="1"/>
                    <a:pt x="4010" y="1"/>
                  </a:cubicBezTo>
                  <a:close/>
                </a:path>
              </a:pathLst>
            </a:custGeom>
            <a:solidFill>
              <a:srgbClr val="F5D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5"/>
            <p:cNvSpPr/>
            <p:nvPr/>
          </p:nvSpPr>
          <p:spPr>
            <a:xfrm>
              <a:off x="1103036" y="841223"/>
              <a:ext cx="249101" cy="111173"/>
            </a:xfrm>
            <a:custGeom>
              <a:avLst/>
              <a:gdLst/>
              <a:ahLst/>
              <a:cxnLst/>
              <a:rect l="l" t="t" r="r" b="b"/>
              <a:pathLst>
                <a:path w="6648" h="2967" extrusionOk="0">
                  <a:moveTo>
                    <a:pt x="3834" y="1"/>
                  </a:moveTo>
                  <a:cubicBezTo>
                    <a:pt x="3539" y="672"/>
                    <a:pt x="2561" y="1919"/>
                    <a:pt x="1422" y="1919"/>
                  </a:cubicBezTo>
                  <a:cubicBezTo>
                    <a:pt x="999" y="1919"/>
                    <a:pt x="554" y="1748"/>
                    <a:pt x="114" y="1312"/>
                  </a:cubicBezTo>
                  <a:lnTo>
                    <a:pt x="1" y="1399"/>
                  </a:lnTo>
                  <a:cubicBezTo>
                    <a:pt x="1" y="1399"/>
                    <a:pt x="357" y="1863"/>
                    <a:pt x="884" y="2287"/>
                  </a:cubicBezTo>
                  <a:cubicBezTo>
                    <a:pt x="885" y="2236"/>
                    <a:pt x="802" y="2033"/>
                    <a:pt x="926" y="2033"/>
                  </a:cubicBezTo>
                  <a:cubicBezTo>
                    <a:pt x="931" y="2033"/>
                    <a:pt x="938" y="2034"/>
                    <a:pt x="944" y="2035"/>
                  </a:cubicBezTo>
                  <a:cubicBezTo>
                    <a:pt x="1039" y="2048"/>
                    <a:pt x="1349" y="2306"/>
                    <a:pt x="1757" y="2815"/>
                  </a:cubicBezTo>
                  <a:cubicBezTo>
                    <a:pt x="1762" y="2816"/>
                    <a:pt x="1764" y="2817"/>
                    <a:pt x="1767" y="2819"/>
                  </a:cubicBezTo>
                  <a:cubicBezTo>
                    <a:pt x="1560" y="2524"/>
                    <a:pt x="1375" y="2237"/>
                    <a:pt x="1525" y="2182"/>
                  </a:cubicBezTo>
                  <a:cubicBezTo>
                    <a:pt x="1532" y="2179"/>
                    <a:pt x="1539" y="2178"/>
                    <a:pt x="1548" y="2178"/>
                  </a:cubicBezTo>
                  <a:cubicBezTo>
                    <a:pt x="1625" y="2178"/>
                    <a:pt x="1808" y="2291"/>
                    <a:pt x="2395" y="2965"/>
                  </a:cubicBezTo>
                  <a:lnTo>
                    <a:pt x="2396" y="2965"/>
                  </a:lnTo>
                  <a:cubicBezTo>
                    <a:pt x="2156" y="2613"/>
                    <a:pt x="1845" y="2193"/>
                    <a:pt x="2009" y="2125"/>
                  </a:cubicBezTo>
                  <a:cubicBezTo>
                    <a:pt x="2014" y="2123"/>
                    <a:pt x="2021" y="2121"/>
                    <a:pt x="2030" y="2121"/>
                  </a:cubicBezTo>
                  <a:cubicBezTo>
                    <a:pt x="2125" y="2121"/>
                    <a:pt x="2397" y="2282"/>
                    <a:pt x="2989" y="2966"/>
                  </a:cubicBezTo>
                  <a:cubicBezTo>
                    <a:pt x="3007" y="2965"/>
                    <a:pt x="3023" y="2963"/>
                    <a:pt x="3039" y="2960"/>
                  </a:cubicBezTo>
                  <a:cubicBezTo>
                    <a:pt x="2616" y="2428"/>
                    <a:pt x="2288" y="2044"/>
                    <a:pt x="2411" y="1978"/>
                  </a:cubicBezTo>
                  <a:cubicBezTo>
                    <a:pt x="2414" y="1977"/>
                    <a:pt x="2417" y="1976"/>
                    <a:pt x="2422" y="1976"/>
                  </a:cubicBezTo>
                  <a:cubicBezTo>
                    <a:pt x="2508" y="1976"/>
                    <a:pt x="2922" y="2249"/>
                    <a:pt x="3534" y="2852"/>
                  </a:cubicBezTo>
                  <a:cubicBezTo>
                    <a:pt x="3563" y="2843"/>
                    <a:pt x="3592" y="2834"/>
                    <a:pt x="3620" y="2825"/>
                  </a:cubicBezTo>
                  <a:cubicBezTo>
                    <a:pt x="2861" y="2094"/>
                    <a:pt x="2725" y="1869"/>
                    <a:pt x="2828" y="1825"/>
                  </a:cubicBezTo>
                  <a:cubicBezTo>
                    <a:pt x="2832" y="1824"/>
                    <a:pt x="2836" y="1823"/>
                    <a:pt x="2841" y="1823"/>
                  </a:cubicBezTo>
                  <a:cubicBezTo>
                    <a:pt x="2920" y="1823"/>
                    <a:pt x="3215" y="1989"/>
                    <a:pt x="3984" y="2676"/>
                  </a:cubicBezTo>
                  <a:cubicBezTo>
                    <a:pt x="4008" y="2664"/>
                    <a:pt x="4030" y="2653"/>
                    <a:pt x="4052" y="2640"/>
                  </a:cubicBezTo>
                  <a:cubicBezTo>
                    <a:pt x="3296" y="1989"/>
                    <a:pt x="2964" y="1686"/>
                    <a:pt x="3069" y="1626"/>
                  </a:cubicBezTo>
                  <a:cubicBezTo>
                    <a:pt x="3073" y="1623"/>
                    <a:pt x="3080" y="1622"/>
                    <a:pt x="3088" y="1622"/>
                  </a:cubicBezTo>
                  <a:cubicBezTo>
                    <a:pt x="3191" y="1622"/>
                    <a:pt x="3593" y="1820"/>
                    <a:pt x="4399" y="2446"/>
                  </a:cubicBezTo>
                  <a:cubicBezTo>
                    <a:pt x="4415" y="2436"/>
                    <a:pt x="4430" y="2425"/>
                    <a:pt x="4446" y="2416"/>
                  </a:cubicBezTo>
                  <a:cubicBezTo>
                    <a:pt x="3984" y="2018"/>
                    <a:pt x="3232" y="1422"/>
                    <a:pt x="3342" y="1308"/>
                  </a:cubicBezTo>
                  <a:cubicBezTo>
                    <a:pt x="3345" y="1305"/>
                    <a:pt x="3351" y="1303"/>
                    <a:pt x="3359" y="1303"/>
                  </a:cubicBezTo>
                  <a:cubicBezTo>
                    <a:pt x="3496" y="1303"/>
                    <a:pt x="4343" y="1740"/>
                    <a:pt x="4888" y="2090"/>
                  </a:cubicBezTo>
                  <a:cubicBezTo>
                    <a:pt x="4907" y="2074"/>
                    <a:pt x="4926" y="2058"/>
                    <a:pt x="4945" y="2042"/>
                  </a:cubicBezTo>
                  <a:cubicBezTo>
                    <a:pt x="4319" y="1591"/>
                    <a:pt x="3657" y="1224"/>
                    <a:pt x="3758" y="1079"/>
                  </a:cubicBezTo>
                  <a:cubicBezTo>
                    <a:pt x="3774" y="1057"/>
                    <a:pt x="3804" y="1047"/>
                    <a:pt x="3845" y="1047"/>
                  </a:cubicBezTo>
                  <a:cubicBezTo>
                    <a:pt x="4128" y="1047"/>
                    <a:pt x="4947" y="1503"/>
                    <a:pt x="5324" y="1691"/>
                  </a:cubicBezTo>
                  <a:cubicBezTo>
                    <a:pt x="5341" y="1674"/>
                    <a:pt x="5359" y="1655"/>
                    <a:pt x="5376" y="1638"/>
                  </a:cubicBezTo>
                  <a:cubicBezTo>
                    <a:pt x="4537" y="1241"/>
                    <a:pt x="3867" y="959"/>
                    <a:pt x="3971" y="766"/>
                  </a:cubicBezTo>
                  <a:cubicBezTo>
                    <a:pt x="3982" y="747"/>
                    <a:pt x="4007" y="738"/>
                    <a:pt x="4045" y="738"/>
                  </a:cubicBezTo>
                  <a:cubicBezTo>
                    <a:pt x="4246" y="738"/>
                    <a:pt x="4822" y="978"/>
                    <a:pt x="5693" y="1289"/>
                  </a:cubicBezTo>
                  <a:cubicBezTo>
                    <a:pt x="5705" y="1276"/>
                    <a:pt x="5716" y="1262"/>
                    <a:pt x="5727" y="1249"/>
                  </a:cubicBezTo>
                  <a:cubicBezTo>
                    <a:pt x="5363" y="1075"/>
                    <a:pt x="4088" y="647"/>
                    <a:pt x="4136" y="458"/>
                  </a:cubicBezTo>
                  <a:cubicBezTo>
                    <a:pt x="4142" y="435"/>
                    <a:pt x="4175" y="425"/>
                    <a:pt x="4228" y="425"/>
                  </a:cubicBezTo>
                  <a:cubicBezTo>
                    <a:pt x="4562" y="425"/>
                    <a:pt x="5703" y="822"/>
                    <a:pt x="6025" y="870"/>
                  </a:cubicBezTo>
                  <a:cubicBezTo>
                    <a:pt x="6031" y="862"/>
                    <a:pt x="6036" y="852"/>
                    <a:pt x="6043" y="845"/>
                  </a:cubicBezTo>
                  <a:cubicBezTo>
                    <a:pt x="6234" y="866"/>
                    <a:pt x="6391" y="876"/>
                    <a:pt x="6521" y="876"/>
                  </a:cubicBezTo>
                  <a:cubicBezTo>
                    <a:pt x="6566" y="876"/>
                    <a:pt x="6608" y="875"/>
                    <a:pt x="6647" y="872"/>
                  </a:cubicBezTo>
                  <a:cubicBezTo>
                    <a:pt x="6264" y="847"/>
                    <a:pt x="5819" y="692"/>
                    <a:pt x="5291" y="549"/>
                  </a:cubicBezTo>
                  <a:cubicBezTo>
                    <a:pt x="4731" y="398"/>
                    <a:pt x="4217" y="192"/>
                    <a:pt x="3834" y="1"/>
                  </a:cubicBezTo>
                  <a:close/>
                </a:path>
              </a:pathLst>
            </a:custGeom>
            <a:solidFill>
              <a:srgbClr val="EFC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5"/>
            <p:cNvSpPr/>
            <p:nvPr/>
          </p:nvSpPr>
          <p:spPr>
            <a:xfrm>
              <a:off x="1147138" y="818591"/>
              <a:ext cx="25142" cy="31625"/>
            </a:xfrm>
            <a:custGeom>
              <a:avLst/>
              <a:gdLst/>
              <a:ahLst/>
              <a:cxnLst/>
              <a:rect l="l" t="t" r="r" b="b"/>
              <a:pathLst>
                <a:path w="671" h="844" extrusionOk="0">
                  <a:moveTo>
                    <a:pt x="199" y="1"/>
                  </a:moveTo>
                  <a:cubicBezTo>
                    <a:pt x="170" y="1"/>
                    <a:pt x="142" y="8"/>
                    <a:pt x="117" y="24"/>
                  </a:cubicBezTo>
                  <a:cubicBezTo>
                    <a:pt x="0" y="102"/>
                    <a:pt x="3" y="342"/>
                    <a:pt x="123" y="561"/>
                  </a:cubicBezTo>
                  <a:cubicBezTo>
                    <a:pt x="218" y="735"/>
                    <a:pt x="360" y="844"/>
                    <a:pt x="472" y="844"/>
                  </a:cubicBezTo>
                  <a:cubicBezTo>
                    <a:pt x="502" y="844"/>
                    <a:pt x="529" y="836"/>
                    <a:pt x="554" y="821"/>
                  </a:cubicBezTo>
                  <a:cubicBezTo>
                    <a:pt x="671" y="743"/>
                    <a:pt x="669" y="503"/>
                    <a:pt x="548" y="284"/>
                  </a:cubicBezTo>
                  <a:cubicBezTo>
                    <a:pt x="452" y="110"/>
                    <a:pt x="312" y="1"/>
                    <a:pt x="199" y="1"/>
                  </a:cubicBezTo>
                  <a:close/>
                </a:path>
              </a:pathLst>
            </a:custGeom>
            <a:solidFill>
              <a:srgbClr val="FBF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5"/>
            <p:cNvSpPr/>
            <p:nvPr/>
          </p:nvSpPr>
          <p:spPr>
            <a:xfrm>
              <a:off x="796119" y="1045247"/>
              <a:ext cx="77226" cy="111810"/>
            </a:xfrm>
            <a:custGeom>
              <a:avLst/>
              <a:gdLst/>
              <a:ahLst/>
              <a:cxnLst/>
              <a:rect l="l" t="t" r="r" b="b"/>
              <a:pathLst>
                <a:path w="2061" h="2984" extrusionOk="0">
                  <a:moveTo>
                    <a:pt x="467" y="0"/>
                  </a:moveTo>
                  <a:cubicBezTo>
                    <a:pt x="467" y="0"/>
                    <a:pt x="361" y="303"/>
                    <a:pt x="206" y="806"/>
                  </a:cubicBezTo>
                  <a:cubicBezTo>
                    <a:pt x="0" y="1478"/>
                    <a:pt x="884" y="1851"/>
                    <a:pt x="884" y="1851"/>
                  </a:cubicBezTo>
                  <a:cubicBezTo>
                    <a:pt x="884" y="1851"/>
                    <a:pt x="421" y="2206"/>
                    <a:pt x="274" y="2521"/>
                  </a:cubicBezTo>
                  <a:cubicBezTo>
                    <a:pt x="156" y="2775"/>
                    <a:pt x="511" y="2984"/>
                    <a:pt x="723" y="2984"/>
                  </a:cubicBezTo>
                  <a:cubicBezTo>
                    <a:pt x="774" y="2984"/>
                    <a:pt x="817" y="2972"/>
                    <a:pt x="843" y="2946"/>
                  </a:cubicBezTo>
                  <a:cubicBezTo>
                    <a:pt x="950" y="2837"/>
                    <a:pt x="2061" y="2022"/>
                    <a:pt x="2045" y="1655"/>
                  </a:cubicBezTo>
                  <a:cubicBezTo>
                    <a:pt x="2030" y="1290"/>
                    <a:pt x="1629" y="807"/>
                    <a:pt x="46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5"/>
            <p:cNvSpPr/>
            <p:nvPr/>
          </p:nvSpPr>
          <p:spPr>
            <a:xfrm>
              <a:off x="849814" y="1130754"/>
              <a:ext cx="52421" cy="39943"/>
            </a:xfrm>
            <a:custGeom>
              <a:avLst/>
              <a:gdLst/>
              <a:ahLst/>
              <a:cxnLst/>
              <a:rect l="l" t="t" r="r" b="b"/>
              <a:pathLst>
                <a:path w="1399" h="1066" extrusionOk="0">
                  <a:moveTo>
                    <a:pt x="421" y="0"/>
                  </a:moveTo>
                  <a:cubicBezTo>
                    <a:pt x="288" y="0"/>
                    <a:pt x="1" y="294"/>
                    <a:pt x="35" y="447"/>
                  </a:cubicBezTo>
                  <a:cubicBezTo>
                    <a:pt x="70" y="610"/>
                    <a:pt x="560" y="990"/>
                    <a:pt x="794" y="1057"/>
                  </a:cubicBezTo>
                  <a:cubicBezTo>
                    <a:pt x="815" y="1063"/>
                    <a:pt x="837" y="1066"/>
                    <a:pt x="860" y="1066"/>
                  </a:cubicBezTo>
                  <a:cubicBezTo>
                    <a:pt x="1092" y="1066"/>
                    <a:pt x="1399" y="786"/>
                    <a:pt x="1357" y="633"/>
                  </a:cubicBezTo>
                  <a:cubicBezTo>
                    <a:pt x="1312" y="463"/>
                    <a:pt x="701" y="75"/>
                    <a:pt x="440" y="3"/>
                  </a:cubicBezTo>
                  <a:cubicBezTo>
                    <a:pt x="434" y="1"/>
                    <a:pt x="428" y="0"/>
                    <a:pt x="421"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5"/>
            <p:cNvSpPr/>
            <p:nvPr/>
          </p:nvSpPr>
          <p:spPr>
            <a:xfrm>
              <a:off x="822573" y="1152974"/>
              <a:ext cx="50809" cy="40955"/>
            </a:xfrm>
            <a:custGeom>
              <a:avLst/>
              <a:gdLst/>
              <a:ahLst/>
              <a:cxnLst/>
              <a:rect l="l" t="t" r="r" b="b"/>
              <a:pathLst>
                <a:path w="1356" h="1093" extrusionOk="0">
                  <a:moveTo>
                    <a:pt x="386" y="1"/>
                  </a:moveTo>
                  <a:cubicBezTo>
                    <a:pt x="258" y="1"/>
                    <a:pt x="1" y="303"/>
                    <a:pt x="41" y="461"/>
                  </a:cubicBezTo>
                  <a:cubicBezTo>
                    <a:pt x="84" y="629"/>
                    <a:pt x="568" y="1018"/>
                    <a:pt x="795" y="1084"/>
                  </a:cubicBezTo>
                  <a:cubicBezTo>
                    <a:pt x="815" y="1090"/>
                    <a:pt x="836" y="1093"/>
                    <a:pt x="858" y="1093"/>
                  </a:cubicBezTo>
                  <a:cubicBezTo>
                    <a:pt x="1078" y="1093"/>
                    <a:pt x="1355" y="803"/>
                    <a:pt x="1308" y="646"/>
                  </a:cubicBezTo>
                  <a:cubicBezTo>
                    <a:pt x="1257" y="472"/>
                    <a:pt x="657" y="76"/>
                    <a:pt x="405" y="3"/>
                  </a:cubicBezTo>
                  <a:cubicBezTo>
                    <a:pt x="399" y="2"/>
                    <a:pt x="393" y="1"/>
                    <a:pt x="386"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5"/>
            <p:cNvSpPr/>
            <p:nvPr/>
          </p:nvSpPr>
          <p:spPr>
            <a:xfrm>
              <a:off x="794621" y="1167362"/>
              <a:ext cx="49573" cy="41854"/>
            </a:xfrm>
            <a:custGeom>
              <a:avLst/>
              <a:gdLst/>
              <a:ahLst/>
              <a:cxnLst/>
              <a:rect l="l" t="t" r="r" b="b"/>
              <a:pathLst>
                <a:path w="1323" h="1117" extrusionOk="0">
                  <a:moveTo>
                    <a:pt x="397" y="0"/>
                  </a:moveTo>
                  <a:cubicBezTo>
                    <a:pt x="269" y="0"/>
                    <a:pt x="1" y="282"/>
                    <a:pt x="32" y="440"/>
                  </a:cubicBezTo>
                  <a:cubicBezTo>
                    <a:pt x="65" y="609"/>
                    <a:pt x="525" y="1025"/>
                    <a:pt x="748" y="1104"/>
                  </a:cubicBezTo>
                  <a:cubicBezTo>
                    <a:pt x="772" y="1113"/>
                    <a:pt x="798" y="1117"/>
                    <a:pt x="825" y="1117"/>
                  </a:cubicBezTo>
                  <a:cubicBezTo>
                    <a:pt x="1043" y="1117"/>
                    <a:pt x="1322" y="852"/>
                    <a:pt x="1285" y="696"/>
                  </a:cubicBezTo>
                  <a:cubicBezTo>
                    <a:pt x="1244" y="520"/>
                    <a:pt x="668" y="90"/>
                    <a:pt x="420" y="4"/>
                  </a:cubicBezTo>
                  <a:cubicBezTo>
                    <a:pt x="413" y="1"/>
                    <a:pt x="405" y="0"/>
                    <a:pt x="397"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5"/>
            <p:cNvSpPr/>
            <p:nvPr/>
          </p:nvSpPr>
          <p:spPr>
            <a:xfrm>
              <a:off x="-253041" y="296147"/>
              <a:ext cx="172250" cy="116082"/>
            </a:xfrm>
            <a:custGeom>
              <a:avLst/>
              <a:gdLst/>
              <a:ahLst/>
              <a:cxnLst/>
              <a:rect l="l" t="t" r="r" b="b"/>
              <a:pathLst>
                <a:path w="4597" h="3098" extrusionOk="0">
                  <a:moveTo>
                    <a:pt x="2713" y="1"/>
                  </a:moveTo>
                  <a:cubicBezTo>
                    <a:pt x="2710" y="1"/>
                    <a:pt x="2707" y="1"/>
                    <a:pt x="2704" y="1"/>
                  </a:cubicBezTo>
                  <a:cubicBezTo>
                    <a:pt x="2564" y="5"/>
                    <a:pt x="1862" y="509"/>
                    <a:pt x="1460" y="509"/>
                  </a:cubicBezTo>
                  <a:cubicBezTo>
                    <a:pt x="1420" y="509"/>
                    <a:pt x="1382" y="504"/>
                    <a:pt x="1349" y="493"/>
                  </a:cubicBezTo>
                  <a:cubicBezTo>
                    <a:pt x="1276" y="469"/>
                    <a:pt x="1200" y="456"/>
                    <a:pt x="1123" y="456"/>
                  </a:cubicBezTo>
                  <a:cubicBezTo>
                    <a:pt x="813" y="456"/>
                    <a:pt x="486" y="663"/>
                    <a:pt x="284" y="1175"/>
                  </a:cubicBezTo>
                  <a:cubicBezTo>
                    <a:pt x="0" y="1900"/>
                    <a:pt x="462" y="2312"/>
                    <a:pt x="580" y="2424"/>
                  </a:cubicBezTo>
                  <a:cubicBezTo>
                    <a:pt x="678" y="2517"/>
                    <a:pt x="1464" y="2734"/>
                    <a:pt x="1772" y="2734"/>
                  </a:cubicBezTo>
                  <a:cubicBezTo>
                    <a:pt x="1806" y="2734"/>
                    <a:pt x="1834" y="2732"/>
                    <a:pt x="1854" y="2726"/>
                  </a:cubicBezTo>
                  <a:cubicBezTo>
                    <a:pt x="1931" y="2705"/>
                    <a:pt x="2007" y="2696"/>
                    <a:pt x="2083" y="2696"/>
                  </a:cubicBezTo>
                  <a:cubicBezTo>
                    <a:pt x="2276" y="2696"/>
                    <a:pt x="2462" y="2758"/>
                    <a:pt x="2636" y="2853"/>
                  </a:cubicBezTo>
                  <a:cubicBezTo>
                    <a:pt x="2948" y="3022"/>
                    <a:pt x="3236" y="3098"/>
                    <a:pt x="3478" y="3098"/>
                  </a:cubicBezTo>
                  <a:cubicBezTo>
                    <a:pt x="4299" y="3098"/>
                    <a:pt x="4596" y="2224"/>
                    <a:pt x="3562" y="1120"/>
                  </a:cubicBezTo>
                  <a:cubicBezTo>
                    <a:pt x="3060" y="585"/>
                    <a:pt x="3073" y="1"/>
                    <a:pt x="2713"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5"/>
            <p:cNvSpPr/>
            <p:nvPr/>
          </p:nvSpPr>
          <p:spPr>
            <a:xfrm>
              <a:off x="-209313" y="245450"/>
              <a:ext cx="85881" cy="104204"/>
            </a:xfrm>
            <a:custGeom>
              <a:avLst/>
              <a:gdLst/>
              <a:ahLst/>
              <a:cxnLst/>
              <a:rect l="l" t="t" r="r" b="b"/>
              <a:pathLst>
                <a:path w="2292" h="2781" extrusionOk="0">
                  <a:moveTo>
                    <a:pt x="479" y="0"/>
                  </a:moveTo>
                  <a:cubicBezTo>
                    <a:pt x="313" y="0"/>
                    <a:pt x="1" y="271"/>
                    <a:pt x="62" y="392"/>
                  </a:cubicBezTo>
                  <a:cubicBezTo>
                    <a:pt x="134" y="533"/>
                    <a:pt x="743" y="1163"/>
                    <a:pt x="794" y="1359"/>
                  </a:cubicBezTo>
                  <a:cubicBezTo>
                    <a:pt x="899" y="1749"/>
                    <a:pt x="440" y="1823"/>
                    <a:pt x="307" y="1892"/>
                  </a:cubicBezTo>
                  <a:cubicBezTo>
                    <a:pt x="403" y="2098"/>
                    <a:pt x="1500" y="2781"/>
                    <a:pt x="2016" y="2781"/>
                  </a:cubicBezTo>
                  <a:cubicBezTo>
                    <a:pt x="2172" y="2781"/>
                    <a:pt x="2276" y="2718"/>
                    <a:pt x="2282" y="2561"/>
                  </a:cubicBezTo>
                  <a:cubicBezTo>
                    <a:pt x="2291" y="2320"/>
                    <a:pt x="1599" y="1078"/>
                    <a:pt x="1346" y="913"/>
                  </a:cubicBezTo>
                  <a:cubicBezTo>
                    <a:pt x="1094" y="748"/>
                    <a:pt x="668" y="155"/>
                    <a:pt x="551" y="28"/>
                  </a:cubicBezTo>
                  <a:cubicBezTo>
                    <a:pt x="533" y="9"/>
                    <a:pt x="509" y="0"/>
                    <a:pt x="479" y="0"/>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5"/>
            <p:cNvSpPr/>
            <p:nvPr/>
          </p:nvSpPr>
          <p:spPr>
            <a:xfrm>
              <a:off x="-266492" y="265684"/>
              <a:ext cx="98022" cy="74977"/>
            </a:xfrm>
            <a:custGeom>
              <a:avLst/>
              <a:gdLst/>
              <a:ahLst/>
              <a:cxnLst/>
              <a:rect l="l" t="t" r="r" b="b"/>
              <a:pathLst>
                <a:path w="2616" h="2001" extrusionOk="0">
                  <a:moveTo>
                    <a:pt x="515" y="1"/>
                  </a:moveTo>
                  <a:cubicBezTo>
                    <a:pt x="339" y="1"/>
                    <a:pt x="1" y="76"/>
                    <a:pt x="72" y="275"/>
                  </a:cubicBezTo>
                  <a:cubicBezTo>
                    <a:pt x="147" y="488"/>
                    <a:pt x="589" y="1475"/>
                    <a:pt x="778" y="1592"/>
                  </a:cubicBezTo>
                  <a:cubicBezTo>
                    <a:pt x="960" y="1706"/>
                    <a:pt x="1747" y="2000"/>
                    <a:pt x="1825" y="2001"/>
                  </a:cubicBezTo>
                  <a:cubicBezTo>
                    <a:pt x="1825" y="2001"/>
                    <a:pt x="1825" y="2001"/>
                    <a:pt x="1825" y="2001"/>
                  </a:cubicBezTo>
                  <a:cubicBezTo>
                    <a:pt x="1907" y="2001"/>
                    <a:pt x="2615" y="1374"/>
                    <a:pt x="2469" y="1342"/>
                  </a:cubicBezTo>
                  <a:cubicBezTo>
                    <a:pt x="2036" y="1250"/>
                    <a:pt x="1451" y="1190"/>
                    <a:pt x="1334" y="1117"/>
                  </a:cubicBezTo>
                  <a:cubicBezTo>
                    <a:pt x="1082" y="963"/>
                    <a:pt x="715" y="24"/>
                    <a:pt x="573" y="4"/>
                  </a:cubicBezTo>
                  <a:cubicBezTo>
                    <a:pt x="557" y="2"/>
                    <a:pt x="537" y="1"/>
                    <a:pt x="515"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5"/>
            <p:cNvSpPr/>
            <p:nvPr/>
          </p:nvSpPr>
          <p:spPr>
            <a:xfrm>
              <a:off x="-299428" y="291613"/>
              <a:ext cx="103080" cy="68458"/>
            </a:xfrm>
            <a:custGeom>
              <a:avLst/>
              <a:gdLst/>
              <a:ahLst/>
              <a:cxnLst/>
              <a:rect l="l" t="t" r="r" b="b"/>
              <a:pathLst>
                <a:path w="2751" h="1827" extrusionOk="0">
                  <a:moveTo>
                    <a:pt x="487" y="1"/>
                  </a:moveTo>
                  <a:cubicBezTo>
                    <a:pt x="344" y="1"/>
                    <a:pt x="0" y="282"/>
                    <a:pt x="84" y="444"/>
                  </a:cubicBezTo>
                  <a:cubicBezTo>
                    <a:pt x="176" y="623"/>
                    <a:pt x="732" y="1468"/>
                    <a:pt x="942" y="1574"/>
                  </a:cubicBezTo>
                  <a:cubicBezTo>
                    <a:pt x="1147" y="1677"/>
                    <a:pt x="1889" y="1827"/>
                    <a:pt x="2007" y="1827"/>
                  </a:cubicBezTo>
                  <a:cubicBezTo>
                    <a:pt x="2011" y="1827"/>
                    <a:pt x="2014" y="1826"/>
                    <a:pt x="2016" y="1826"/>
                  </a:cubicBezTo>
                  <a:cubicBezTo>
                    <a:pt x="2099" y="1815"/>
                    <a:pt x="2751" y="1042"/>
                    <a:pt x="2586" y="1032"/>
                  </a:cubicBezTo>
                  <a:cubicBezTo>
                    <a:pt x="2455" y="1025"/>
                    <a:pt x="2305" y="1024"/>
                    <a:pt x="2154" y="1024"/>
                  </a:cubicBezTo>
                  <a:cubicBezTo>
                    <a:pt x="2095" y="1024"/>
                    <a:pt x="2036" y="1024"/>
                    <a:pt x="1977" y="1024"/>
                  </a:cubicBezTo>
                  <a:cubicBezTo>
                    <a:pt x="1651" y="1024"/>
                    <a:pt x="1357" y="1019"/>
                    <a:pt x="1290" y="955"/>
                  </a:cubicBezTo>
                  <a:cubicBezTo>
                    <a:pt x="1179" y="850"/>
                    <a:pt x="609" y="67"/>
                    <a:pt x="525" y="10"/>
                  </a:cubicBezTo>
                  <a:cubicBezTo>
                    <a:pt x="515" y="4"/>
                    <a:pt x="502" y="1"/>
                    <a:pt x="487"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5"/>
            <p:cNvSpPr/>
            <p:nvPr/>
          </p:nvSpPr>
          <p:spPr>
            <a:xfrm>
              <a:off x="-303213" y="342235"/>
              <a:ext cx="98696" cy="51409"/>
            </a:xfrm>
            <a:custGeom>
              <a:avLst/>
              <a:gdLst/>
              <a:ahLst/>
              <a:cxnLst/>
              <a:rect l="l" t="t" r="r" b="b"/>
              <a:pathLst>
                <a:path w="2634" h="1372" extrusionOk="0">
                  <a:moveTo>
                    <a:pt x="439" y="1"/>
                  </a:moveTo>
                  <a:cubicBezTo>
                    <a:pt x="307" y="1"/>
                    <a:pt x="1" y="356"/>
                    <a:pt x="123" y="493"/>
                  </a:cubicBezTo>
                  <a:cubicBezTo>
                    <a:pt x="252" y="637"/>
                    <a:pt x="1054" y="1187"/>
                    <a:pt x="1287" y="1235"/>
                  </a:cubicBezTo>
                  <a:cubicBezTo>
                    <a:pt x="1520" y="1282"/>
                    <a:pt x="2058" y="1279"/>
                    <a:pt x="2394" y="1371"/>
                  </a:cubicBezTo>
                  <a:cubicBezTo>
                    <a:pt x="2395" y="1372"/>
                    <a:pt x="2396" y="1372"/>
                    <a:pt x="2397" y="1372"/>
                  </a:cubicBezTo>
                  <a:cubicBezTo>
                    <a:pt x="2480" y="1372"/>
                    <a:pt x="2633" y="379"/>
                    <a:pt x="2480" y="379"/>
                  </a:cubicBezTo>
                  <a:cubicBezTo>
                    <a:pt x="2478" y="379"/>
                    <a:pt x="2475" y="379"/>
                    <a:pt x="2473" y="379"/>
                  </a:cubicBezTo>
                  <a:cubicBezTo>
                    <a:pt x="2085" y="453"/>
                    <a:pt x="1642" y="559"/>
                    <a:pt x="1417" y="559"/>
                  </a:cubicBezTo>
                  <a:cubicBezTo>
                    <a:pt x="1364" y="559"/>
                    <a:pt x="1323" y="553"/>
                    <a:pt x="1298" y="539"/>
                  </a:cubicBezTo>
                  <a:cubicBezTo>
                    <a:pt x="1166" y="470"/>
                    <a:pt x="552" y="36"/>
                    <a:pt x="458" y="4"/>
                  </a:cubicBezTo>
                  <a:cubicBezTo>
                    <a:pt x="452" y="2"/>
                    <a:pt x="446" y="1"/>
                    <a:pt x="439" y="1"/>
                  </a:cubicBezTo>
                  <a:close/>
                </a:path>
              </a:pathLst>
            </a:custGeom>
            <a:solidFill>
              <a:srgbClr val="ECB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5"/>
            <p:cNvSpPr/>
            <p:nvPr/>
          </p:nvSpPr>
          <p:spPr>
            <a:xfrm>
              <a:off x="317852" y="468659"/>
              <a:ext cx="27953" cy="21508"/>
            </a:xfrm>
            <a:custGeom>
              <a:avLst/>
              <a:gdLst/>
              <a:ahLst/>
              <a:cxnLst/>
              <a:rect l="l" t="t" r="r" b="b"/>
              <a:pathLst>
                <a:path w="746" h="574" extrusionOk="0">
                  <a:moveTo>
                    <a:pt x="373" y="1"/>
                  </a:moveTo>
                  <a:cubicBezTo>
                    <a:pt x="168" y="1"/>
                    <a:pt x="0" y="128"/>
                    <a:pt x="0" y="287"/>
                  </a:cubicBezTo>
                  <a:cubicBezTo>
                    <a:pt x="0" y="446"/>
                    <a:pt x="166" y="573"/>
                    <a:pt x="373" y="573"/>
                  </a:cubicBezTo>
                  <a:cubicBezTo>
                    <a:pt x="578" y="573"/>
                    <a:pt x="745" y="446"/>
                    <a:pt x="745" y="287"/>
                  </a:cubicBezTo>
                  <a:cubicBezTo>
                    <a:pt x="745" y="128"/>
                    <a:pt x="578" y="1"/>
                    <a:pt x="373"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5"/>
            <p:cNvSpPr/>
            <p:nvPr/>
          </p:nvSpPr>
          <p:spPr>
            <a:xfrm>
              <a:off x="324934" y="415939"/>
              <a:ext cx="257756" cy="159510"/>
            </a:xfrm>
            <a:custGeom>
              <a:avLst/>
              <a:gdLst/>
              <a:ahLst/>
              <a:cxnLst/>
              <a:rect l="l" t="t" r="r" b="b"/>
              <a:pathLst>
                <a:path w="6879" h="4257" extrusionOk="0">
                  <a:moveTo>
                    <a:pt x="2197" y="0"/>
                  </a:moveTo>
                  <a:cubicBezTo>
                    <a:pt x="2015" y="0"/>
                    <a:pt x="1618" y="996"/>
                    <a:pt x="262" y="1536"/>
                  </a:cubicBezTo>
                  <a:cubicBezTo>
                    <a:pt x="1" y="1640"/>
                    <a:pt x="20" y="1811"/>
                    <a:pt x="203" y="1811"/>
                  </a:cubicBezTo>
                  <a:cubicBezTo>
                    <a:pt x="234" y="1811"/>
                    <a:pt x="269" y="1806"/>
                    <a:pt x="308" y="1795"/>
                  </a:cubicBezTo>
                  <a:cubicBezTo>
                    <a:pt x="346" y="1785"/>
                    <a:pt x="389" y="1780"/>
                    <a:pt x="436" y="1780"/>
                  </a:cubicBezTo>
                  <a:cubicBezTo>
                    <a:pt x="734" y="1780"/>
                    <a:pt x="1208" y="1979"/>
                    <a:pt x="1613" y="2281"/>
                  </a:cubicBezTo>
                  <a:cubicBezTo>
                    <a:pt x="2794" y="3157"/>
                    <a:pt x="3274" y="3443"/>
                    <a:pt x="3397" y="3443"/>
                  </a:cubicBezTo>
                  <a:cubicBezTo>
                    <a:pt x="3628" y="3443"/>
                    <a:pt x="2601" y="2433"/>
                    <a:pt x="2600" y="2433"/>
                  </a:cubicBezTo>
                  <a:lnTo>
                    <a:pt x="2600" y="2433"/>
                  </a:lnTo>
                  <a:cubicBezTo>
                    <a:pt x="3945" y="3614"/>
                    <a:pt x="4499" y="3978"/>
                    <a:pt x="4671" y="3978"/>
                  </a:cubicBezTo>
                  <a:cubicBezTo>
                    <a:pt x="4948" y="3978"/>
                    <a:pt x="4240" y="3039"/>
                    <a:pt x="4239" y="3038"/>
                  </a:cubicBezTo>
                  <a:lnTo>
                    <a:pt x="4239" y="3038"/>
                  </a:lnTo>
                  <a:cubicBezTo>
                    <a:pt x="4953" y="3832"/>
                    <a:pt x="6235" y="4256"/>
                    <a:pt x="6655" y="4256"/>
                  </a:cubicBezTo>
                  <a:cubicBezTo>
                    <a:pt x="6879" y="4256"/>
                    <a:pt x="6858" y="4136"/>
                    <a:pt x="6379" y="3889"/>
                  </a:cubicBezTo>
                  <a:cubicBezTo>
                    <a:pt x="4997" y="3176"/>
                    <a:pt x="2379" y="0"/>
                    <a:pt x="2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5"/>
            <p:cNvSpPr/>
            <p:nvPr/>
          </p:nvSpPr>
          <p:spPr>
            <a:xfrm>
              <a:off x="328194" y="468509"/>
              <a:ext cx="251948" cy="106902"/>
            </a:xfrm>
            <a:custGeom>
              <a:avLst/>
              <a:gdLst/>
              <a:ahLst/>
              <a:cxnLst/>
              <a:rect l="l" t="t" r="r" b="b"/>
              <a:pathLst>
                <a:path w="6724" h="2853" extrusionOk="0">
                  <a:moveTo>
                    <a:pt x="1620" y="1"/>
                  </a:moveTo>
                  <a:cubicBezTo>
                    <a:pt x="1612" y="1"/>
                    <a:pt x="1624" y="25"/>
                    <a:pt x="1663" y="79"/>
                  </a:cubicBezTo>
                  <a:cubicBezTo>
                    <a:pt x="2229" y="874"/>
                    <a:pt x="2654" y="1335"/>
                    <a:pt x="2441" y="1335"/>
                  </a:cubicBezTo>
                  <a:cubicBezTo>
                    <a:pt x="2428" y="1335"/>
                    <a:pt x="2413" y="1333"/>
                    <a:pt x="2396" y="1330"/>
                  </a:cubicBezTo>
                  <a:cubicBezTo>
                    <a:pt x="2103" y="1274"/>
                    <a:pt x="1035" y="257"/>
                    <a:pt x="453" y="257"/>
                  </a:cubicBezTo>
                  <a:cubicBezTo>
                    <a:pt x="438" y="257"/>
                    <a:pt x="423" y="258"/>
                    <a:pt x="408" y="259"/>
                  </a:cubicBezTo>
                  <a:cubicBezTo>
                    <a:pt x="139" y="285"/>
                    <a:pt x="1" y="411"/>
                    <a:pt x="114" y="411"/>
                  </a:cubicBezTo>
                  <a:cubicBezTo>
                    <a:pt x="138" y="411"/>
                    <a:pt x="173" y="405"/>
                    <a:pt x="220" y="392"/>
                  </a:cubicBezTo>
                  <a:cubicBezTo>
                    <a:pt x="258" y="382"/>
                    <a:pt x="301" y="377"/>
                    <a:pt x="348" y="377"/>
                  </a:cubicBezTo>
                  <a:cubicBezTo>
                    <a:pt x="646" y="377"/>
                    <a:pt x="1120" y="576"/>
                    <a:pt x="1525" y="878"/>
                  </a:cubicBezTo>
                  <a:cubicBezTo>
                    <a:pt x="2706" y="1754"/>
                    <a:pt x="3186" y="2040"/>
                    <a:pt x="3309" y="2040"/>
                  </a:cubicBezTo>
                  <a:cubicBezTo>
                    <a:pt x="3540" y="2040"/>
                    <a:pt x="2511" y="1030"/>
                    <a:pt x="2511" y="1030"/>
                  </a:cubicBezTo>
                  <a:lnTo>
                    <a:pt x="2511" y="1030"/>
                  </a:lnTo>
                  <a:cubicBezTo>
                    <a:pt x="3856" y="2212"/>
                    <a:pt x="4410" y="2576"/>
                    <a:pt x="4583" y="2576"/>
                  </a:cubicBezTo>
                  <a:cubicBezTo>
                    <a:pt x="4860" y="2576"/>
                    <a:pt x="4151" y="1636"/>
                    <a:pt x="4150" y="1635"/>
                  </a:cubicBezTo>
                  <a:lnTo>
                    <a:pt x="4150" y="1635"/>
                  </a:lnTo>
                  <a:cubicBezTo>
                    <a:pt x="4863" y="2429"/>
                    <a:pt x="6145" y="2852"/>
                    <a:pt x="6565" y="2852"/>
                  </a:cubicBezTo>
                  <a:cubicBezTo>
                    <a:pt x="6672" y="2852"/>
                    <a:pt x="6724" y="2824"/>
                    <a:pt x="6694" y="2768"/>
                  </a:cubicBezTo>
                  <a:lnTo>
                    <a:pt x="6694" y="2768"/>
                  </a:lnTo>
                  <a:cubicBezTo>
                    <a:pt x="6680" y="2769"/>
                    <a:pt x="6665" y="2769"/>
                    <a:pt x="6650" y="2769"/>
                  </a:cubicBezTo>
                  <a:cubicBezTo>
                    <a:pt x="6063" y="2769"/>
                    <a:pt x="4879" y="2116"/>
                    <a:pt x="3693" y="1091"/>
                  </a:cubicBezTo>
                  <a:cubicBezTo>
                    <a:pt x="3511" y="935"/>
                    <a:pt x="3340" y="776"/>
                    <a:pt x="3176" y="620"/>
                  </a:cubicBezTo>
                  <a:lnTo>
                    <a:pt x="3176" y="620"/>
                  </a:lnTo>
                  <a:cubicBezTo>
                    <a:pt x="3191" y="641"/>
                    <a:pt x="3206" y="660"/>
                    <a:pt x="3222" y="682"/>
                  </a:cubicBezTo>
                  <a:cubicBezTo>
                    <a:pt x="3788" y="1477"/>
                    <a:pt x="4214" y="1937"/>
                    <a:pt x="4000" y="1937"/>
                  </a:cubicBezTo>
                  <a:cubicBezTo>
                    <a:pt x="3987" y="1937"/>
                    <a:pt x="3972" y="1936"/>
                    <a:pt x="3954" y="1932"/>
                  </a:cubicBezTo>
                  <a:cubicBezTo>
                    <a:pt x="3647" y="1874"/>
                    <a:pt x="2818" y="1219"/>
                    <a:pt x="2104" y="471"/>
                  </a:cubicBezTo>
                  <a:cubicBezTo>
                    <a:pt x="1862" y="217"/>
                    <a:pt x="1647" y="1"/>
                    <a:pt x="162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5"/>
            <p:cNvSpPr/>
            <p:nvPr/>
          </p:nvSpPr>
          <p:spPr>
            <a:xfrm>
              <a:off x="239690" y="1073387"/>
              <a:ext cx="149056" cy="96935"/>
            </a:xfrm>
            <a:custGeom>
              <a:avLst/>
              <a:gdLst/>
              <a:ahLst/>
              <a:cxnLst/>
              <a:rect l="l" t="t" r="r" b="b"/>
              <a:pathLst>
                <a:path w="3978" h="2587" extrusionOk="0">
                  <a:moveTo>
                    <a:pt x="665" y="0"/>
                  </a:moveTo>
                  <a:cubicBezTo>
                    <a:pt x="644" y="0"/>
                    <a:pt x="625" y="3"/>
                    <a:pt x="608" y="7"/>
                  </a:cubicBezTo>
                  <a:cubicBezTo>
                    <a:pt x="0" y="167"/>
                    <a:pt x="1778" y="1801"/>
                    <a:pt x="3978" y="2586"/>
                  </a:cubicBezTo>
                  <a:cubicBezTo>
                    <a:pt x="3978" y="2586"/>
                    <a:pt x="1370" y="0"/>
                    <a:pt x="66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5"/>
            <p:cNvSpPr/>
            <p:nvPr/>
          </p:nvSpPr>
          <p:spPr>
            <a:xfrm>
              <a:off x="219569" y="874422"/>
              <a:ext cx="390550" cy="344687"/>
            </a:xfrm>
            <a:custGeom>
              <a:avLst/>
              <a:gdLst/>
              <a:ahLst/>
              <a:cxnLst/>
              <a:rect l="l" t="t" r="r" b="b"/>
              <a:pathLst>
                <a:path w="10423" h="9199" extrusionOk="0">
                  <a:moveTo>
                    <a:pt x="1" y="0"/>
                  </a:moveTo>
                  <a:cubicBezTo>
                    <a:pt x="1868" y="4006"/>
                    <a:pt x="6374" y="8423"/>
                    <a:pt x="9743" y="9198"/>
                  </a:cubicBezTo>
                  <a:lnTo>
                    <a:pt x="10423" y="8745"/>
                  </a:lnTo>
                  <a:cubicBezTo>
                    <a:pt x="6147" y="6949"/>
                    <a:pt x="2496" y="4279"/>
                    <a:pt x="1"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5"/>
            <p:cNvSpPr/>
            <p:nvPr/>
          </p:nvSpPr>
          <p:spPr>
            <a:xfrm>
              <a:off x="546832" y="1377157"/>
              <a:ext cx="208183" cy="205336"/>
            </a:xfrm>
            <a:custGeom>
              <a:avLst/>
              <a:gdLst/>
              <a:ahLst/>
              <a:cxnLst/>
              <a:rect l="l" t="t" r="r" b="b"/>
              <a:pathLst>
                <a:path w="5556" h="5480" extrusionOk="0">
                  <a:moveTo>
                    <a:pt x="0" y="0"/>
                  </a:moveTo>
                  <a:cubicBezTo>
                    <a:pt x="1200" y="2019"/>
                    <a:pt x="3705" y="4099"/>
                    <a:pt x="5556" y="5479"/>
                  </a:cubicBezTo>
                  <a:lnTo>
                    <a:pt x="5115" y="4522"/>
                  </a:lnTo>
                  <a:cubicBezTo>
                    <a:pt x="5115" y="4522"/>
                    <a:pt x="1928" y="2672"/>
                    <a:pt x="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45"/>
          <p:cNvSpPr/>
          <p:nvPr/>
        </p:nvSpPr>
        <p:spPr>
          <a:xfrm flipH="1">
            <a:off x="7578177" y="4674267"/>
            <a:ext cx="1677900" cy="1653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45"/>
          <p:cNvGrpSpPr/>
          <p:nvPr/>
        </p:nvGrpSpPr>
        <p:grpSpPr>
          <a:xfrm flipH="1">
            <a:off x="7666407" y="2457353"/>
            <a:ext cx="1677773" cy="2317768"/>
            <a:chOff x="3826525" y="3481875"/>
            <a:chExt cx="470650" cy="650200"/>
          </a:xfrm>
        </p:grpSpPr>
        <p:sp>
          <p:nvSpPr>
            <p:cNvPr id="2331" name="Google Shape;2331;p45"/>
            <p:cNvSpPr/>
            <p:nvPr/>
          </p:nvSpPr>
          <p:spPr>
            <a:xfrm>
              <a:off x="4202425" y="3500575"/>
              <a:ext cx="93750" cy="159325"/>
            </a:xfrm>
            <a:custGeom>
              <a:avLst/>
              <a:gdLst/>
              <a:ahLst/>
              <a:cxnLst/>
              <a:rect l="l" t="t" r="r" b="b"/>
              <a:pathLst>
                <a:path w="3750" h="6373" extrusionOk="0">
                  <a:moveTo>
                    <a:pt x="2070" y="1"/>
                  </a:moveTo>
                  <a:cubicBezTo>
                    <a:pt x="1929" y="1"/>
                    <a:pt x="1786" y="27"/>
                    <a:pt x="1641" y="72"/>
                  </a:cubicBezTo>
                  <a:cubicBezTo>
                    <a:pt x="233" y="505"/>
                    <a:pt x="0" y="2210"/>
                    <a:pt x="224" y="3974"/>
                  </a:cubicBezTo>
                  <a:cubicBezTo>
                    <a:pt x="346" y="4936"/>
                    <a:pt x="1155" y="6372"/>
                    <a:pt x="2384" y="6372"/>
                  </a:cubicBezTo>
                  <a:cubicBezTo>
                    <a:pt x="2463" y="6372"/>
                    <a:pt x="2544" y="6366"/>
                    <a:pt x="2627" y="6354"/>
                  </a:cubicBezTo>
                  <a:cubicBezTo>
                    <a:pt x="3033" y="6294"/>
                    <a:pt x="3595" y="6066"/>
                    <a:pt x="3749" y="5694"/>
                  </a:cubicBezTo>
                  <a:lnTo>
                    <a:pt x="3749" y="5694"/>
                  </a:lnTo>
                  <a:cubicBezTo>
                    <a:pt x="3607" y="5825"/>
                    <a:pt x="3452" y="5929"/>
                    <a:pt x="3280" y="5972"/>
                  </a:cubicBezTo>
                  <a:cubicBezTo>
                    <a:pt x="3146" y="6007"/>
                    <a:pt x="3017" y="6023"/>
                    <a:pt x="2892" y="6023"/>
                  </a:cubicBezTo>
                  <a:cubicBezTo>
                    <a:pt x="1942" y="6023"/>
                    <a:pt x="1278" y="5064"/>
                    <a:pt x="1218" y="3722"/>
                  </a:cubicBezTo>
                  <a:cubicBezTo>
                    <a:pt x="1177" y="2818"/>
                    <a:pt x="1298" y="994"/>
                    <a:pt x="2333" y="586"/>
                  </a:cubicBezTo>
                  <a:cubicBezTo>
                    <a:pt x="2371" y="571"/>
                    <a:pt x="2412" y="564"/>
                    <a:pt x="2456" y="564"/>
                  </a:cubicBezTo>
                  <a:cubicBezTo>
                    <a:pt x="2669" y="564"/>
                    <a:pt x="2930" y="730"/>
                    <a:pt x="3147" y="879"/>
                  </a:cubicBezTo>
                  <a:cubicBezTo>
                    <a:pt x="2851" y="222"/>
                    <a:pt x="2474" y="1"/>
                    <a:pt x="207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5"/>
            <p:cNvSpPr/>
            <p:nvPr/>
          </p:nvSpPr>
          <p:spPr>
            <a:xfrm>
              <a:off x="4210400" y="3510975"/>
              <a:ext cx="86775" cy="149075"/>
            </a:xfrm>
            <a:custGeom>
              <a:avLst/>
              <a:gdLst/>
              <a:ahLst/>
              <a:cxnLst/>
              <a:rect l="l" t="t" r="r" b="b"/>
              <a:pathLst>
                <a:path w="3471" h="5963" extrusionOk="0">
                  <a:moveTo>
                    <a:pt x="1575" y="1"/>
                  </a:moveTo>
                  <a:cubicBezTo>
                    <a:pt x="1428" y="1"/>
                    <a:pt x="1286" y="62"/>
                    <a:pt x="1185" y="128"/>
                  </a:cubicBezTo>
                  <a:cubicBezTo>
                    <a:pt x="479" y="593"/>
                    <a:pt x="1" y="2196"/>
                    <a:pt x="149" y="3535"/>
                  </a:cubicBezTo>
                  <a:cubicBezTo>
                    <a:pt x="264" y="4562"/>
                    <a:pt x="390" y="5682"/>
                    <a:pt x="1748" y="5931"/>
                  </a:cubicBezTo>
                  <a:cubicBezTo>
                    <a:pt x="1869" y="5953"/>
                    <a:pt x="1985" y="5963"/>
                    <a:pt x="2094" y="5963"/>
                  </a:cubicBezTo>
                  <a:cubicBezTo>
                    <a:pt x="2823" y="5963"/>
                    <a:pt x="3285" y="5523"/>
                    <a:pt x="3367" y="5408"/>
                  </a:cubicBezTo>
                  <a:cubicBezTo>
                    <a:pt x="3402" y="5359"/>
                    <a:pt x="3470" y="5265"/>
                    <a:pt x="3441" y="5265"/>
                  </a:cubicBezTo>
                  <a:cubicBezTo>
                    <a:pt x="3440" y="5265"/>
                    <a:pt x="3438" y="5265"/>
                    <a:pt x="3437" y="5265"/>
                  </a:cubicBezTo>
                  <a:cubicBezTo>
                    <a:pt x="3347" y="5325"/>
                    <a:pt x="3062" y="5530"/>
                    <a:pt x="2961" y="5555"/>
                  </a:cubicBezTo>
                  <a:cubicBezTo>
                    <a:pt x="2827" y="5590"/>
                    <a:pt x="2697" y="5607"/>
                    <a:pt x="2572" y="5607"/>
                  </a:cubicBezTo>
                  <a:cubicBezTo>
                    <a:pt x="1622" y="5607"/>
                    <a:pt x="958" y="4647"/>
                    <a:pt x="898" y="3305"/>
                  </a:cubicBezTo>
                  <a:cubicBezTo>
                    <a:pt x="865" y="2567"/>
                    <a:pt x="966" y="1235"/>
                    <a:pt x="1560" y="542"/>
                  </a:cubicBezTo>
                  <a:cubicBezTo>
                    <a:pt x="1692" y="386"/>
                    <a:pt x="1986" y="288"/>
                    <a:pt x="2033" y="288"/>
                  </a:cubicBezTo>
                  <a:cubicBezTo>
                    <a:pt x="1902" y="73"/>
                    <a:pt x="1735" y="1"/>
                    <a:pt x="157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5"/>
            <p:cNvSpPr/>
            <p:nvPr/>
          </p:nvSpPr>
          <p:spPr>
            <a:xfrm>
              <a:off x="3835025" y="3822800"/>
              <a:ext cx="30450" cy="28650"/>
            </a:xfrm>
            <a:custGeom>
              <a:avLst/>
              <a:gdLst/>
              <a:ahLst/>
              <a:cxnLst/>
              <a:rect l="l" t="t" r="r" b="b"/>
              <a:pathLst>
                <a:path w="1218" h="1146" extrusionOk="0">
                  <a:moveTo>
                    <a:pt x="575" y="1"/>
                  </a:moveTo>
                  <a:cubicBezTo>
                    <a:pt x="421" y="1"/>
                    <a:pt x="280" y="73"/>
                    <a:pt x="204" y="176"/>
                  </a:cubicBezTo>
                  <a:cubicBezTo>
                    <a:pt x="0" y="451"/>
                    <a:pt x="0" y="1015"/>
                    <a:pt x="972" y="1146"/>
                  </a:cubicBezTo>
                  <a:lnTo>
                    <a:pt x="1218" y="798"/>
                  </a:lnTo>
                  <a:cubicBezTo>
                    <a:pt x="1127" y="202"/>
                    <a:pt x="833" y="1"/>
                    <a:pt x="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5"/>
            <p:cNvSpPr/>
            <p:nvPr/>
          </p:nvSpPr>
          <p:spPr>
            <a:xfrm>
              <a:off x="3924725" y="3837325"/>
              <a:ext cx="78275" cy="292575"/>
            </a:xfrm>
            <a:custGeom>
              <a:avLst/>
              <a:gdLst/>
              <a:ahLst/>
              <a:cxnLst/>
              <a:rect l="l" t="t" r="r" b="b"/>
              <a:pathLst>
                <a:path w="3131" h="11703" extrusionOk="0">
                  <a:moveTo>
                    <a:pt x="168" y="1"/>
                  </a:moveTo>
                  <a:cubicBezTo>
                    <a:pt x="0" y="4316"/>
                    <a:pt x="281" y="6575"/>
                    <a:pt x="1579" y="11702"/>
                  </a:cubicBezTo>
                  <a:lnTo>
                    <a:pt x="1749" y="11702"/>
                  </a:lnTo>
                  <a:cubicBezTo>
                    <a:pt x="1609" y="8807"/>
                    <a:pt x="2401" y="5219"/>
                    <a:pt x="3131" y="3201"/>
                  </a:cubicBezTo>
                  <a:lnTo>
                    <a:pt x="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5"/>
            <p:cNvSpPr/>
            <p:nvPr/>
          </p:nvSpPr>
          <p:spPr>
            <a:xfrm>
              <a:off x="4093525" y="3831725"/>
              <a:ext cx="78950" cy="300350"/>
            </a:xfrm>
            <a:custGeom>
              <a:avLst/>
              <a:gdLst/>
              <a:ahLst/>
              <a:cxnLst/>
              <a:rect l="l" t="t" r="r" b="b"/>
              <a:pathLst>
                <a:path w="3158" h="12014" extrusionOk="0">
                  <a:moveTo>
                    <a:pt x="1" y="0"/>
                  </a:moveTo>
                  <a:lnTo>
                    <a:pt x="1" y="0"/>
                  </a:lnTo>
                  <a:cubicBezTo>
                    <a:pt x="465" y="5094"/>
                    <a:pt x="1078" y="7415"/>
                    <a:pt x="2707" y="12014"/>
                  </a:cubicBezTo>
                  <a:lnTo>
                    <a:pt x="2845" y="12014"/>
                  </a:lnTo>
                  <a:cubicBezTo>
                    <a:pt x="2493" y="9553"/>
                    <a:pt x="2618" y="2437"/>
                    <a:pt x="3158" y="80"/>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5"/>
            <p:cNvSpPr/>
            <p:nvPr/>
          </p:nvSpPr>
          <p:spPr>
            <a:xfrm>
              <a:off x="3826525" y="3734550"/>
              <a:ext cx="345950" cy="397525"/>
            </a:xfrm>
            <a:custGeom>
              <a:avLst/>
              <a:gdLst/>
              <a:ahLst/>
              <a:cxnLst/>
              <a:rect l="l" t="t" r="r" b="b"/>
              <a:pathLst>
                <a:path w="13838" h="15901" extrusionOk="0">
                  <a:moveTo>
                    <a:pt x="10116" y="0"/>
                  </a:moveTo>
                  <a:cubicBezTo>
                    <a:pt x="5830" y="492"/>
                    <a:pt x="1014" y="4497"/>
                    <a:pt x="1014" y="4497"/>
                  </a:cubicBezTo>
                  <a:cubicBezTo>
                    <a:pt x="1" y="7276"/>
                    <a:pt x="1238" y="12455"/>
                    <a:pt x="2514" y="15901"/>
                  </a:cubicBezTo>
                  <a:lnTo>
                    <a:pt x="2688" y="15901"/>
                  </a:lnTo>
                  <a:cubicBezTo>
                    <a:pt x="2514" y="13669"/>
                    <a:pt x="3643" y="9065"/>
                    <a:pt x="3643" y="9065"/>
                  </a:cubicBezTo>
                  <a:cubicBezTo>
                    <a:pt x="4922" y="8243"/>
                    <a:pt x="6340" y="7998"/>
                    <a:pt x="7867" y="7998"/>
                  </a:cubicBezTo>
                  <a:cubicBezTo>
                    <a:pt x="9199" y="7998"/>
                    <a:pt x="10614" y="8185"/>
                    <a:pt x="12092" y="8338"/>
                  </a:cubicBezTo>
                  <a:lnTo>
                    <a:pt x="13838" y="3967"/>
                  </a:lnTo>
                  <a:lnTo>
                    <a:pt x="13172" y="1129"/>
                  </a:lnTo>
                  <a:lnTo>
                    <a:pt x="101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5"/>
            <p:cNvSpPr/>
            <p:nvPr/>
          </p:nvSpPr>
          <p:spPr>
            <a:xfrm>
              <a:off x="4151850" y="3506725"/>
              <a:ext cx="143550" cy="149550"/>
            </a:xfrm>
            <a:custGeom>
              <a:avLst/>
              <a:gdLst/>
              <a:ahLst/>
              <a:cxnLst/>
              <a:rect l="l" t="t" r="r" b="b"/>
              <a:pathLst>
                <a:path w="5742" h="5982" extrusionOk="0">
                  <a:moveTo>
                    <a:pt x="4631" y="1"/>
                  </a:moveTo>
                  <a:cubicBezTo>
                    <a:pt x="4318" y="1"/>
                    <a:pt x="3810" y="315"/>
                    <a:pt x="3732" y="640"/>
                  </a:cubicBezTo>
                  <a:cubicBezTo>
                    <a:pt x="4537" y="999"/>
                    <a:pt x="4528" y="2291"/>
                    <a:pt x="4359" y="2881"/>
                  </a:cubicBezTo>
                  <a:cubicBezTo>
                    <a:pt x="4040" y="4000"/>
                    <a:pt x="3303" y="4757"/>
                    <a:pt x="2475" y="4757"/>
                  </a:cubicBezTo>
                  <a:cubicBezTo>
                    <a:pt x="2473" y="4757"/>
                    <a:pt x="2470" y="4757"/>
                    <a:pt x="2468" y="4757"/>
                  </a:cubicBezTo>
                  <a:cubicBezTo>
                    <a:pt x="1647" y="4752"/>
                    <a:pt x="1298" y="4019"/>
                    <a:pt x="1088" y="3866"/>
                  </a:cubicBezTo>
                  <a:cubicBezTo>
                    <a:pt x="1026" y="3820"/>
                    <a:pt x="956" y="3800"/>
                    <a:pt x="882" y="3800"/>
                  </a:cubicBezTo>
                  <a:cubicBezTo>
                    <a:pt x="491" y="3800"/>
                    <a:pt x="0" y="4374"/>
                    <a:pt x="166" y="4898"/>
                  </a:cubicBezTo>
                  <a:cubicBezTo>
                    <a:pt x="326" y="5400"/>
                    <a:pt x="1133" y="5982"/>
                    <a:pt x="2547" y="5982"/>
                  </a:cubicBezTo>
                  <a:cubicBezTo>
                    <a:pt x="2620" y="5982"/>
                    <a:pt x="2695" y="5980"/>
                    <a:pt x="2772" y="5977"/>
                  </a:cubicBezTo>
                  <a:cubicBezTo>
                    <a:pt x="3964" y="5927"/>
                    <a:pt x="5136" y="4772"/>
                    <a:pt x="5489" y="3149"/>
                  </a:cubicBezTo>
                  <a:cubicBezTo>
                    <a:pt x="5742" y="1990"/>
                    <a:pt x="5565" y="684"/>
                    <a:pt x="4771" y="30"/>
                  </a:cubicBezTo>
                  <a:cubicBezTo>
                    <a:pt x="4732" y="10"/>
                    <a:pt x="4684" y="1"/>
                    <a:pt x="4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5"/>
            <p:cNvSpPr/>
            <p:nvPr/>
          </p:nvSpPr>
          <p:spPr>
            <a:xfrm>
              <a:off x="4243225" y="3511475"/>
              <a:ext cx="27275" cy="51475"/>
            </a:xfrm>
            <a:custGeom>
              <a:avLst/>
              <a:gdLst/>
              <a:ahLst/>
              <a:cxnLst/>
              <a:rect l="l" t="t" r="r" b="b"/>
              <a:pathLst>
                <a:path w="1091" h="2059" extrusionOk="0">
                  <a:moveTo>
                    <a:pt x="346" y="1"/>
                  </a:moveTo>
                  <a:cubicBezTo>
                    <a:pt x="123" y="1"/>
                    <a:pt x="0" y="312"/>
                    <a:pt x="78" y="449"/>
                  </a:cubicBezTo>
                  <a:cubicBezTo>
                    <a:pt x="656" y="708"/>
                    <a:pt x="812" y="1445"/>
                    <a:pt x="794" y="2059"/>
                  </a:cubicBezTo>
                  <a:cubicBezTo>
                    <a:pt x="803" y="2029"/>
                    <a:pt x="814" y="2000"/>
                    <a:pt x="822" y="1968"/>
                  </a:cubicBezTo>
                  <a:cubicBezTo>
                    <a:pt x="964" y="1472"/>
                    <a:pt x="1091" y="338"/>
                    <a:pt x="474" y="33"/>
                  </a:cubicBezTo>
                  <a:cubicBezTo>
                    <a:pt x="429" y="11"/>
                    <a:pt x="386" y="1"/>
                    <a:pt x="34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5"/>
            <p:cNvSpPr/>
            <p:nvPr/>
          </p:nvSpPr>
          <p:spPr>
            <a:xfrm>
              <a:off x="4154025" y="3570000"/>
              <a:ext cx="137325" cy="86325"/>
            </a:xfrm>
            <a:custGeom>
              <a:avLst/>
              <a:gdLst/>
              <a:ahLst/>
              <a:cxnLst/>
              <a:rect l="l" t="t" r="r" b="b"/>
              <a:pathLst>
                <a:path w="5493" h="3453" extrusionOk="0">
                  <a:moveTo>
                    <a:pt x="5493" y="0"/>
                  </a:moveTo>
                  <a:cubicBezTo>
                    <a:pt x="5115" y="1567"/>
                    <a:pt x="3968" y="2675"/>
                    <a:pt x="2802" y="2725"/>
                  </a:cubicBezTo>
                  <a:cubicBezTo>
                    <a:pt x="2725" y="2728"/>
                    <a:pt x="2651" y="2730"/>
                    <a:pt x="2578" y="2730"/>
                  </a:cubicBezTo>
                  <a:cubicBezTo>
                    <a:pt x="1178" y="2730"/>
                    <a:pt x="374" y="2161"/>
                    <a:pt x="203" y="1661"/>
                  </a:cubicBezTo>
                  <a:cubicBezTo>
                    <a:pt x="69" y="1865"/>
                    <a:pt x="1" y="2120"/>
                    <a:pt x="79" y="2368"/>
                  </a:cubicBezTo>
                  <a:cubicBezTo>
                    <a:pt x="238" y="2870"/>
                    <a:pt x="1045" y="3452"/>
                    <a:pt x="2460" y="3452"/>
                  </a:cubicBezTo>
                  <a:cubicBezTo>
                    <a:pt x="2533" y="3452"/>
                    <a:pt x="2608" y="3450"/>
                    <a:pt x="2685" y="3447"/>
                  </a:cubicBezTo>
                  <a:cubicBezTo>
                    <a:pt x="3877" y="3397"/>
                    <a:pt x="5049" y="2241"/>
                    <a:pt x="5402" y="619"/>
                  </a:cubicBezTo>
                  <a:cubicBezTo>
                    <a:pt x="5447" y="417"/>
                    <a:pt x="5476" y="208"/>
                    <a:pt x="549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5"/>
            <p:cNvSpPr/>
            <p:nvPr/>
          </p:nvSpPr>
          <p:spPr>
            <a:xfrm>
              <a:off x="4042500" y="3618850"/>
              <a:ext cx="128900" cy="214525"/>
            </a:xfrm>
            <a:custGeom>
              <a:avLst/>
              <a:gdLst/>
              <a:ahLst/>
              <a:cxnLst/>
              <a:rect l="l" t="t" r="r" b="b"/>
              <a:pathLst>
                <a:path w="5156" h="8581" extrusionOk="0">
                  <a:moveTo>
                    <a:pt x="3737" y="1"/>
                  </a:moveTo>
                  <a:lnTo>
                    <a:pt x="0" y="5864"/>
                  </a:lnTo>
                  <a:lnTo>
                    <a:pt x="5155" y="8581"/>
                  </a:lnTo>
                  <a:cubicBezTo>
                    <a:pt x="4699" y="5473"/>
                    <a:pt x="4192" y="3650"/>
                    <a:pt x="4866" y="1869"/>
                  </a:cubicBezTo>
                  <a:lnTo>
                    <a:pt x="37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5"/>
            <p:cNvSpPr/>
            <p:nvPr/>
          </p:nvSpPr>
          <p:spPr>
            <a:xfrm>
              <a:off x="3851350" y="3683875"/>
              <a:ext cx="243125" cy="188400"/>
            </a:xfrm>
            <a:custGeom>
              <a:avLst/>
              <a:gdLst/>
              <a:ahLst/>
              <a:cxnLst/>
              <a:rect l="l" t="t" r="r" b="b"/>
              <a:pathLst>
                <a:path w="9725" h="7536" extrusionOk="0">
                  <a:moveTo>
                    <a:pt x="9725" y="0"/>
                  </a:moveTo>
                  <a:lnTo>
                    <a:pt x="9725" y="0"/>
                  </a:lnTo>
                  <a:cubicBezTo>
                    <a:pt x="9476" y="351"/>
                    <a:pt x="8700" y="1609"/>
                    <a:pt x="8352" y="2150"/>
                  </a:cubicBezTo>
                  <a:cubicBezTo>
                    <a:pt x="4279" y="2982"/>
                    <a:pt x="21" y="6524"/>
                    <a:pt x="21" y="6524"/>
                  </a:cubicBezTo>
                  <a:cubicBezTo>
                    <a:pt x="15" y="6542"/>
                    <a:pt x="8" y="6563"/>
                    <a:pt x="1" y="6582"/>
                  </a:cubicBezTo>
                  <a:cubicBezTo>
                    <a:pt x="941" y="6857"/>
                    <a:pt x="2679" y="7535"/>
                    <a:pt x="4228" y="7535"/>
                  </a:cubicBezTo>
                  <a:cubicBezTo>
                    <a:pt x="4658" y="7535"/>
                    <a:pt x="5074" y="7483"/>
                    <a:pt x="5454" y="7355"/>
                  </a:cubicBezTo>
                  <a:cubicBezTo>
                    <a:pt x="8182" y="6436"/>
                    <a:pt x="9672" y="3176"/>
                    <a:pt x="9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5"/>
            <p:cNvSpPr/>
            <p:nvPr/>
          </p:nvSpPr>
          <p:spPr>
            <a:xfrm>
              <a:off x="4080250" y="3618850"/>
              <a:ext cx="91150" cy="214550"/>
            </a:xfrm>
            <a:custGeom>
              <a:avLst/>
              <a:gdLst/>
              <a:ahLst/>
              <a:cxnLst/>
              <a:rect l="l" t="t" r="r" b="b"/>
              <a:pathLst>
                <a:path w="3646" h="8582" extrusionOk="0">
                  <a:moveTo>
                    <a:pt x="2227" y="1"/>
                  </a:moveTo>
                  <a:lnTo>
                    <a:pt x="1068" y="1819"/>
                  </a:lnTo>
                  <a:cubicBezTo>
                    <a:pt x="1068" y="1819"/>
                    <a:pt x="1" y="4908"/>
                    <a:pt x="2603" y="8481"/>
                  </a:cubicBezTo>
                  <a:lnTo>
                    <a:pt x="3645" y="8582"/>
                  </a:lnTo>
                  <a:cubicBezTo>
                    <a:pt x="3189" y="5474"/>
                    <a:pt x="2682" y="3650"/>
                    <a:pt x="3356" y="1869"/>
                  </a:cubicBezTo>
                  <a:lnTo>
                    <a:pt x="2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5"/>
            <p:cNvSpPr/>
            <p:nvPr/>
          </p:nvSpPr>
          <p:spPr>
            <a:xfrm>
              <a:off x="3898525" y="3791100"/>
              <a:ext cx="273925" cy="267750"/>
            </a:xfrm>
            <a:custGeom>
              <a:avLst/>
              <a:gdLst/>
              <a:ahLst/>
              <a:cxnLst/>
              <a:rect l="l" t="t" r="r" b="b"/>
              <a:pathLst>
                <a:path w="10957" h="10710" extrusionOk="0">
                  <a:moveTo>
                    <a:pt x="10557" y="0"/>
                  </a:moveTo>
                  <a:cubicBezTo>
                    <a:pt x="9836" y="1793"/>
                    <a:pt x="7442" y="3978"/>
                    <a:pt x="4180" y="5254"/>
                  </a:cubicBezTo>
                  <a:cubicBezTo>
                    <a:pt x="2931" y="5741"/>
                    <a:pt x="1647" y="5897"/>
                    <a:pt x="500" y="6067"/>
                  </a:cubicBezTo>
                  <a:cubicBezTo>
                    <a:pt x="280" y="7178"/>
                    <a:pt x="63" y="8558"/>
                    <a:pt x="1" y="10709"/>
                  </a:cubicBezTo>
                  <a:cubicBezTo>
                    <a:pt x="287" y="8739"/>
                    <a:pt x="849" y="6859"/>
                    <a:pt x="849" y="6859"/>
                  </a:cubicBezTo>
                  <a:cubicBezTo>
                    <a:pt x="2077" y="6070"/>
                    <a:pt x="3433" y="5833"/>
                    <a:pt x="4890" y="5833"/>
                  </a:cubicBezTo>
                  <a:cubicBezTo>
                    <a:pt x="6275" y="5833"/>
                    <a:pt x="7752" y="6047"/>
                    <a:pt x="9299" y="6206"/>
                  </a:cubicBezTo>
                  <a:lnTo>
                    <a:pt x="10957" y="1703"/>
                  </a:lnTo>
                  <a:lnTo>
                    <a:pt x="105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5"/>
            <p:cNvSpPr/>
            <p:nvPr/>
          </p:nvSpPr>
          <p:spPr>
            <a:xfrm>
              <a:off x="3898775" y="3891275"/>
              <a:ext cx="27175" cy="71000"/>
            </a:xfrm>
            <a:custGeom>
              <a:avLst/>
              <a:gdLst/>
              <a:ahLst/>
              <a:cxnLst/>
              <a:rect l="l" t="t" r="r" b="b"/>
              <a:pathLst>
                <a:path w="1087" h="2840" extrusionOk="0">
                  <a:moveTo>
                    <a:pt x="0" y="1"/>
                  </a:moveTo>
                  <a:lnTo>
                    <a:pt x="0" y="1"/>
                  </a:lnTo>
                  <a:cubicBezTo>
                    <a:pt x="333" y="884"/>
                    <a:pt x="507" y="1580"/>
                    <a:pt x="378" y="2839"/>
                  </a:cubicBezTo>
                  <a:lnTo>
                    <a:pt x="1087" y="2433"/>
                  </a:lnTo>
                  <a:cubicBezTo>
                    <a:pt x="870" y="1424"/>
                    <a:pt x="530" y="584"/>
                    <a:pt x="0" y="1"/>
                  </a:cubicBezTo>
                  <a:close/>
                </a:path>
              </a:pathLst>
            </a:custGeom>
            <a:solidFill>
              <a:srgbClr val="9E3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5"/>
            <p:cNvSpPr/>
            <p:nvPr/>
          </p:nvSpPr>
          <p:spPr>
            <a:xfrm>
              <a:off x="4011125" y="3833775"/>
              <a:ext cx="79450" cy="298300"/>
            </a:xfrm>
            <a:custGeom>
              <a:avLst/>
              <a:gdLst/>
              <a:ahLst/>
              <a:cxnLst/>
              <a:rect l="l" t="t" r="r" b="b"/>
              <a:pathLst>
                <a:path w="3178" h="11932" extrusionOk="0">
                  <a:moveTo>
                    <a:pt x="2266" y="0"/>
                  </a:moveTo>
                  <a:cubicBezTo>
                    <a:pt x="1708" y="0"/>
                    <a:pt x="877" y="783"/>
                    <a:pt x="1" y="1463"/>
                  </a:cubicBezTo>
                  <a:cubicBezTo>
                    <a:pt x="203" y="5778"/>
                    <a:pt x="720" y="6805"/>
                    <a:pt x="2413" y="11932"/>
                  </a:cubicBezTo>
                  <a:lnTo>
                    <a:pt x="2578" y="11932"/>
                  </a:lnTo>
                  <a:cubicBezTo>
                    <a:pt x="2198" y="9035"/>
                    <a:pt x="2253" y="6256"/>
                    <a:pt x="2792" y="4237"/>
                  </a:cubicBezTo>
                  <a:cubicBezTo>
                    <a:pt x="3178" y="992"/>
                    <a:pt x="2894" y="0"/>
                    <a:pt x="2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5"/>
            <p:cNvSpPr/>
            <p:nvPr/>
          </p:nvSpPr>
          <p:spPr>
            <a:xfrm>
              <a:off x="4122850" y="3592675"/>
              <a:ext cx="83675" cy="175550"/>
            </a:xfrm>
            <a:custGeom>
              <a:avLst/>
              <a:gdLst/>
              <a:ahLst/>
              <a:cxnLst/>
              <a:rect l="l" t="t" r="r" b="b"/>
              <a:pathLst>
                <a:path w="3347" h="7022" extrusionOk="0">
                  <a:moveTo>
                    <a:pt x="1963" y="1"/>
                  </a:moveTo>
                  <a:cubicBezTo>
                    <a:pt x="1946" y="1"/>
                    <a:pt x="1929" y="2"/>
                    <a:pt x="1913" y="5"/>
                  </a:cubicBezTo>
                  <a:cubicBezTo>
                    <a:pt x="803" y="212"/>
                    <a:pt x="2" y="1221"/>
                    <a:pt x="1" y="1221"/>
                  </a:cubicBezTo>
                  <a:cubicBezTo>
                    <a:pt x="1" y="1221"/>
                    <a:pt x="1" y="1221"/>
                    <a:pt x="1" y="1221"/>
                  </a:cubicBezTo>
                  <a:lnTo>
                    <a:pt x="1" y="1221"/>
                  </a:lnTo>
                  <a:cubicBezTo>
                    <a:pt x="153" y="4502"/>
                    <a:pt x="2325" y="7021"/>
                    <a:pt x="2325" y="7021"/>
                  </a:cubicBezTo>
                  <a:lnTo>
                    <a:pt x="2999" y="7021"/>
                  </a:lnTo>
                  <a:cubicBezTo>
                    <a:pt x="2999" y="7021"/>
                    <a:pt x="2694" y="3480"/>
                    <a:pt x="3347" y="1201"/>
                  </a:cubicBezTo>
                  <a:cubicBezTo>
                    <a:pt x="3347" y="1201"/>
                    <a:pt x="2453"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5"/>
            <p:cNvSpPr/>
            <p:nvPr/>
          </p:nvSpPr>
          <p:spPr>
            <a:xfrm>
              <a:off x="4122825" y="3596650"/>
              <a:ext cx="58450" cy="171575"/>
            </a:xfrm>
            <a:custGeom>
              <a:avLst/>
              <a:gdLst/>
              <a:ahLst/>
              <a:cxnLst/>
              <a:rect l="l" t="t" r="r" b="b"/>
              <a:pathLst>
                <a:path w="2338" h="6863" extrusionOk="0">
                  <a:moveTo>
                    <a:pt x="1407" y="0"/>
                  </a:moveTo>
                  <a:lnTo>
                    <a:pt x="1407" y="0"/>
                  </a:lnTo>
                  <a:cubicBezTo>
                    <a:pt x="568" y="351"/>
                    <a:pt x="1" y="1063"/>
                    <a:pt x="1" y="1063"/>
                  </a:cubicBezTo>
                  <a:cubicBezTo>
                    <a:pt x="152" y="4342"/>
                    <a:pt x="2325" y="6862"/>
                    <a:pt x="2325" y="6862"/>
                  </a:cubicBezTo>
                  <a:lnTo>
                    <a:pt x="2338" y="6862"/>
                  </a:lnTo>
                  <a:cubicBezTo>
                    <a:pt x="1784" y="6167"/>
                    <a:pt x="1316" y="4989"/>
                    <a:pt x="1113" y="3611"/>
                  </a:cubicBezTo>
                  <a:cubicBezTo>
                    <a:pt x="897" y="2150"/>
                    <a:pt x="2092" y="2330"/>
                    <a:pt x="1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5"/>
            <p:cNvSpPr/>
            <p:nvPr/>
          </p:nvSpPr>
          <p:spPr>
            <a:xfrm>
              <a:off x="4180975" y="3756400"/>
              <a:ext cx="16850" cy="17325"/>
            </a:xfrm>
            <a:custGeom>
              <a:avLst/>
              <a:gdLst/>
              <a:ahLst/>
              <a:cxnLst/>
              <a:rect l="l" t="t" r="r" b="b"/>
              <a:pathLst>
                <a:path w="674" h="693" extrusionOk="0">
                  <a:moveTo>
                    <a:pt x="314" y="1"/>
                  </a:moveTo>
                  <a:cubicBezTo>
                    <a:pt x="137" y="1"/>
                    <a:pt x="0" y="472"/>
                    <a:pt x="0" y="472"/>
                  </a:cubicBezTo>
                  <a:cubicBezTo>
                    <a:pt x="0" y="472"/>
                    <a:pt x="140" y="602"/>
                    <a:pt x="466" y="692"/>
                  </a:cubicBezTo>
                  <a:lnTo>
                    <a:pt x="674" y="472"/>
                  </a:lnTo>
                  <a:cubicBezTo>
                    <a:pt x="674" y="472"/>
                    <a:pt x="509" y="28"/>
                    <a:pt x="328" y="2"/>
                  </a:cubicBezTo>
                  <a:cubicBezTo>
                    <a:pt x="323" y="1"/>
                    <a:pt x="319"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5"/>
            <p:cNvSpPr/>
            <p:nvPr/>
          </p:nvSpPr>
          <p:spPr>
            <a:xfrm>
              <a:off x="4155975" y="3664275"/>
              <a:ext cx="8700" cy="18825"/>
            </a:xfrm>
            <a:custGeom>
              <a:avLst/>
              <a:gdLst/>
              <a:ahLst/>
              <a:cxnLst/>
              <a:rect l="l" t="t" r="r" b="b"/>
              <a:pathLst>
                <a:path w="348" h="753" extrusionOk="0">
                  <a:moveTo>
                    <a:pt x="216" y="1"/>
                  </a:moveTo>
                  <a:cubicBezTo>
                    <a:pt x="121" y="1"/>
                    <a:pt x="1" y="203"/>
                    <a:pt x="173" y="752"/>
                  </a:cubicBezTo>
                  <a:cubicBezTo>
                    <a:pt x="300" y="379"/>
                    <a:pt x="348" y="72"/>
                    <a:pt x="253" y="11"/>
                  </a:cubicBezTo>
                  <a:cubicBezTo>
                    <a:pt x="242" y="4"/>
                    <a:pt x="229"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5"/>
            <p:cNvSpPr/>
            <p:nvPr/>
          </p:nvSpPr>
          <p:spPr>
            <a:xfrm>
              <a:off x="4188325" y="3664075"/>
              <a:ext cx="8075" cy="19225"/>
            </a:xfrm>
            <a:custGeom>
              <a:avLst/>
              <a:gdLst/>
              <a:ahLst/>
              <a:cxnLst/>
              <a:rect l="l" t="t" r="r" b="b"/>
              <a:pathLst>
                <a:path w="323" h="769" extrusionOk="0">
                  <a:moveTo>
                    <a:pt x="192" y="0"/>
                  </a:moveTo>
                  <a:cubicBezTo>
                    <a:pt x="105" y="0"/>
                    <a:pt x="0" y="194"/>
                    <a:pt x="118" y="769"/>
                  </a:cubicBezTo>
                  <a:cubicBezTo>
                    <a:pt x="260" y="412"/>
                    <a:pt x="323" y="102"/>
                    <a:pt x="240" y="22"/>
                  </a:cubicBezTo>
                  <a:cubicBezTo>
                    <a:pt x="226" y="8"/>
                    <a:pt x="209"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5"/>
            <p:cNvSpPr/>
            <p:nvPr/>
          </p:nvSpPr>
          <p:spPr>
            <a:xfrm>
              <a:off x="4034900" y="3485325"/>
              <a:ext cx="130575" cy="171250"/>
            </a:xfrm>
            <a:custGeom>
              <a:avLst/>
              <a:gdLst/>
              <a:ahLst/>
              <a:cxnLst/>
              <a:rect l="l" t="t" r="r" b="b"/>
              <a:pathLst>
                <a:path w="5223" h="6850" extrusionOk="0">
                  <a:moveTo>
                    <a:pt x="1922" y="1"/>
                  </a:moveTo>
                  <a:cubicBezTo>
                    <a:pt x="901" y="379"/>
                    <a:pt x="345" y="1554"/>
                    <a:pt x="201" y="2794"/>
                  </a:cubicBezTo>
                  <a:cubicBezTo>
                    <a:pt x="0" y="4527"/>
                    <a:pt x="682" y="6062"/>
                    <a:pt x="1865" y="6520"/>
                  </a:cubicBezTo>
                  <a:cubicBezTo>
                    <a:pt x="2471" y="6755"/>
                    <a:pt x="3008" y="6849"/>
                    <a:pt x="3459" y="6849"/>
                  </a:cubicBezTo>
                  <a:cubicBezTo>
                    <a:pt x="4154" y="6849"/>
                    <a:pt x="4643" y="6624"/>
                    <a:pt x="4854" y="6340"/>
                  </a:cubicBezTo>
                  <a:cubicBezTo>
                    <a:pt x="5223" y="5846"/>
                    <a:pt x="4735" y="5007"/>
                    <a:pt x="4312" y="5007"/>
                  </a:cubicBezTo>
                  <a:cubicBezTo>
                    <a:pt x="4260" y="5007"/>
                    <a:pt x="4208" y="5020"/>
                    <a:pt x="4159" y="5049"/>
                  </a:cubicBezTo>
                  <a:cubicBezTo>
                    <a:pt x="3681" y="5327"/>
                    <a:pt x="3402" y="5412"/>
                    <a:pt x="3106" y="5412"/>
                  </a:cubicBezTo>
                  <a:cubicBezTo>
                    <a:pt x="2952" y="5412"/>
                    <a:pt x="2793" y="5389"/>
                    <a:pt x="2599" y="5358"/>
                  </a:cubicBezTo>
                  <a:cubicBezTo>
                    <a:pt x="1727" y="5217"/>
                    <a:pt x="1264" y="4121"/>
                    <a:pt x="1326" y="2898"/>
                  </a:cubicBezTo>
                  <a:cubicBezTo>
                    <a:pt x="1359" y="2255"/>
                    <a:pt x="1745" y="1149"/>
                    <a:pt x="2580" y="1042"/>
                  </a:cubicBezTo>
                  <a:cubicBezTo>
                    <a:pt x="2618" y="631"/>
                    <a:pt x="2053" y="111"/>
                    <a:pt x="1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5"/>
            <p:cNvSpPr/>
            <p:nvPr/>
          </p:nvSpPr>
          <p:spPr>
            <a:xfrm>
              <a:off x="4052950" y="3488725"/>
              <a:ext cx="46775" cy="60050"/>
            </a:xfrm>
            <a:custGeom>
              <a:avLst/>
              <a:gdLst/>
              <a:ahLst/>
              <a:cxnLst/>
              <a:rect l="l" t="t" r="r" b="b"/>
              <a:pathLst>
                <a:path w="1871" h="2402" extrusionOk="0">
                  <a:moveTo>
                    <a:pt x="1328" y="1"/>
                  </a:moveTo>
                  <a:cubicBezTo>
                    <a:pt x="1204" y="129"/>
                    <a:pt x="1" y="706"/>
                    <a:pt x="32" y="1720"/>
                  </a:cubicBezTo>
                  <a:cubicBezTo>
                    <a:pt x="163" y="1568"/>
                    <a:pt x="277" y="1498"/>
                    <a:pt x="371" y="1498"/>
                  </a:cubicBezTo>
                  <a:cubicBezTo>
                    <a:pt x="575" y="1498"/>
                    <a:pt x="683" y="1835"/>
                    <a:pt x="653" y="2402"/>
                  </a:cubicBezTo>
                  <a:cubicBezTo>
                    <a:pt x="978" y="1179"/>
                    <a:pt x="1675" y="928"/>
                    <a:pt x="1859" y="905"/>
                  </a:cubicBezTo>
                  <a:cubicBezTo>
                    <a:pt x="1870" y="779"/>
                    <a:pt x="1400" y="132"/>
                    <a:pt x="132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5"/>
            <p:cNvSpPr/>
            <p:nvPr/>
          </p:nvSpPr>
          <p:spPr>
            <a:xfrm>
              <a:off x="4034900" y="3494050"/>
              <a:ext cx="124625" cy="162425"/>
            </a:xfrm>
            <a:custGeom>
              <a:avLst/>
              <a:gdLst/>
              <a:ahLst/>
              <a:cxnLst/>
              <a:rect l="l" t="t" r="r" b="b"/>
              <a:pathLst>
                <a:path w="4985" h="6497" extrusionOk="0">
                  <a:moveTo>
                    <a:pt x="1485" y="1"/>
                  </a:moveTo>
                  <a:cubicBezTo>
                    <a:pt x="1438" y="1"/>
                    <a:pt x="1355" y="29"/>
                    <a:pt x="1218" y="95"/>
                  </a:cubicBezTo>
                  <a:cubicBezTo>
                    <a:pt x="639" y="647"/>
                    <a:pt x="307" y="1527"/>
                    <a:pt x="201" y="2443"/>
                  </a:cubicBezTo>
                  <a:cubicBezTo>
                    <a:pt x="0" y="4176"/>
                    <a:pt x="681" y="5711"/>
                    <a:pt x="1865" y="6168"/>
                  </a:cubicBezTo>
                  <a:cubicBezTo>
                    <a:pt x="2470" y="6402"/>
                    <a:pt x="3007" y="6497"/>
                    <a:pt x="3457" y="6497"/>
                  </a:cubicBezTo>
                  <a:cubicBezTo>
                    <a:pt x="4154" y="6497"/>
                    <a:pt x="4643" y="6271"/>
                    <a:pt x="4854" y="5987"/>
                  </a:cubicBezTo>
                  <a:cubicBezTo>
                    <a:pt x="4948" y="5862"/>
                    <a:pt x="4984" y="5714"/>
                    <a:pt x="4981" y="5564"/>
                  </a:cubicBezTo>
                  <a:lnTo>
                    <a:pt x="4981" y="5564"/>
                  </a:lnTo>
                  <a:cubicBezTo>
                    <a:pt x="4676" y="5706"/>
                    <a:pt x="4186" y="5834"/>
                    <a:pt x="3608" y="5834"/>
                  </a:cubicBezTo>
                  <a:cubicBezTo>
                    <a:pt x="3178" y="5834"/>
                    <a:pt x="2699" y="5763"/>
                    <a:pt x="2213" y="5575"/>
                  </a:cubicBezTo>
                  <a:cubicBezTo>
                    <a:pt x="1030" y="5116"/>
                    <a:pt x="429" y="3618"/>
                    <a:pt x="670" y="1891"/>
                  </a:cubicBezTo>
                  <a:cubicBezTo>
                    <a:pt x="794" y="1005"/>
                    <a:pt x="1273" y="724"/>
                    <a:pt x="1392" y="412"/>
                  </a:cubicBezTo>
                  <a:cubicBezTo>
                    <a:pt x="1475" y="200"/>
                    <a:pt x="1609" y="1"/>
                    <a:pt x="148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5"/>
            <p:cNvSpPr/>
            <p:nvPr/>
          </p:nvSpPr>
          <p:spPr>
            <a:xfrm>
              <a:off x="4038050" y="3481875"/>
              <a:ext cx="107225" cy="190800"/>
            </a:xfrm>
            <a:custGeom>
              <a:avLst/>
              <a:gdLst/>
              <a:ahLst/>
              <a:cxnLst/>
              <a:rect l="l" t="t" r="r" b="b"/>
              <a:pathLst>
                <a:path w="4289" h="7632" extrusionOk="0">
                  <a:moveTo>
                    <a:pt x="2368" y="1"/>
                  </a:moveTo>
                  <a:cubicBezTo>
                    <a:pt x="1834" y="1"/>
                    <a:pt x="1294" y="368"/>
                    <a:pt x="836" y="982"/>
                  </a:cubicBezTo>
                  <a:cubicBezTo>
                    <a:pt x="1076" y="764"/>
                    <a:pt x="1395" y="635"/>
                    <a:pt x="1635" y="635"/>
                  </a:cubicBezTo>
                  <a:cubicBezTo>
                    <a:pt x="1682" y="635"/>
                    <a:pt x="1726" y="640"/>
                    <a:pt x="1765" y="650"/>
                  </a:cubicBezTo>
                  <a:cubicBezTo>
                    <a:pt x="2857" y="940"/>
                    <a:pt x="2919" y="3178"/>
                    <a:pt x="2828" y="4254"/>
                  </a:cubicBezTo>
                  <a:cubicBezTo>
                    <a:pt x="2682" y="5981"/>
                    <a:pt x="1803" y="7310"/>
                    <a:pt x="658" y="7310"/>
                  </a:cubicBezTo>
                  <a:cubicBezTo>
                    <a:pt x="603" y="7310"/>
                    <a:pt x="547" y="7307"/>
                    <a:pt x="491" y="7301"/>
                  </a:cubicBezTo>
                  <a:cubicBezTo>
                    <a:pt x="310" y="7281"/>
                    <a:pt x="147" y="7188"/>
                    <a:pt x="1" y="7060"/>
                  </a:cubicBezTo>
                  <a:lnTo>
                    <a:pt x="1" y="7060"/>
                  </a:lnTo>
                  <a:cubicBezTo>
                    <a:pt x="147" y="7466"/>
                    <a:pt x="731" y="7631"/>
                    <a:pt x="1162" y="7631"/>
                  </a:cubicBezTo>
                  <a:cubicBezTo>
                    <a:pt x="1166" y="7631"/>
                    <a:pt x="1170" y="7631"/>
                    <a:pt x="1174" y="7631"/>
                  </a:cubicBezTo>
                  <a:cubicBezTo>
                    <a:pt x="2631" y="7617"/>
                    <a:pt x="3669" y="6271"/>
                    <a:pt x="3951" y="4513"/>
                  </a:cubicBezTo>
                  <a:cubicBezTo>
                    <a:pt x="4289" y="2388"/>
                    <a:pt x="4052" y="265"/>
                    <a:pt x="2558" y="16"/>
                  </a:cubicBezTo>
                  <a:cubicBezTo>
                    <a:pt x="2495" y="6"/>
                    <a:pt x="2432" y="1"/>
                    <a:pt x="2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5"/>
            <p:cNvSpPr/>
            <p:nvPr/>
          </p:nvSpPr>
          <p:spPr>
            <a:xfrm>
              <a:off x="4038025" y="3602950"/>
              <a:ext cx="97225" cy="69750"/>
            </a:xfrm>
            <a:custGeom>
              <a:avLst/>
              <a:gdLst/>
              <a:ahLst/>
              <a:cxnLst/>
              <a:rect l="l" t="t" r="r" b="b"/>
              <a:pathLst>
                <a:path w="3889" h="2790" extrusionOk="0">
                  <a:moveTo>
                    <a:pt x="3888" y="0"/>
                  </a:moveTo>
                  <a:lnTo>
                    <a:pt x="3888" y="0"/>
                  </a:lnTo>
                  <a:cubicBezTo>
                    <a:pt x="3495" y="1128"/>
                    <a:pt x="2316" y="2565"/>
                    <a:pt x="811" y="2565"/>
                  </a:cubicBezTo>
                  <a:cubicBezTo>
                    <a:pt x="704" y="2565"/>
                    <a:pt x="594" y="2558"/>
                    <a:pt x="484" y="2542"/>
                  </a:cubicBezTo>
                  <a:cubicBezTo>
                    <a:pt x="302" y="2518"/>
                    <a:pt x="147" y="2346"/>
                    <a:pt x="1" y="2219"/>
                  </a:cubicBezTo>
                  <a:lnTo>
                    <a:pt x="1" y="2219"/>
                  </a:lnTo>
                  <a:cubicBezTo>
                    <a:pt x="147" y="2624"/>
                    <a:pt x="727" y="2789"/>
                    <a:pt x="1158" y="2789"/>
                  </a:cubicBezTo>
                  <a:cubicBezTo>
                    <a:pt x="1163" y="2789"/>
                    <a:pt x="1169" y="2789"/>
                    <a:pt x="1174" y="2789"/>
                  </a:cubicBezTo>
                  <a:cubicBezTo>
                    <a:pt x="2539" y="2778"/>
                    <a:pt x="3536" y="1594"/>
                    <a:pt x="388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5"/>
            <p:cNvSpPr/>
            <p:nvPr/>
          </p:nvSpPr>
          <p:spPr>
            <a:xfrm>
              <a:off x="4058950" y="3483475"/>
              <a:ext cx="56300" cy="122525"/>
            </a:xfrm>
            <a:custGeom>
              <a:avLst/>
              <a:gdLst/>
              <a:ahLst/>
              <a:cxnLst/>
              <a:rect l="l" t="t" r="r" b="b"/>
              <a:pathLst>
                <a:path w="2252" h="4901" extrusionOk="0">
                  <a:moveTo>
                    <a:pt x="1142" y="1"/>
                  </a:moveTo>
                  <a:cubicBezTo>
                    <a:pt x="849" y="42"/>
                    <a:pt x="290" y="300"/>
                    <a:pt x="1" y="917"/>
                  </a:cubicBezTo>
                  <a:cubicBezTo>
                    <a:pt x="217" y="721"/>
                    <a:pt x="479" y="641"/>
                    <a:pt x="698" y="641"/>
                  </a:cubicBezTo>
                  <a:cubicBezTo>
                    <a:pt x="768" y="641"/>
                    <a:pt x="834" y="650"/>
                    <a:pt x="893" y="665"/>
                  </a:cubicBezTo>
                  <a:cubicBezTo>
                    <a:pt x="1985" y="955"/>
                    <a:pt x="2083" y="3114"/>
                    <a:pt x="1991" y="4190"/>
                  </a:cubicBezTo>
                  <a:cubicBezTo>
                    <a:pt x="1970" y="4436"/>
                    <a:pt x="1935" y="4674"/>
                    <a:pt x="1886" y="4900"/>
                  </a:cubicBezTo>
                  <a:cubicBezTo>
                    <a:pt x="2026" y="4506"/>
                    <a:pt x="2122" y="4063"/>
                    <a:pt x="2162" y="3592"/>
                  </a:cubicBezTo>
                  <a:cubicBezTo>
                    <a:pt x="2251" y="2530"/>
                    <a:pt x="2193" y="338"/>
                    <a:pt x="114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57" name="Google Shape;2357;p45"/>
          <p:cNvCxnSpPr/>
          <p:nvPr/>
        </p:nvCxnSpPr>
        <p:spPr>
          <a:xfrm>
            <a:off x="718275" y="1065825"/>
            <a:ext cx="0" cy="2853600"/>
          </a:xfrm>
          <a:prstGeom prst="straightConnector1">
            <a:avLst/>
          </a:prstGeom>
          <a:noFill/>
          <a:ln w="19050" cap="flat" cmpd="sng">
            <a:solidFill>
              <a:schemeClr val="accent5"/>
            </a:solidFill>
            <a:prstDash val="solid"/>
            <a:round/>
            <a:headEnd type="none" w="med" len="med"/>
            <a:tailEnd type="none" w="med" len="med"/>
          </a:ln>
        </p:spPr>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241"/>
                                        </p:tgtEl>
                                        <p:attrNameLst>
                                          <p:attrName>style.visibility</p:attrName>
                                        </p:attrNameLst>
                                      </p:cBhvr>
                                      <p:to>
                                        <p:strVal val="visible"/>
                                      </p:to>
                                    </p:set>
                                    <p:animEffect transition="in" filter="barn(outHorizontal)">
                                      <p:cBhvr>
                                        <p:cTn id="7" dur="500"/>
                                        <p:tgtEl>
                                          <p:spTgt spid="2241"/>
                                        </p:tgtEl>
                                      </p:cBhvr>
                                    </p:animEffect>
                                  </p:childTnLst>
                                </p:cTn>
                              </p:par>
                              <p:par>
                                <p:cTn id="8" presetID="16" presetClass="entr" presetSubtype="42" fill="hold" nodeType="withEffect">
                                  <p:stCondLst>
                                    <p:cond delay="0"/>
                                  </p:stCondLst>
                                  <p:childTnLst>
                                    <p:set>
                                      <p:cBhvr>
                                        <p:cTn id="9" dur="1" fill="hold">
                                          <p:stCondLst>
                                            <p:cond delay="0"/>
                                          </p:stCondLst>
                                        </p:cTn>
                                        <p:tgtEl>
                                          <p:spTgt spid="2357"/>
                                        </p:tgtEl>
                                        <p:attrNameLst>
                                          <p:attrName>style.visibility</p:attrName>
                                        </p:attrNameLst>
                                      </p:cBhvr>
                                      <p:to>
                                        <p:strVal val="visible"/>
                                      </p:to>
                                    </p:set>
                                    <p:animEffect transition="in" filter="barn(outHorizontal)">
                                      <p:cBhvr>
                                        <p:cTn id="10" dur="500"/>
                                        <p:tgtEl>
                                          <p:spTgt spid="2357"/>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242">
                                            <p:txEl>
                                              <p:pRg st="0" end="0"/>
                                            </p:txEl>
                                          </p:spTgt>
                                        </p:tgtEl>
                                        <p:attrNameLst>
                                          <p:attrName>style.visibility</p:attrName>
                                        </p:attrNameLst>
                                      </p:cBhvr>
                                      <p:to>
                                        <p:strVal val="visible"/>
                                      </p:to>
                                    </p:set>
                                    <p:animEffect transition="in" filter="barn(outHorizontal)">
                                      <p:cBhvr>
                                        <p:cTn id="13" dur="500"/>
                                        <p:tgtEl>
                                          <p:spTgt spid="22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1" grpId="0"/>
      <p:bldP spid="224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92"/>
        <p:cNvGrpSpPr/>
        <p:nvPr/>
      </p:nvGrpSpPr>
      <p:grpSpPr>
        <a:xfrm>
          <a:off x="0" y="0"/>
          <a:ext cx="0" cy="0"/>
          <a:chOff x="0" y="0"/>
          <a:chExt cx="0" cy="0"/>
        </a:xfrm>
      </p:grpSpPr>
      <p:cxnSp>
        <p:nvCxnSpPr>
          <p:cNvPr id="4893" name="Google Shape;4893;p62"/>
          <p:cNvCxnSpPr/>
          <p:nvPr/>
        </p:nvCxnSpPr>
        <p:spPr>
          <a:xfrm>
            <a:off x="356721" y="927017"/>
            <a:ext cx="0" cy="2825400"/>
          </a:xfrm>
          <a:prstGeom prst="straightConnector1">
            <a:avLst/>
          </a:prstGeom>
          <a:noFill/>
          <a:ln w="19050" cap="flat" cmpd="sng">
            <a:solidFill>
              <a:schemeClr val="accent5"/>
            </a:solidFill>
            <a:prstDash val="solid"/>
            <a:round/>
            <a:headEnd type="none" w="med" len="med"/>
            <a:tailEnd type="none" w="med" len="med"/>
          </a:ln>
        </p:spPr>
      </p:cxnSp>
      <p:cxnSp>
        <p:nvCxnSpPr>
          <p:cNvPr id="4894" name="Google Shape;4894;p62"/>
          <p:cNvCxnSpPr/>
          <p:nvPr/>
        </p:nvCxnSpPr>
        <p:spPr>
          <a:xfrm>
            <a:off x="8942667" y="728148"/>
            <a:ext cx="0" cy="2825400"/>
          </a:xfrm>
          <a:prstGeom prst="straightConnector1">
            <a:avLst/>
          </a:prstGeom>
          <a:noFill/>
          <a:ln w="19050" cap="flat" cmpd="sng">
            <a:solidFill>
              <a:schemeClr val="accent5"/>
            </a:solidFill>
            <a:prstDash val="solid"/>
            <a:round/>
            <a:headEnd type="none" w="med" len="med"/>
            <a:tailEnd type="none" w="med" len="med"/>
          </a:ln>
        </p:spPr>
      </p:cxnSp>
      <p:sp>
        <p:nvSpPr>
          <p:cNvPr id="4895" name="Google Shape;4895;p62"/>
          <p:cNvSpPr txBox="1">
            <a:spLocks noGrp="1"/>
          </p:cNvSpPr>
          <p:nvPr>
            <p:ph type="title"/>
          </p:nvPr>
        </p:nvSpPr>
        <p:spPr>
          <a:xfrm>
            <a:off x="86150" y="97319"/>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latin typeface="Calibri" panose="020F0502020204030204" pitchFamily="34" charset="0"/>
                <a:cs typeface="Calibri" panose="020F0502020204030204" pitchFamily="34" charset="0"/>
              </a:rPr>
              <a:t>AI NHANH HƠN?</a:t>
            </a:r>
            <a:endParaRPr dirty="0">
              <a:latin typeface="Calibri" panose="020F0502020204030204" pitchFamily="34" charset="0"/>
              <a:cs typeface="Calibri" panose="020F0502020204030204" pitchFamily="34" charset="0"/>
            </a:endParaRPr>
          </a:p>
        </p:txBody>
      </p:sp>
      <p:grpSp>
        <p:nvGrpSpPr>
          <p:cNvPr id="5097" name="Google Shape;5097;p62"/>
          <p:cNvGrpSpPr/>
          <p:nvPr/>
        </p:nvGrpSpPr>
        <p:grpSpPr>
          <a:xfrm>
            <a:off x="6829421" y="842922"/>
            <a:ext cx="875610" cy="289451"/>
            <a:chOff x="10939183" y="5739773"/>
            <a:chExt cx="569428" cy="188236"/>
          </a:xfrm>
        </p:grpSpPr>
        <p:sp>
          <p:nvSpPr>
            <p:cNvPr id="5098" name="Google Shape;5098;p62"/>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9" name="Google Shape;5099;p62"/>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0" name="Google Shape;5100;p62"/>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1" name="Google Shape;5101;p62"/>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2" name="Google Shape;5102;p62"/>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3" name="Google Shape;5103;p62"/>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4" name="TextBox 213">
            <a:extLst>
              <a:ext uri="{FF2B5EF4-FFF2-40B4-BE49-F238E27FC236}">
                <a16:creationId xmlns="" xmlns:a16="http://schemas.microsoft.com/office/drawing/2014/main" id="{CF2EA74E-11ED-2824-5ABD-D9E927C31C8E}"/>
              </a:ext>
            </a:extLst>
          </p:cNvPr>
          <p:cNvSpPr txBox="1"/>
          <p:nvPr/>
        </p:nvSpPr>
        <p:spPr>
          <a:xfrm>
            <a:off x="436633" y="842099"/>
            <a:ext cx="3752873" cy="3700950"/>
          </a:xfrm>
          <a:prstGeom prst="rect">
            <a:avLst/>
          </a:prstGeom>
          <a:noFill/>
        </p:spPr>
        <p:txBody>
          <a:bodyPr wrap="square">
            <a:spAutoFit/>
          </a:bodyPr>
          <a:lstStyle/>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(a) </a:t>
            </a:r>
            <a:r>
              <a:rPr lang="en-US" dirty="0" err="1">
                <a:effectLst/>
                <a:latin typeface="Calibri" panose="020F0502020204030204" pitchFamily="34" charset="0"/>
                <a:ea typeface="Yu Mincho" panose="02020400000000000000" pitchFamily="18" charset="-128"/>
                <a:cs typeface="Calibri" panose="020F0502020204030204" pitchFamily="34" charset="0"/>
              </a:rPr>
              <a:t>Cuộc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chiến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vây</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hãm</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thành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Tơ-roa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của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A-</a:t>
            </a:r>
            <a:r>
              <a:rPr lang="en-US" dirty="0" err="1">
                <a:effectLst/>
                <a:latin typeface="Calibri" panose="020F0502020204030204" pitchFamily="34" charset="0"/>
                <a:ea typeface="Yu Mincho" panose="02020400000000000000" pitchFamily="18" charset="-128"/>
                <a:cs typeface="Calibri" panose="020F0502020204030204" pitchFamily="34" charset="0"/>
              </a:rPr>
              <a:t>kê</a:t>
            </a:r>
            <a:r>
              <a:rPr lang="en-US" dirty="0">
                <a:effectLst/>
                <a:latin typeface="Calibri" panose="020F0502020204030204" pitchFamily="34" charset="0"/>
                <a:ea typeface="Yu Mincho" panose="02020400000000000000" pitchFamily="18" charset="-128"/>
                <a:cs typeface="Calibri" panose="020F0502020204030204" pitchFamily="34" charset="0"/>
              </a:rPr>
              <a:t>-</a:t>
            </a:r>
            <a:r>
              <a:rPr lang="en-US" dirty="0" err="1">
                <a:effectLst/>
                <a:latin typeface="Calibri" panose="020F0502020204030204" pitchFamily="34" charset="0"/>
                <a:ea typeface="Yu Mincho" panose="02020400000000000000" pitchFamily="18" charset="-128"/>
                <a:cs typeface="Calibri" panose="020F0502020204030204" pitchFamily="34" charset="0"/>
              </a:rPr>
              <a:t>en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tức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Hy </a:t>
            </a:r>
            <a:r>
              <a:rPr lang="en-US" dirty="0" err="1">
                <a:effectLst/>
                <a:latin typeface="Calibri" panose="020F0502020204030204" pitchFamily="34" charset="0"/>
                <a:ea typeface="Yu Mincho" panose="02020400000000000000" pitchFamily="18" charset="-128"/>
                <a:cs typeface="Calibri" panose="020F0502020204030204" pitchFamily="34" charset="0"/>
              </a:rPr>
              <a:t>Lạp</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không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phân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thắng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bại</a:t>
            </a:r>
            <a:r>
              <a:rPr lang="en-US" dirty="0">
                <a:effectLst/>
                <a:latin typeface="Calibri" panose="020F0502020204030204" pitchFamily="34" charset="0"/>
                <a:ea typeface="Yu Mincho" panose="02020400000000000000" pitchFamily="18" charset="-128"/>
                <a:cs typeface="Calibri" panose="020F0502020204030204" pitchFamily="34" charset="0"/>
              </a:rPr>
              <a:t>.</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(b) </a:t>
            </a:r>
            <a:r>
              <a:rPr lang="en-US" dirty="0" err="1">
                <a:effectLst/>
                <a:latin typeface="Calibri" panose="020F0502020204030204" pitchFamily="34" charset="0"/>
                <a:ea typeface="Yu Mincho" panose="02020400000000000000" pitchFamily="18" charset="-128"/>
                <a:cs typeface="Calibri" panose="020F0502020204030204" pitchFamily="34" charset="0"/>
              </a:rPr>
              <a:t>Héc</a:t>
            </a:r>
            <a:r>
              <a:rPr lang="en-US" dirty="0">
                <a:effectLst/>
                <a:latin typeface="Calibri" panose="020F0502020204030204" pitchFamily="34" charset="0"/>
                <a:ea typeface="Yu Mincho" panose="02020400000000000000" pitchFamily="18" charset="-128"/>
                <a:cs typeface="Calibri" panose="020F0502020204030204" pitchFamily="34" charset="0"/>
              </a:rPr>
              <a:t>-to </a:t>
            </a:r>
            <a:r>
              <a:rPr lang="en-US" dirty="0" err="1">
                <a:effectLst/>
                <a:latin typeface="Calibri" panose="020F0502020204030204" pitchFamily="34" charset="0"/>
                <a:ea typeface="Yu Mincho" panose="02020400000000000000" pitchFamily="18" charset="-128"/>
                <a:cs typeface="Calibri" panose="020F0502020204030204" pitchFamily="34" charset="0"/>
              </a:rPr>
              <a:t>giết</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chết</a:t>
            </a:r>
            <a:r>
              <a:rPr lang="en-US" dirty="0">
                <a:effectLst/>
                <a:latin typeface="Calibri" panose="020F0502020204030204" pitchFamily="34" charset="0"/>
                <a:ea typeface="Yu Mincho" panose="02020400000000000000" pitchFamily="18" charset="-128"/>
                <a:cs typeface="Calibri" panose="020F0502020204030204" pitchFamily="34" charset="0"/>
              </a:rPr>
              <a:t> Pa-</a:t>
            </a:r>
            <a:r>
              <a:rPr lang="en-US" dirty="0" err="1">
                <a:effectLst/>
                <a:latin typeface="Calibri" panose="020F0502020204030204" pitchFamily="34" charset="0"/>
                <a:ea typeface="Yu Mincho" panose="02020400000000000000" pitchFamily="18" charset="-128"/>
                <a:cs typeface="Calibri" panose="020F0502020204030204" pitchFamily="34" charset="0"/>
              </a:rPr>
              <a:t>tơ</a:t>
            </a:r>
            <a:r>
              <a:rPr lang="en-US" dirty="0">
                <a:effectLst/>
                <a:latin typeface="Calibri" panose="020F0502020204030204" pitchFamily="34" charset="0"/>
                <a:ea typeface="Yu Mincho" panose="02020400000000000000" pitchFamily="18" charset="-128"/>
                <a:cs typeface="Calibri" panose="020F0502020204030204" pitchFamily="34" charset="0"/>
              </a:rPr>
              <a:t>-</a:t>
            </a:r>
            <a:r>
              <a:rPr lang="en-US" dirty="0" err="1">
                <a:effectLst/>
                <a:latin typeface="Calibri" panose="020F0502020204030204" pitchFamily="34" charset="0"/>
                <a:ea typeface="Yu Mincho" panose="02020400000000000000" pitchFamily="18" charset="-128"/>
                <a:cs typeface="Calibri" panose="020F0502020204030204" pitchFamily="34" charset="0"/>
              </a:rPr>
              <a:t>rô-clơ</a:t>
            </a:r>
            <a:r>
              <a:rPr lang="en-US" dirty="0">
                <a:effectLst/>
                <a:latin typeface="Calibri" panose="020F0502020204030204" pitchFamily="34" charset="0"/>
                <a:ea typeface="Yu Mincho" panose="02020400000000000000" pitchFamily="18" charset="-128"/>
                <a:cs typeface="Calibri" panose="020F0502020204030204" pitchFamily="34" charset="0"/>
              </a:rPr>
              <a:t>.</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(c) </a:t>
            </a:r>
            <a:r>
              <a:rPr lang="en-US" dirty="0" err="1">
                <a:effectLst/>
                <a:latin typeface="Calibri" panose="020F0502020204030204" pitchFamily="34" charset="0"/>
                <a:ea typeface="Yu Mincho" panose="02020400000000000000" pitchFamily="18" charset="-128"/>
                <a:cs typeface="Calibri" panose="020F0502020204030204" pitchFamily="34" charset="0"/>
              </a:rPr>
              <a:t>Thỏa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thuận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về</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cuộc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chiến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tay</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đôi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chấm</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dứt</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chiến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tranh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không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thành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Hy </a:t>
            </a:r>
            <a:r>
              <a:rPr lang="en-US" dirty="0" err="1">
                <a:effectLst/>
                <a:latin typeface="Calibri" panose="020F0502020204030204" pitchFamily="34" charset="0"/>
                <a:ea typeface="Yu Mincho" panose="02020400000000000000" pitchFamily="18" charset="-128"/>
                <a:cs typeface="Calibri" panose="020F0502020204030204" pitchFamily="34" charset="0"/>
              </a:rPr>
              <a:t>Lạp</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và</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Tơ-roa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tiếp</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tục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giao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chiến</a:t>
            </a:r>
            <a:r>
              <a:rPr lang="en-US" dirty="0">
                <a:effectLst/>
                <a:latin typeface="Calibri" panose="020F0502020204030204" pitchFamily="34" charset="0"/>
                <a:ea typeface="Yu Mincho" panose="02020400000000000000" pitchFamily="18" charset="-128"/>
                <a:cs typeface="Calibri" panose="020F0502020204030204" pitchFamily="34" charset="0"/>
              </a:rPr>
              <a:t>.</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(d) </a:t>
            </a:r>
            <a:r>
              <a:rPr lang="en-US" dirty="0" err="1">
                <a:effectLst/>
                <a:latin typeface="Calibri" panose="020F0502020204030204" pitchFamily="34" charset="0"/>
                <a:ea typeface="Yu Mincho" panose="02020400000000000000" pitchFamily="18" charset="-128"/>
                <a:cs typeface="Calibri" panose="020F0502020204030204" pitchFamily="34" charset="0"/>
              </a:rPr>
              <a:t>Héc</a:t>
            </a:r>
            <a:r>
              <a:rPr lang="en-US" dirty="0">
                <a:effectLst/>
                <a:latin typeface="Calibri" panose="020F0502020204030204" pitchFamily="34" charset="0"/>
                <a:ea typeface="Yu Mincho" panose="02020400000000000000" pitchFamily="18" charset="-128"/>
                <a:cs typeface="Calibri" panose="020F0502020204030204" pitchFamily="34" charset="0"/>
              </a:rPr>
              <a:t>-to </a:t>
            </a:r>
            <a:r>
              <a:rPr lang="en-US" dirty="0" err="1">
                <a:effectLst/>
                <a:latin typeface="Calibri" panose="020F0502020204030204" pitchFamily="34" charset="0"/>
                <a:ea typeface="Yu Mincho" panose="02020400000000000000" pitchFamily="18" charset="-128"/>
                <a:cs typeface="Calibri" panose="020F0502020204030204" pitchFamily="34" charset="0"/>
              </a:rPr>
              <a:t>ra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trận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dũng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cảm</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chiến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đấu</a:t>
            </a:r>
            <a:r>
              <a:rPr lang="en-US" dirty="0">
                <a:effectLst/>
                <a:latin typeface="Calibri" panose="020F0502020204030204" pitchFamily="34" charset="0"/>
                <a:ea typeface="Yu Mincho" panose="02020400000000000000" pitchFamily="18" charset="-128"/>
                <a:cs typeface="Calibri" panose="020F0502020204030204" pitchFamily="34" charset="0"/>
              </a:rPr>
              <a:t>.</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(e) </a:t>
            </a:r>
            <a:r>
              <a:rPr lang="en-US" dirty="0">
                <a:effectLst/>
                <a:latin typeface="Calibri" panose="020F0502020204030204" pitchFamily="34" charset="0"/>
                <a:ea typeface="Yu Mincho" panose="02020400000000000000" pitchFamily="18" charset="-128"/>
                <a:cs typeface="Calibri" panose="020F0502020204030204" pitchFamily="34" charset="0"/>
              </a:rPr>
              <a:t>A-</a:t>
            </a:r>
            <a:r>
              <a:rPr lang="en-US" dirty="0" err="1">
                <a:effectLst/>
                <a:latin typeface="Calibri" panose="020F0502020204030204" pitchFamily="34" charset="0"/>
                <a:ea typeface="Yu Mincho" panose="02020400000000000000" pitchFamily="18" charset="-128"/>
                <a:cs typeface="Calibri" panose="020F0502020204030204" pitchFamily="34" charset="0"/>
              </a:rPr>
              <a:t>khin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trả</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lại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hài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Héc</a:t>
            </a:r>
            <a:r>
              <a:rPr lang="en-US" dirty="0">
                <a:effectLst/>
                <a:latin typeface="Calibri" panose="020F0502020204030204" pitchFamily="34" charset="0"/>
                <a:ea typeface="Yu Mincho" panose="02020400000000000000" pitchFamily="18" charset="-128"/>
                <a:cs typeface="Calibri" panose="020F0502020204030204" pitchFamily="34" charset="0"/>
              </a:rPr>
              <a:t>-to </a:t>
            </a:r>
            <a:r>
              <a:rPr lang="en-US" dirty="0" err="1">
                <a:effectLst/>
                <a:latin typeface="Calibri" panose="020F0502020204030204" pitchFamily="34" charset="0"/>
                <a:ea typeface="Yu Mincho" panose="02020400000000000000" pitchFamily="18" charset="-128"/>
                <a:cs typeface="Calibri" panose="020F0502020204030204" pitchFamily="34" charset="0"/>
              </a:rPr>
              <a:t>cho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vua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Pri</a:t>
            </a:r>
            <a:r>
              <a:rPr lang="en-US" dirty="0">
                <a:effectLst/>
                <a:latin typeface="Calibri" panose="020F0502020204030204" pitchFamily="34" charset="0"/>
                <a:ea typeface="Yu Mincho" panose="02020400000000000000" pitchFamily="18" charset="-128"/>
                <a:cs typeface="Calibri" panose="020F0502020204030204" pitchFamily="34" charset="0"/>
              </a:rPr>
              <a:t>-am </a:t>
            </a:r>
            <a:r>
              <a:rPr lang="en-US" dirty="0" err="1">
                <a:effectLst/>
                <a:latin typeface="Calibri" panose="020F0502020204030204" pitchFamily="34" charset="0"/>
                <a:ea typeface="Yu Mincho" panose="02020400000000000000" pitchFamily="18" charset="-128"/>
                <a:cs typeface="Calibri" panose="020F0502020204030204" pitchFamily="34" charset="0"/>
              </a:rPr>
              <a:t>khi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xúc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động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trước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nỗi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đau</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của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người</a:t>
            </a:r>
            <a:r>
              <a:rPr lang="en-US" dirty="0">
                <a:effectLst/>
                <a:latin typeface="Calibri" panose="020F0502020204030204" pitchFamily="34" charset="0"/>
                <a:ea typeface="Yu Mincho" panose="02020400000000000000" pitchFamily="18" charset="-128"/>
                <a:cs typeface="Calibri" panose="020F0502020204030204" pitchFamily="34" charset="0"/>
              </a:rPr>
              <a:t> cha </a:t>
            </a:r>
            <a:r>
              <a:rPr lang="en-US" dirty="0" err="1">
                <a:effectLst/>
                <a:latin typeface="Calibri" panose="020F0502020204030204" pitchFamily="34" charset="0"/>
                <a:ea typeface="Yu Mincho" panose="02020400000000000000" pitchFamily="18" charset="-128"/>
                <a:cs typeface="Calibri" panose="020F0502020204030204" pitchFamily="34" charset="0"/>
              </a:rPr>
              <a:t>tới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chuộc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xác</a:t>
            </a:r>
            <a:r>
              <a:rPr lang="en-US" dirty="0">
                <a:effectLst/>
                <a:latin typeface="Calibri" panose="020F0502020204030204" pitchFamily="34" charset="0"/>
                <a:ea typeface="Yu Mincho" panose="02020400000000000000" pitchFamily="18" charset="-128"/>
                <a:cs typeface="Calibri" panose="020F0502020204030204" pitchFamily="34" charset="0"/>
              </a:rPr>
              <a:t> con.</a:t>
            </a:r>
          </a:p>
        </p:txBody>
      </p:sp>
      <p:grpSp>
        <p:nvGrpSpPr>
          <p:cNvPr id="215" name="Google Shape;1079;p26">
            <a:extLst>
              <a:ext uri="{FF2B5EF4-FFF2-40B4-BE49-F238E27FC236}">
                <a16:creationId xmlns="" xmlns:a16="http://schemas.microsoft.com/office/drawing/2014/main" id="{035B2E5C-8C26-5C01-FEC0-B1B9DC165DBB}"/>
              </a:ext>
            </a:extLst>
          </p:cNvPr>
          <p:cNvGrpSpPr/>
          <p:nvPr/>
        </p:nvGrpSpPr>
        <p:grpSpPr>
          <a:xfrm>
            <a:off x="4277010" y="344825"/>
            <a:ext cx="729671" cy="4189872"/>
            <a:chOff x="6490110" y="3023424"/>
            <a:chExt cx="255634" cy="1515282"/>
          </a:xfrm>
        </p:grpSpPr>
        <p:sp>
          <p:nvSpPr>
            <p:cNvPr id="216" name="Google Shape;1080;p26">
              <a:extLst>
                <a:ext uri="{FF2B5EF4-FFF2-40B4-BE49-F238E27FC236}">
                  <a16:creationId xmlns="" xmlns:a16="http://schemas.microsoft.com/office/drawing/2014/main" id="{5D371A74-6593-2A9E-08BA-9417B7F1294D}"/>
                </a:ext>
              </a:extLst>
            </p:cNvPr>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1;p26">
              <a:extLst>
                <a:ext uri="{FF2B5EF4-FFF2-40B4-BE49-F238E27FC236}">
                  <a16:creationId xmlns="" xmlns:a16="http://schemas.microsoft.com/office/drawing/2014/main" id="{A984E6C9-F1C4-06F2-AD82-CC5934147828}"/>
                </a:ext>
              </a:extLst>
            </p:cNvPr>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82;p26">
              <a:extLst>
                <a:ext uri="{FF2B5EF4-FFF2-40B4-BE49-F238E27FC236}">
                  <a16:creationId xmlns="" xmlns:a16="http://schemas.microsoft.com/office/drawing/2014/main" id="{590002F2-B509-6F6F-3379-4695E5E84763}"/>
                </a:ext>
              </a:extLst>
            </p:cNvPr>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83;p26">
              <a:extLst>
                <a:ext uri="{FF2B5EF4-FFF2-40B4-BE49-F238E27FC236}">
                  <a16:creationId xmlns="" xmlns:a16="http://schemas.microsoft.com/office/drawing/2014/main" id="{382D5B46-E897-D9DE-AECC-FF06BFD77498}"/>
                </a:ext>
              </a:extLst>
            </p:cNvPr>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84;p26">
              <a:extLst>
                <a:ext uri="{FF2B5EF4-FFF2-40B4-BE49-F238E27FC236}">
                  <a16:creationId xmlns="" xmlns:a16="http://schemas.microsoft.com/office/drawing/2014/main" id="{DB1E7E4B-3078-6F8F-2D45-5AE19A775A8E}"/>
                </a:ext>
              </a:extLst>
            </p:cNvPr>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5;p26">
              <a:extLst>
                <a:ext uri="{FF2B5EF4-FFF2-40B4-BE49-F238E27FC236}">
                  <a16:creationId xmlns="" xmlns:a16="http://schemas.microsoft.com/office/drawing/2014/main" id="{D57E310E-2DBF-33D7-72EC-BB5A2CF46320}"/>
                </a:ext>
              </a:extLst>
            </p:cNvPr>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086;p26">
              <a:extLst>
                <a:ext uri="{FF2B5EF4-FFF2-40B4-BE49-F238E27FC236}">
                  <a16:creationId xmlns="" xmlns:a16="http://schemas.microsoft.com/office/drawing/2014/main" id="{F1E5F4D2-7E80-5A21-7E61-BE54F32E5A45}"/>
                </a:ext>
              </a:extLst>
            </p:cNvPr>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087;p26">
              <a:extLst>
                <a:ext uri="{FF2B5EF4-FFF2-40B4-BE49-F238E27FC236}">
                  <a16:creationId xmlns="" xmlns:a16="http://schemas.microsoft.com/office/drawing/2014/main" id="{D467D8A8-DCE4-847A-A8B0-33C8A8044934}"/>
                </a:ext>
              </a:extLst>
            </p:cNvPr>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4904;p62">
            <a:extLst>
              <a:ext uri="{FF2B5EF4-FFF2-40B4-BE49-F238E27FC236}">
                <a16:creationId xmlns="" xmlns:a16="http://schemas.microsoft.com/office/drawing/2014/main" id="{EFFB10F7-19B5-B9EA-4BD6-6051EA69DF34}"/>
              </a:ext>
            </a:extLst>
          </p:cNvPr>
          <p:cNvGrpSpPr/>
          <p:nvPr/>
        </p:nvGrpSpPr>
        <p:grpSpPr>
          <a:xfrm>
            <a:off x="3219798" y="3932543"/>
            <a:ext cx="4021177" cy="1200149"/>
            <a:chOff x="3981525" y="4494100"/>
            <a:chExt cx="713000" cy="212800"/>
          </a:xfrm>
        </p:grpSpPr>
        <p:sp>
          <p:nvSpPr>
            <p:cNvPr id="225" name="Google Shape;4905;p62">
              <a:extLst>
                <a:ext uri="{FF2B5EF4-FFF2-40B4-BE49-F238E27FC236}">
                  <a16:creationId xmlns="" xmlns:a16="http://schemas.microsoft.com/office/drawing/2014/main" id="{D6701536-33C4-DBC8-85A1-035B770F9AD7}"/>
                </a:ext>
              </a:extLst>
            </p:cNvPr>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4906;p62">
              <a:extLst>
                <a:ext uri="{FF2B5EF4-FFF2-40B4-BE49-F238E27FC236}">
                  <a16:creationId xmlns="" xmlns:a16="http://schemas.microsoft.com/office/drawing/2014/main" id="{828647EE-03C7-F580-0E8A-B4270AA9E4F0}"/>
                </a:ext>
              </a:extLst>
            </p:cNvPr>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4907;p62">
              <a:extLst>
                <a:ext uri="{FF2B5EF4-FFF2-40B4-BE49-F238E27FC236}">
                  <a16:creationId xmlns="" xmlns:a16="http://schemas.microsoft.com/office/drawing/2014/main" id="{A79CE19A-1DB6-31F8-38C1-09948A6425C2}"/>
                </a:ext>
              </a:extLst>
            </p:cNvPr>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4908;p62">
              <a:extLst>
                <a:ext uri="{FF2B5EF4-FFF2-40B4-BE49-F238E27FC236}">
                  <a16:creationId xmlns="" xmlns:a16="http://schemas.microsoft.com/office/drawing/2014/main" id="{06223EF2-A15E-EF9E-D053-AD082672A867}"/>
                </a:ext>
              </a:extLst>
            </p:cNvPr>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4909;p62">
              <a:extLst>
                <a:ext uri="{FF2B5EF4-FFF2-40B4-BE49-F238E27FC236}">
                  <a16:creationId xmlns="" xmlns:a16="http://schemas.microsoft.com/office/drawing/2014/main" id="{4D030C77-0D7B-D29B-AA08-02327464A5D2}"/>
                </a:ext>
              </a:extLst>
            </p:cNvPr>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4910;p62">
              <a:extLst>
                <a:ext uri="{FF2B5EF4-FFF2-40B4-BE49-F238E27FC236}">
                  <a16:creationId xmlns="" xmlns:a16="http://schemas.microsoft.com/office/drawing/2014/main" id="{5A117AD6-C0D8-6277-E4D8-B7765F4AE26F}"/>
                </a:ext>
              </a:extLst>
            </p:cNvPr>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4911;p62">
              <a:extLst>
                <a:ext uri="{FF2B5EF4-FFF2-40B4-BE49-F238E27FC236}">
                  <a16:creationId xmlns="" xmlns:a16="http://schemas.microsoft.com/office/drawing/2014/main" id="{52FBFC4E-1E1A-331E-0AB7-A4C109EA7B87}"/>
                </a:ext>
              </a:extLst>
            </p:cNvPr>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4912;p62">
              <a:extLst>
                <a:ext uri="{FF2B5EF4-FFF2-40B4-BE49-F238E27FC236}">
                  <a16:creationId xmlns="" xmlns:a16="http://schemas.microsoft.com/office/drawing/2014/main" id="{901BD7DF-2D2B-69D0-D8C5-D11FFE62A38C}"/>
                </a:ext>
              </a:extLst>
            </p:cNvPr>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4913;p62">
              <a:extLst>
                <a:ext uri="{FF2B5EF4-FFF2-40B4-BE49-F238E27FC236}">
                  <a16:creationId xmlns="" xmlns:a16="http://schemas.microsoft.com/office/drawing/2014/main" id="{CC134FBD-7A46-DF12-DDD3-8DE5F3B972D2}"/>
                </a:ext>
              </a:extLst>
            </p:cNvPr>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4914;p62">
              <a:extLst>
                <a:ext uri="{FF2B5EF4-FFF2-40B4-BE49-F238E27FC236}">
                  <a16:creationId xmlns="" xmlns:a16="http://schemas.microsoft.com/office/drawing/2014/main" id="{1F7C88FA-0F44-D50E-A1E5-936EA60DFF3C}"/>
                </a:ext>
              </a:extLst>
            </p:cNvPr>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4915;p62">
              <a:extLst>
                <a:ext uri="{FF2B5EF4-FFF2-40B4-BE49-F238E27FC236}">
                  <a16:creationId xmlns="" xmlns:a16="http://schemas.microsoft.com/office/drawing/2014/main" id="{F96901ED-E938-AEE4-B781-CAB1EE8E17B3}"/>
                </a:ext>
              </a:extLst>
            </p:cNvPr>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4916;p62">
              <a:extLst>
                <a:ext uri="{FF2B5EF4-FFF2-40B4-BE49-F238E27FC236}">
                  <a16:creationId xmlns="" xmlns:a16="http://schemas.microsoft.com/office/drawing/2014/main" id="{2D5E6301-5802-50D4-F77D-AE3C5497A033}"/>
                </a:ext>
              </a:extLst>
            </p:cNvPr>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4917;p62">
              <a:extLst>
                <a:ext uri="{FF2B5EF4-FFF2-40B4-BE49-F238E27FC236}">
                  <a16:creationId xmlns="" xmlns:a16="http://schemas.microsoft.com/office/drawing/2014/main" id="{3171FBB8-1166-D8CF-5D8A-A4B0FE17A491}"/>
                </a:ext>
              </a:extLst>
            </p:cNvPr>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4918;p62">
              <a:extLst>
                <a:ext uri="{FF2B5EF4-FFF2-40B4-BE49-F238E27FC236}">
                  <a16:creationId xmlns="" xmlns:a16="http://schemas.microsoft.com/office/drawing/2014/main" id="{1DD007EF-85CC-AF06-BA5E-E84C53A61049}"/>
                </a:ext>
              </a:extLst>
            </p:cNvPr>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4919;p62">
              <a:extLst>
                <a:ext uri="{FF2B5EF4-FFF2-40B4-BE49-F238E27FC236}">
                  <a16:creationId xmlns="" xmlns:a16="http://schemas.microsoft.com/office/drawing/2014/main" id="{4C578B9C-BA48-B8ED-D893-82BBACA991AC}"/>
                </a:ext>
              </a:extLst>
            </p:cNvPr>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4920;p62">
              <a:extLst>
                <a:ext uri="{FF2B5EF4-FFF2-40B4-BE49-F238E27FC236}">
                  <a16:creationId xmlns="" xmlns:a16="http://schemas.microsoft.com/office/drawing/2014/main" id="{39E28248-4E6E-5128-3968-7E1F19A8D84C}"/>
                </a:ext>
              </a:extLst>
            </p:cNvPr>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4921;p62">
              <a:extLst>
                <a:ext uri="{FF2B5EF4-FFF2-40B4-BE49-F238E27FC236}">
                  <a16:creationId xmlns="" xmlns:a16="http://schemas.microsoft.com/office/drawing/2014/main" id="{51AD4314-B47C-9984-A35A-087443250BB9}"/>
                </a:ext>
              </a:extLst>
            </p:cNvPr>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4922;p62">
              <a:extLst>
                <a:ext uri="{FF2B5EF4-FFF2-40B4-BE49-F238E27FC236}">
                  <a16:creationId xmlns="" xmlns:a16="http://schemas.microsoft.com/office/drawing/2014/main" id="{D8D86BAA-D26A-D6A6-AC7E-C5529F4E6EB4}"/>
                </a:ext>
              </a:extLst>
            </p:cNvPr>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4923;p62">
              <a:extLst>
                <a:ext uri="{FF2B5EF4-FFF2-40B4-BE49-F238E27FC236}">
                  <a16:creationId xmlns="" xmlns:a16="http://schemas.microsoft.com/office/drawing/2014/main" id="{D78ADF59-E086-6AAF-2ACD-02592FD140D3}"/>
                </a:ext>
              </a:extLst>
            </p:cNvPr>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4924;p62">
              <a:extLst>
                <a:ext uri="{FF2B5EF4-FFF2-40B4-BE49-F238E27FC236}">
                  <a16:creationId xmlns="" xmlns:a16="http://schemas.microsoft.com/office/drawing/2014/main" id="{260917A2-EDC9-9FD6-735A-76719E2854E9}"/>
                </a:ext>
              </a:extLst>
            </p:cNvPr>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4925;p62">
              <a:extLst>
                <a:ext uri="{FF2B5EF4-FFF2-40B4-BE49-F238E27FC236}">
                  <a16:creationId xmlns="" xmlns:a16="http://schemas.microsoft.com/office/drawing/2014/main" id="{3B0487B6-3DC4-2E0B-E640-A25349CA16FC}"/>
                </a:ext>
              </a:extLst>
            </p:cNvPr>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4926;p62">
              <a:extLst>
                <a:ext uri="{FF2B5EF4-FFF2-40B4-BE49-F238E27FC236}">
                  <a16:creationId xmlns="" xmlns:a16="http://schemas.microsoft.com/office/drawing/2014/main" id="{EC399A74-7B55-1F3B-A4CD-8FC7A0808E68}"/>
                </a:ext>
              </a:extLst>
            </p:cNvPr>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4927;p62">
              <a:extLst>
                <a:ext uri="{FF2B5EF4-FFF2-40B4-BE49-F238E27FC236}">
                  <a16:creationId xmlns="" xmlns:a16="http://schemas.microsoft.com/office/drawing/2014/main" id="{2CD6B1CE-281B-01BA-BC5B-378EBDC14876}"/>
                </a:ext>
              </a:extLst>
            </p:cNvPr>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4928;p62">
              <a:extLst>
                <a:ext uri="{FF2B5EF4-FFF2-40B4-BE49-F238E27FC236}">
                  <a16:creationId xmlns="" xmlns:a16="http://schemas.microsoft.com/office/drawing/2014/main" id="{F7D90253-6C44-9A8B-C35D-595DA5D5DCF8}"/>
                </a:ext>
              </a:extLst>
            </p:cNvPr>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4929;p62">
              <a:extLst>
                <a:ext uri="{FF2B5EF4-FFF2-40B4-BE49-F238E27FC236}">
                  <a16:creationId xmlns="" xmlns:a16="http://schemas.microsoft.com/office/drawing/2014/main" id="{6A86CF44-F4A1-6A5C-62AB-08BA84BFDA78}"/>
                </a:ext>
              </a:extLst>
            </p:cNvPr>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4930;p62">
              <a:extLst>
                <a:ext uri="{FF2B5EF4-FFF2-40B4-BE49-F238E27FC236}">
                  <a16:creationId xmlns="" xmlns:a16="http://schemas.microsoft.com/office/drawing/2014/main" id="{49D41B8B-1E25-6A73-A682-1E2D1F26BA3F}"/>
                </a:ext>
              </a:extLst>
            </p:cNvPr>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4931;p62">
              <a:extLst>
                <a:ext uri="{FF2B5EF4-FFF2-40B4-BE49-F238E27FC236}">
                  <a16:creationId xmlns="" xmlns:a16="http://schemas.microsoft.com/office/drawing/2014/main" id="{938CD2CB-F0EF-E805-457B-5A6A6F807046}"/>
                </a:ext>
              </a:extLst>
            </p:cNvPr>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4932;p62">
              <a:extLst>
                <a:ext uri="{FF2B5EF4-FFF2-40B4-BE49-F238E27FC236}">
                  <a16:creationId xmlns="" xmlns:a16="http://schemas.microsoft.com/office/drawing/2014/main" id="{F1E77C63-6E0D-6486-E8E5-677B068A3ED0}"/>
                </a:ext>
              </a:extLst>
            </p:cNvPr>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4933;p62">
              <a:extLst>
                <a:ext uri="{FF2B5EF4-FFF2-40B4-BE49-F238E27FC236}">
                  <a16:creationId xmlns="" xmlns:a16="http://schemas.microsoft.com/office/drawing/2014/main" id="{ABE2416F-3D8A-127C-F783-49766132F3CD}"/>
                </a:ext>
              </a:extLst>
            </p:cNvPr>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4934;p62">
              <a:extLst>
                <a:ext uri="{FF2B5EF4-FFF2-40B4-BE49-F238E27FC236}">
                  <a16:creationId xmlns="" xmlns:a16="http://schemas.microsoft.com/office/drawing/2014/main" id="{9E7B2363-4AB9-F703-8FFC-E411D6D740F7}"/>
                </a:ext>
              </a:extLst>
            </p:cNvPr>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4935;p62">
              <a:extLst>
                <a:ext uri="{FF2B5EF4-FFF2-40B4-BE49-F238E27FC236}">
                  <a16:creationId xmlns="" xmlns:a16="http://schemas.microsoft.com/office/drawing/2014/main" id="{E75986EB-749F-AC60-27D4-12BD76D6366B}"/>
                </a:ext>
              </a:extLst>
            </p:cNvPr>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4936;p62">
              <a:extLst>
                <a:ext uri="{FF2B5EF4-FFF2-40B4-BE49-F238E27FC236}">
                  <a16:creationId xmlns="" xmlns:a16="http://schemas.microsoft.com/office/drawing/2014/main" id="{1B4C76BB-72D7-39F3-5E39-CB496E49C81B}"/>
                </a:ext>
              </a:extLst>
            </p:cNvPr>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4937;p62">
              <a:extLst>
                <a:ext uri="{FF2B5EF4-FFF2-40B4-BE49-F238E27FC236}">
                  <a16:creationId xmlns="" xmlns:a16="http://schemas.microsoft.com/office/drawing/2014/main" id="{F2E5EB97-A04F-6801-2734-101BEC547FBA}"/>
                </a:ext>
              </a:extLst>
            </p:cNvPr>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4938;p62">
              <a:extLst>
                <a:ext uri="{FF2B5EF4-FFF2-40B4-BE49-F238E27FC236}">
                  <a16:creationId xmlns="" xmlns:a16="http://schemas.microsoft.com/office/drawing/2014/main" id="{A1A60380-F232-ADFE-2898-FDB7E07F9974}"/>
                </a:ext>
              </a:extLst>
            </p:cNvPr>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4939;p62">
              <a:extLst>
                <a:ext uri="{FF2B5EF4-FFF2-40B4-BE49-F238E27FC236}">
                  <a16:creationId xmlns="" xmlns:a16="http://schemas.microsoft.com/office/drawing/2014/main" id="{531F2216-9580-0505-DFB4-5F64FACA93A7}"/>
                </a:ext>
              </a:extLst>
            </p:cNvPr>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4940;p62">
              <a:extLst>
                <a:ext uri="{FF2B5EF4-FFF2-40B4-BE49-F238E27FC236}">
                  <a16:creationId xmlns="" xmlns:a16="http://schemas.microsoft.com/office/drawing/2014/main" id="{88E3D8A7-9D7D-92B5-9B02-88DD33E613B5}"/>
                </a:ext>
              </a:extLst>
            </p:cNvPr>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4941;p62">
              <a:extLst>
                <a:ext uri="{FF2B5EF4-FFF2-40B4-BE49-F238E27FC236}">
                  <a16:creationId xmlns="" xmlns:a16="http://schemas.microsoft.com/office/drawing/2014/main" id="{E9D4E011-0676-8836-8DEA-6737F7D266C8}"/>
                </a:ext>
              </a:extLst>
            </p:cNvPr>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4942;p62">
              <a:extLst>
                <a:ext uri="{FF2B5EF4-FFF2-40B4-BE49-F238E27FC236}">
                  <a16:creationId xmlns="" xmlns:a16="http://schemas.microsoft.com/office/drawing/2014/main" id="{FBD181C9-D502-B117-F740-7E7FBF8FD4BF}"/>
                </a:ext>
              </a:extLst>
            </p:cNvPr>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4943;p62">
              <a:extLst>
                <a:ext uri="{FF2B5EF4-FFF2-40B4-BE49-F238E27FC236}">
                  <a16:creationId xmlns="" xmlns:a16="http://schemas.microsoft.com/office/drawing/2014/main" id="{E65923A2-607E-F417-D0AF-090FFEEBFA36}"/>
                </a:ext>
              </a:extLst>
            </p:cNvPr>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4944;p62">
              <a:extLst>
                <a:ext uri="{FF2B5EF4-FFF2-40B4-BE49-F238E27FC236}">
                  <a16:creationId xmlns="" xmlns:a16="http://schemas.microsoft.com/office/drawing/2014/main" id="{B014155A-EE11-A2AA-64DC-6AD140F5C5D0}"/>
                </a:ext>
              </a:extLst>
            </p:cNvPr>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4945;p62">
              <a:extLst>
                <a:ext uri="{FF2B5EF4-FFF2-40B4-BE49-F238E27FC236}">
                  <a16:creationId xmlns="" xmlns:a16="http://schemas.microsoft.com/office/drawing/2014/main" id="{9AC463D7-5C6B-938E-27CA-5A635612975B}"/>
                </a:ext>
              </a:extLst>
            </p:cNvPr>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4946;p62">
              <a:extLst>
                <a:ext uri="{FF2B5EF4-FFF2-40B4-BE49-F238E27FC236}">
                  <a16:creationId xmlns="" xmlns:a16="http://schemas.microsoft.com/office/drawing/2014/main" id="{D0999D98-6FCC-6F19-8D3E-7F10F1FD175B}"/>
                </a:ext>
              </a:extLst>
            </p:cNvPr>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947;p62">
              <a:extLst>
                <a:ext uri="{FF2B5EF4-FFF2-40B4-BE49-F238E27FC236}">
                  <a16:creationId xmlns="" xmlns:a16="http://schemas.microsoft.com/office/drawing/2014/main" id="{EF90B4E7-E30A-D8E3-5F2B-8E5FF1629FAA}"/>
                </a:ext>
              </a:extLst>
            </p:cNvPr>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948;p62">
              <a:extLst>
                <a:ext uri="{FF2B5EF4-FFF2-40B4-BE49-F238E27FC236}">
                  <a16:creationId xmlns="" xmlns:a16="http://schemas.microsoft.com/office/drawing/2014/main" id="{59C8A668-9001-5D64-D544-E14A43672A4D}"/>
                </a:ext>
              </a:extLst>
            </p:cNvPr>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949;p62">
              <a:extLst>
                <a:ext uri="{FF2B5EF4-FFF2-40B4-BE49-F238E27FC236}">
                  <a16:creationId xmlns="" xmlns:a16="http://schemas.microsoft.com/office/drawing/2014/main" id="{FFE4D199-ABF0-67C3-25A3-1DE6573F8A0F}"/>
                </a:ext>
              </a:extLst>
            </p:cNvPr>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950;p62">
              <a:extLst>
                <a:ext uri="{FF2B5EF4-FFF2-40B4-BE49-F238E27FC236}">
                  <a16:creationId xmlns="" xmlns:a16="http://schemas.microsoft.com/office/drawing/2014/main" id="{99447E21-BBF8-99F6-5972-5D0E5491D7EF}"/>
                </a:ext>
              </a:extLst>
            </p:cNvPr>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951;p62">
              <a:extLst>
                <a:ext uri="{FF2B5EF4-FFF2-40B4-BE49-F238E27FC236}">
                  <a16:creationId xmlns="" xmlns:a16="http://schemas.microsoft.com/office/drawing/2014/main" id="{D84BA6D6-FF63-E5EA-DB66-599DD3F1186C}"/>
                </a:ext>
              </a:extLst>
            </p:cNvPr>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952;p62">
              <a:extLst>
                <a:ext uri="{FF2B5EF4-FFF2-40B4-BE49-F238E27FC236}">
                  <a16:creationId xmlns="" xmlns:a16="http://schemas.microsoft.com/office/drawing/2014/main" id="{0F9DEAB8-1967-0E8A-27ED-D9CEFA5AF286}"/>
                </a:ext>
              </a:extLst>
            </p:cNvPr>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4953;p62">
              <a:extLst>
                <a:ext uri="{FF2B5EF4-FFF2-40B4-BE49-F238E27FC236}">
                  <a16:creationId xmlns="" xmlns:a16="http://schemas.microsoft.com/office/drawing/2014/main" id="{6E976897-8A2D-F2E1-F2A0-43417FD7B7F2}"/>
                </a:ext>
              </a:extLst>
            </p:cNvPr>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4954;p62">
              <a:extLst>
                <a:ext uri="{FF2B5EF4-FFF2-40B4-BE49-F238E27FC236}">
                  <a16:creationId xmlns="" xmlns:a16="http://schemas.microsoft.com/office/drawing/2014/main" id="{6BCA612F-7E8B-91D0-A348-DC99926CECB3}"/>
                </a:ext>
              </a:extLst>
            </p:cNvPr>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955;p62">
              <a:extLst>
                <a:ext uri="{FF2B5EF4-FFF2-40B4-BE49-F238E27FC236}">
                  <a16:creationId xmlns="" xmlns:a16="http://schemas.microsoft.com/office/drawing/2014/main" id="{A208BF69-C302-832F-4B4C-5C8B90A2C3EB}"/>
                </a:ext>
              </a:extLst>
            </p:cNvPr>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956;p62">
              <a:extLst>
                <a:ext uri="{FF2B5EF4-FFF2-40B4-BE49-F238E27FC236}">
                  <a16:creationId xmlns="" xmlns:a16="http://schemas.microsoft.com/office/drawing/2014/main" id="{230E8EF0-279F-AEFA-CA54-B04B4BD1B93C}"/>
                </a:ext>
              </a:extLst>
            </p:cNvPr>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957;p62">
              <a:extLst>
                <a:ext uri="{FF2B5EF4-FFF2-40B4-BE49-F238E27FC236}">
                  <a16:creationId xmlns="" xmlns:a16="http://schemas.microsoft.com/office/drawing/2014/main" id="{A93610AB-0B07-DDEF-F994-3F380BA97F37}"/>
                </a:ext>
              </a:extLst>
            </p:cNvPr>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958;p62">
              <a:extLst>
                <a:ext uri="{FF2B5EF4-FFF2-40B4-BE49-F238E27FC236}">
                  <a16:creationId xmlns="" xmlns:a16="http://schemas.microsoft.com/office/drawing/2014/main" id="{8A9AB666-A233-D37D-1553-5AD36937CA37}"/>
                </a:ext>
              </a:extLst>
            </p:cNvPr>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959;p62">
              <a:extLst>
                <a:ext uri="{FF2B5EF4-FFF2-40B4-BE49-F238E27FC236}">
                  <a16:creationId xmlns="" xmlns:a16="http://schemas.microsoft.com/office/drawing/2014/main" id="{E2312171-C91D-C749-87C5-D22B784F88FA}"/>
                </a:ext>
              </a:extLst>
            </p:cNvPr>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960;p62">
              <a:extLst>
                <a:ext uri="{FF2B5EF4-FFF2-40B4-BE49-F238E27FC236}">
                  <a16:creationId xmlns="" xmlns:a16="http://schemas.microsoft.com/office/drawing/2014/main" id="{7D0BDD82-2967-1872-7A30-D215A917FA1A}"/>
                </a:ext>
              </a:extLst>
            </p:cNvPr>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961;p62">
              <a:extLst>
                <a:ext uri="{FF2B5EF4-FFF2-40B4-BE49-F238E27FC236}">
                  <a16:creationId xmlns="" xmlns:a16="http://schemas.microsoft.com/office/drawing/2014/main" id="{2F468181-C50C-9C26-8C52-F7FCD753B348}"/>
                </a:ext>
              </a:extLst>
            </p:cNvPr>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962;p62">
              <a:extLst>
                <a:ext uri="{FF2B5EF4-FFF2-40B4-BE49-F238E27FC236}">
                  <a16:creationId xmlns="" xmlns:a16="http://schemas.microsoft.com/office/drawing/2014/main" id="{B4699F5D-A5A1-ADAF-E9B6-DAFC13ED0749}"/>
                </a:ext>
              </a:extLst>
            </p:cNvPr>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963;p62">
              <a:extLst>
                <a:ext uri="{FF2B5EF4-FFF2-40B4-BE49-F238E27FC236}">
                  <a16:creationId xmlns="" xmlns:a16="http://schemas.microsoft.com/office/drawing/2014/main" id="{E90A9517-31D5-7F6C-4470-9D1C01F86A5F}"/>
                </a:ext>
              </a:extLst>
            </p:cNvPr>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964;p62">
              <a:extLst>
                <a:ext uri="{FF2B5EF4-FFF2-40B4-BE49-F238E27FC236}">
                  <a16:creationId xmlns="" xmlns:a16="http://schemas.microsoft.com/office/drawing/2014/main" id="{38F136B5-B279-4489-C6C2-9721A1B7DA17}"/>
                </a:ext>
              </a:extLst>
            </p:cNvPr>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965;p62">
              <a:extLst>
                <a:ext uri="{FF2B5EF4-FFF2-40B4-BE49-F238E27FC236}">
                  <a16:creationId xmlns="" xmlns:a16="http://schemas.microsoft.com/office/drawing/2014/main" id="{46A4D694-9745-DD31-37F0-EFB5BE72789F}"/>
                </a:ext>
              </a:extLst>
            </p:cNvPr>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966;p62">
              <a:extLst>
                <a:ext uri="{FF2B5EF4-FFF2-40B4-BE49-F238E27FC236}">
                  <a16:creationId xmlns="" xmlns:a16="http://schemas.microsoft.com/office/drawing/2014/main" id="{536B9C57-9BAA-9EEA-17C9-80EF2D4D339D}"/>
                </a:ext>
              </a:extLst>
            </p:cNvPr>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967;p62">
              <a:extLst>
                <a:ext uri="{FF2B5EF4-FFF2-40B4-BE49-F238E27FC236}">
                  <a16:creationId xmlns="" xmlns:a16="http://schemas.microsoft.com/office/drawing/2014/main" id="{3525A1B5-EDC0-7D50-3798-CDED1E07DF3E}"/>
                </a:ext>
              </a:extLst>
            </p:cNvPr>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968;p62">
              <a:extLst>
                <a:ext uri="{FF2B5EF4-FFF2-40B4-BE49-F238E27FC236}">
                  <a16:creationId xmlns="" xmlns:a16="http://schemas.microsoft.com/office/drawing/2014/main" id="{987EC93B-F96D-2FD5-AD3C-9C930D6B6539}"/>
                </a:ext>
              </a:extLst>
            </p:cNvPr>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969;p62">
              <a:extLst>
                <a:ext uri="{FF2B5EF4-FFF2-40B4-BE49-F238E27FC236}">
                  <a16:creationId xmlns="" xmlns:a16="http://schemas.microsoft.com/office/drawing/2014/main" id="{11817056-9EEC-5BE4-D786-F7FA4A6D8494}"/>
                </a:ext>
              </a:extLst>
            </p:cNvPr>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970;p62">
              <a:extLst>
                <a:ext uri="{FF2B5EF4-FFF2-40B4-BE49-F238E27FC236}">
                  <a16:creationId xmlns="" xmlns:a16="http://schemas.microsoft.com/office/drawing/2014/main" id="{DF288E99-BAAE-4558-D178-5D9AF14DE367}"/>
                </a:ext>
              </a:extLst>
            </p:cNvPr>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971;p62">
              <a:extLst>
                <a:ext uri="{FF2B5EF4-FFF2-40B4-BE49-F238E27FC236}">
                  <a16:creationId xmlns="" xmlns:a16="http://schemas.microsoft.com/office/drawing/2014/main" id="{007C1D63-BBBE-BED2-DB88-76691AD0376B}"/>
                </a:ext>
              </a:extLst>
            </p:cNvPr>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972;p62">
              <a:extLst>
                <a:ext uri="{FF2B5EF4-FFF2-40B4-BE49-F238E27FC236}">
                  <a16:creationId xmlns="" xmlns:a16="http://schemas.microsoft.com/office/drawing/2014/main" id="{2F7A51CF-FAFB-CE77-1986-4CEFA906E31F}"/>
                </a:ext>
              </a:extLst>
            </p:cNvPr>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973;p62">
              <a:extLst>
                <a:ext uri="{FF2B5EF4-FFF2-40B4-BE49-F238E27FC236}">
                  <a16:creationId xmlns="" xmlns:a16="http://schemas.microsoft.com/office/drawing/2014/main" id="{D8D0D668-D7C8-6D0A-80BF-01F0F463069C}"/>
                </a:ext>
              </a:extLst>
            </p:cNvPr>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974;p62">
              <a:extLst>
                <a:ext uri="{FF2B5EF4-FFF2-40B4-BE49-F238E27FC236}">
                  <a16:creationId xmlns="" xmlns:a16="http://schemas.microsoft.com/office/drawing/2014/main" id="{D89194F2-845B-3526-E65C-7C22284DD41C}"/>
                </a:ext>
              </a:extLst>
            </p:cNvPr>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975;p62">
              <a:extLst>
                <a:ext uri="{FF2B5EF4-FFF2-40B4-BE49-F238E27FC236}">
                  <a16:creationId xmlns="" xmlns:a16="http://schemas.microsoft.com/office/drawing/2014/main" id="{1D01EF5E-E447-F3DA-9124-ED27AC6C35C7}"/>
                </a:ext>
              </a:extLst>
            </p:cNvPr>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976;p62">
              <a:extLst>
                <a:ext uri="{FF2B5EF4-FFF2-40B4-BE49-F238E27FC236}">
                  <a16:creationId xmlns="" xmlns:a16="http://schemas.microsoft.com/office/drawing/2014/main" id="{CE49F45B-C285-6228-099E-BEEB46860BA4}"/>
                </a:ext>
              </a:extLst>
            </p:cNvPr>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977;p62">
              <a:extLst>
                <a:ext uri="{FF2B5EF4-FFF2-40B4-BE49-F238E27FC236}">
                  <a16:creationId xmlns="" xmlns:a16="http://schemas.microsoft.com/office/drawing/2014/main" id="{0C5B81ED-BB2B-CE92-21B4-22A76D04E6E0}"/>
                </a:ext>
              </a:extLst>
            </p:cNvPr>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978;p62">
              <a:extLst>
                <a:ext uri="{FF2B5EF4-FFF2-40B4-BE49-F238E27FC236}">
                  <a16:creationId xmlns="" xmlns:a16="http://schemas.microsoft.com/office/drawing/2014/main" id="{02655D60-1237-5063-06F6-6333B7FEEB42}"/>
                </a:ext>
              </a:extLst>
            </p:cNvPr>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979;p62">
              <a:extLst>
                <a:ext uri="{FF2B5EF4-FFF2-40B4-BE49-F238E27FC236}">
                  <a16:creationId xmlns="" xmlns:a16="http://schemas.microsoft.com/office/drawing/2014/main" id="{66AEABFA-5DE4-19D4-DF57-EF19D643ACD0}"/>
                </a:ext>
              </a:extLst>
            </p:cNvPr>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980;p62">
              <a:extLst>
                <a:ext uri="{FF2B5EF4-FFF2-40B4-BE49-F238E27FC236}">
                  <a16:creationId xmlns="" xmlns:a16="http://schemas.microsoft.com/office/drawing/2014/main" id="{660B1A84-8D66-55B9-16A8-BB9CF16503F6}"/>
                </a:ext>
              </a:extLst>
            </p:cNvPr>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981;p62">
              <a:extLst>
                <a:ext uri="{FF2B5EF4-FFF2-40B4-BE49-F238E27FC236}">
                  <a16:creationId xmlns="" xmlns:a16="http://schemas.microsoft.com/office/drawing/2014/main" id="{E58ECD4A-C65C-F132-CF31-AEEFFF8C5AD2}"/>
                </a:ext>
              </a:extLst>
            </p:cNvPr>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982;p62">
              <a:extLst>
                <a:ext uri="{FF2B5EF4-FFF2-40B4-BE49-F238E27FC236}">
                  <a16:creationId xmlns="" xmlns:a16="http://schemas.microsoft.com/office/drawing/2014/main" id="{6E837809-5AEF-521B-5F10-DF2FA7C24EB1}"/>
                </a:ext>
              </a:extLst>
            </p:cNvPr>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983;p62">
              <a:extLst>
                <a:ext uri="{FF2B5EF4-FFF2-40B4-BE49-F238E27FC236}">
                  <a16:creationId xmlns="" xmlns:a16="http://schemas.microsoft.com/office/drawing/2014/main" id="{9CBF2996-E463-D901-7578-4A9F599E9D29}"/>
                </a:ext>
              </a:extLst>
            </p:cNvPr>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984;p62">
              <a:extLst>
                <a:ext uri="{FF2B5EF4-FFF2-40B4-BE49-F238E27FC236}">
                  <a16:creationId xmlns="" xmlns:a16="http://schemas.microsoft.com/office/drawing/2014/main" id="{4034E908-CD68-E1C0-DDD7-9341D607F455}"/>
                </a:ext>
              </a:extLst>
            </p:cNvPr>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985;p62">
              <a:extLst>
                <a:ext uri="{FF2B5EF4-FFF2-40B4-BE49-F238E27FC236}">
                  <a16:creationId xmlns="" xmlns:a16="http://schemas.microsoft.com/office/drawing/2014/main" id="{E26325BA-D1E1-4DFD-781C-CFCDAD60EEF2}"/>
                </a:ext>
              </a:extLst>
            </p:cNvPr>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986;p62">
              <a:extLst>
                <a:ext uri="{FF2B5EF4-FFF2-40B4-BE49-F238E27FC236}">
                  <a16:creationId xmlns="" xmlns:a16="http://schemas.microsoft.com/office/drawing/2014/main" id="{A0D48415-5824-1253-D0B9-ADAB25BDBAB7}"/>
                </a:ext>
              </a:extLst>
            </p:cNvPr>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987;p62">
              <a:extLst>
                <a:ext uri="{FF2B5EF4-FFF2-40B4-BE49-F238E27FC236}">
                  <a16:creationId xmlns="" xmlns:a16="http://schemas.microsoft.com/office/drawing/2014/main" id="{572E62D9-CCA9-7D2A-CF22-AD0BC41B72C9}"/>
                </a:ext>
              </a:extLst>
            </p:cNvPr>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988;p62">
              <a:extLst>
                <a:ext uri="{FF2B5EF4-FFF2-40B4-BE49-F238E27FC236}">
                  <a16:creationId xmlns="" xmlns:a16="http://schemas.microsoft.com/office/drawing/2014/main" id="{5CFEF990-F792-4E31-4044-EE1E680C52D1}"/>
                </a:ext>
              </a:extLst>
            </p:cNvPr>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989;p62">
              <a:extLst>
                <a:ext uri="{FF2B5EF4-FFF2-40B4-BE49-F238E27FC236}">
                  <a16:creationId xmlns="" xmlns:a16="http://schemas.microsoft.com/office/drawing/2014/main" id="{EFDF942E-10BE-4669-A60B-532B6ABE0F2F}"/>
                </a:ext>
              </a:extLst>
            </p:cNvPr>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990;p62">
              <a:extLst>
                <a:ext uri="{FF2B5EF4-FFF2-40B4-BE49-F238E27FC236}">
                  <a16:creationId xmlns="" xmlns:a16="http://schemas.microsoft.com/office/drawing/2014/main" id="{6F116911-D2A1-0870-C087-B84016381144}"/>
                </a:ext>
              </a:extLst>
            </p:cNvPr>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991;p62">
              <a:extLst>
                <a:ext uri="{FF2B5EF4-FFF2-40B4-BE49-F238E27FC236}">
                  <a16:creationId xmlns="" xmlns:a16="http://schemas.microsoft.com/office/drawing/2014/main" id="{F8E0993D-2323-8C26-D7C7-A6272A6B5E4F}"/>
                </a:ext>
              </a:extLst>
            </p:cNvPr>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992;p62">
              <a:extLst>
                <a:ext uri="{FF2B5EF4-FFF2-40B4-BE49-F238E27FC236}">
                  <a16:creationId xmlns="" xmlns:a16="http://schemas.microsoft.com/office/drawing/2014/main" id="{4BE55E2E-DFBE-0C66-FB17-55794509A738}"/>
                </a:ext>
              </a:extLst>
            </p:cNvPr>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993;p62">
              <a:extLst>
                <a:ext uri="{FF2B5EF4-FFF2-40B4-BE49-F238E27FC236}">
                  <a16:creationId xmlns="" xmlns:a16="http://schemas.microsoft.com/office/drawing/2014/main" id="{096CE1CA-6284-1D77-12AE-F6ED6B7AFB1F}"/>
                </a:ext>
              </a:extLst>
            </p:cNvPr>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994;p62">
              <a:extLst>
                <a:ext uri="{FF2B5EF4-FFF2-40B4-BE49-F238E27FC236}">
                  <a16:creationId xmlns="" xmlns:a16="http://schemas.microsoft.com/office/drawing/2014/main" id="{4AA05C8F-3CCE-E2DB-952A-163804FFF1AC}"/>
                </a:ext>
              </a:extLst>
            </p:cNvPr>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995;p62">
              <a:extLst>
                <a:ext uri="{FF2B5EF4-FFF2-40B4-BE49-F238E27FC236}">
                  <a16:creationId xmlns="" xmlns:a16="http://schemas.microsoft.com/office/drawing/2014/main" id="{F8A2FF4A-51A8-85A1-A900-00087440FC28}"/>
                </a:ext>
              </a:extLst>
            </p:cNvPr>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996;p62">
              <a:extLst>
                <a:ext uri="{FF2B5EF4-FFF2-40B4-BE49-F238E27FC236}">
                  <a16:creationId xmlns="" xmlns:a16="http://schemas.microsoft.com/office/drawing/2014/main" id="{AFB6E1EF-7B96-CF5B-7F39-9D661556AFB3}"/>
                </a:ext>
              </a:extLst>
            </p:cNvPr>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997;p62">
              <a:extLst>
                <a:ext uri="{FF2B5EF4-FFF2-40B4-BE49-F238E27FC236}">
                  <a16:creationId xmlns="" xmlns:a16="http://schemas.microsoft.com/office/drawing/2014/main" id="{C4C5B312-8E35-1F24-CED3-63D15DA28E6E}"/>
                </a:ext>
              </a:extLst>
            </p:cNvPr>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998;p62">
              <a:extLst>
                <a:ext uri="{FF2B5EF4-FFF2-40B4-BE49-F238E27FC236}">
                  <a16:creationId xmlns="" xmlns:a16="http://schemas.microsoft.com/office/drawing/2014/main" id="{ABBEB24B-E9C6-8EAF-13BD-5B4CAAC3125C}"/>
                </a:ext>
              </a:extLst>
            </p:cNvPr>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999;p62">
              <a:extLst>
                <a:ext uri="{FF2B5EF4-FFF2-40B4-BE49-F238E27FC236}">
                  <a16:creationId xmlns="" xmlns:a16="http://schemas.microsoft.com/office/drawing/2014/main" id="{630D6F86-BF56-8C44-5263-8D18EC259C76}"/>
                </a:ext>
              </a:extLst>
            </p:cNvPr>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5000;p62">
              <a:extLst>
                <a:ext uri="{FF2B5EF4-FFF2-40B4-BE49-F238E27FC236}">
                  <a16:creationId xmlns="" xmlns:a16="http://schemas.microsoft.com/office/drawing/2014/main" id="{ABD8083D-9D51-8EED-09C7-6CBCF737451B}"/>
                </a:ext>
              </a:extLst>
            </p:cNvPr>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5001;p62">
              <a:extLst>
                <a:ext uri="{FF2B5EF4-FFF2-40B4-BE49-F238E27FC236}">
                  <a16:creationId xmlns="" xmlns:a16="http://schemas.microsoft.com/office/drawing/2014/main" id="{FA0FCA4F-1E7F-87D4-A3B0-FCBF2BB0068D}"/>
                </a:ext>
              </a:extLst>
            </p:cNvPr>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5002;p62">
              <a:extLst>
                <a:ext uri="{FF2B5EF4-FFF2-40B4-BE49-F238E27FC236}">
                  <a16:creationId xmlns="" xmlns:a16="http://schemas.microsoft.com/office/drawing/2014/main" id="{DFE97497-6450-3587-79C5-69001FC8C602}"/>
                </a:ext>
              </a:extLst>
            </p:cNvPr>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5003;p62">
              <a:extLst>
                <a:ext uri="{FF2B5EF4-FFF2-40B4-BE49-F238E27FC236}">
                  <a16:creationId xmlns="" xmlns:a16="http://schemas.microsoft.com/office/drawing/2014/main" id="{429FB681-174B-94E3-AE2E-A52AA7F85CBC}"/>
                </a:ext>
              </a:extLst>
            </p:cNvPr>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5004;p62">
              <a:extLst>
                <a:ext uri="{FF2B5EF4-FFF2-40B4-BE49-F238E27FC236}">
                  <a16:creationId xmlns="" xmlns:a16="http://schemas.microsoft.com/office/drawing/2014/main" id="{20921687-8063-DF23-7EFA-83E1313F179D}"/>
                </a:ext>
              </a:extLst>
            </p:cNvPr>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5005;p62">
              <a:extLst>
                <a:ext uri="{FF2B5EF4-FFF2-40B4-BE49-F238E27FC236}">
                  <a16:creationId xmlns="" xmlns:a16="http://schemas.microsoft.com/office/drawing/2014/main" id="{806135C6-34FD-231F-DCD9-6C16168120CD}"/>
                </a:ext>
              </a:extLst>
            </p:cNvPr>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5006;p62">
              <a:extLst>
                <a:ext uri="{FF2B5EF4-FFF2-40B4-BE49-F238E27FC236}">
                  <a16:creationId xmlns="" xmlns:a16="http://schemas.microsoft.com/office/drawing/2014/main" id="{1DC69E01-61ED-DA12-86F8-8321140BDF84}"/>
                </a:ext>
              </a:extLst>
            </p:cNvPr>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5007;p62">
              <a:extLst>
                <a:ext uri="{FF2B5EF4-FFF2-40B4-BE49-F238E27FC236}">
                  <a16:creationId xmlns="" xmlns:a16="http://schemas.microsoft.com/office/drawing/2014/main" id="{E85806AC-666F-3039-12B6-79508845EC48}"/>
                </a:ext>
              </a:extLst>
            </p:cNvPr>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5008;p62">
              <a:extLst>
                <a:ext uri="{FF2B5EF4-FFF2-40B4-BE49-F238E27FC236}">
                  <a16:creationId xmlns="" xmlns:a16="http://schemas.microsoft.com/office/drawing/2014/main" id="{2DA96DE0-F6D2-2BFF-EADA-F4A40FF3BB01}"/>
                </a:ext>
              </a:extLst>
            </p:cNvPr>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5009;p62">
              <a:extLst>
                <a:ext uri="{FF2B5EF4-FFF2-40B4-BE49-F238E27FC236}">
                  <a16:creationId xmlns="" xmlns:a16="http://schemas.microsoft.com/office/drawing/2014/main" id="{B7C11E0D-88A3-6D15-7164-F049765E93CC}"/>
                </a:ext>
              </a:extLst>
            </p:cNvPr>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5010;p62">
              <a:extLst>
                <a:ext uri="{FF2B5EF4-FFF2-40B4-BE49-F238E27FC236}">
                  <a16:creationId xmlns="" xmlns:a16="http://schemas.microsoft.com/office/drawing/2014/main" id="{53FB26FD-21D4-C16E-06FC-9F7C1981ED80}"/>
                </a:ext>
              </a:extLst>
            </p:cNvPr>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5011;p62">
              <a:extLst>
                <a:ext uri="{FF2B5EF4-FFF2-40B4-BE49-F238E27FC236}">
                  <a16:creationId xmlns="" xmlns:a16="http://schemas.microsoft.com/office/drawing/2014/main" id="{4841FD4E-3275-B441-CB45-92E1E713E132}"/>
                </a:ext>
              </a:extLst>
            </p:cNvPr>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5012;p62">
              <a:extLst>
                <a:ext uri="{FF2B5EF4-FFF2-40B4-BE49-F238E27FC236}">
                  <a16:creationId xmlns="" xmlns:a16="http://schemas.microsoft.com/office/drawing/2014/main" id="{D0F9DA58-5A4E-2A6E-2F54-92B862B31C00}"/>
                </a:ext>
              </a:extLst>
            </p:cNvPr>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5013;p62">
              <a:extLst>
                <a:ext uri="{FF2B5EF4-FFF2-40B4-BE49-F238E27FC236}">
                  <a16:creationId xmlns="" xmlns:a16="http://schemas.microsoft.com/office/drawing/2014/main" id="{07C6709D-3E6D-35B4-3320-F7577F7BAF3D}"/>
                </a:ext>
              </a:extLst>
            </p:cNvPr>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5014;p62">
              <a:extLst>
                <a:ext uri="{FF2B5EF4-FFF2-40B4-BE49-F238E27FC236}">
                  <a16:creationId xmlns="" xmlns:a16="http://schemas.microsoft.com/office/drawing/2014/main" id="{851B3D12-3F21-CC1D-98EC-ACC5DF8BDC6A}"/>
                </a:ext>
              </a:extLst>
            </p:cNvPr>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5015;p62">
              <a:extLst>
                <a:ext uri="{FF2B5EF4-FFF2-40B4-BE49-F238E27FC236}">
                  <a16:creationId xmlns="" xmlns:a16="http://schemas.microsoft.com/office/drawing/2014/main" id="{496701C6-943E-88EA-1050-45C6281B1959}"/>
                </a:ext>
              </a:extLst>
            </p:cNvPr>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5016;p62">
              <a:extLst>
                <a:ext uri="{FF2B5EF4-FFF2-40B4-BE49-F238E27FC236}">
                  <a16:creationId xmlns="" xmlns:a16="http://schemas.microsoft.com/office/drawing/2014/main" id="{5664495A-973E-1037-CF56-CA26953D42B0}"/>
                </a:ext>
              </a:extLst>
            </p:cNvPr>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5017;p62">
              <a:extLst>
                <a:ext uri="{FF2B5EF4-FFF2-40B4-BE49-F238E27FC236}">
                  <a16:creationId xmlns="" xmlns:a16="http://schemas.microsoft.com/office/drawing/2014/main" id="{CC8BEAE2-805E-369D-5A38-C1944B0D2C24}"/>
                </a:ext>
              </a:extLst>
            </p:cNvPr>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5018;p62">
              <a:extLst>
                <a:ext uri="{FF2B5EF4-FFF2-40B4-BE49-F238E27FC236}">
                  <a16:creationId xmlns="" xmlns:a16="http://schemas.microsoft.com/office/drawing/2014/main" id="{1FA46D94-5F03-DE04-3C80-55B8FC9A3329}"/>
                </a:ext>
              </a:extLst>
            </p:cNvPr>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5019;p62">
              <a:extLst>
                <a:ext uri="{FF2B5EF4-FFF2-40B4-BE49-F238E27FC236}">
                  <a16:creationId xmlns="" xmlns:a16="http://schemas.microsoft.com/office/drawing/2014/main" id="{17D260C9-69A5-444C-FF99-1FE89BFDAA37}"/>
                </a:ext>
              </a:extLst>
            </p:cNvPr>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5020;p62">
              <a:extLst>
                <a:ext uri="{FF2B5EF4-FFF2-40B4-BE49-F238E27FC236}">
                  <a16:creationId xmlns="" xmlns:a16="http://schemas.microsoft.com/office/drawing/2014/main" id="{BAC96E2C-1D21-C516-8A2F-FF79FDC90EAA}"/>
                </a:ext>
              </a:extLst>
            </p:cNvPr>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5021;p62">
              <a:extLst>
                <a:ext uri="{FF2B5EF4-FFF2-40B4-BE49-F238E27FC236}">
                  <a16:creationId xmlns="" xmlns:a16="http://schemas.microsoft.com/office/drawing/2014/main" id="{0C887E12-F923-0734-46D3-A041503398B4}"/>
                </a:ext>
              </a:extLst>
            </p:cNvPr>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5022;p62">
              <a:extLst>
                <a:ext uri="{FF2B5EF4-FFF2-40B4-BE49-F238E27FC236}">
                  <a16:creationId xmlns="" xmlns:a16="http://schemas.microsoft.com/office/drawing/2014/main" id="{214CCEE7-7002-7C63-194B-84BFBF57ACBD}"/>
                </a:ext>
              </a:extLst>
            </p:cNvPr>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5023;p62">
              <a:extLst>
                <a:ext uri="{FF2B5EF4-FFF2-40B4-BE49-F238E27FC236}">
                  <a16:creationId xmlns="" xmlns:a16="http://schemas.microsoft.com/office/drawing/2014/main" id="{CC0B939D-E8AB-9508-1C32-9C2EBC9B074D}"/>
                </a:ext>
              </a:extLst>
            </p:cNvPr>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5024;p62">
              <a:extLst>
                <a:ext uri="{FF2B5EF4-FFF2-40B4-BE49-F238E27FC236}">
                  <a16:creationId xmlns="" xmlns:a16="http://schemas.microsoft.com/office/drawing/2014/main" id="{4BA15A34-F1F5-7AC4-068E-3748D9022920}"/>
                </a:ext>
              </a:extLst>
            </p:cNvPr>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5025;p62">
              <a:extLst>
                <a:ext uri="{FF2B5EF4-FFF2-40B4-BE49-F238E27FC236}">
                  <a16:creationId xmlns="" xmlns:a16="http://schemas.microsoft.com/office/drawing/2014/main" id="{71EB10E0-1C59-D52F-80E5-E9C0BE133D05}"/>
                </a:ext>
              </a:extLst>
            </p:cNvPr>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5026;p62">
              <a:extLst>
                <a:ext uri="{FF2B5EF4-FFF2-40B4-BE49-F238E27FC236}">
                  <a16:creationId xmlns="" xmlns:a16="http://schemas.microsoft.com/office/drawing/2014/main" id="{F31763DA-B33E-B9E8-87E2-A133575DD94B}"/>
                </a:ext>
              </a:extLst>
            </p:cNvPr>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5027;p62">
              <a:extLst>
                <a:ext uri="{FF2B5EF4-FFF2-40B4-BE49-F238E27FC236}">
                  <a16:creationId xmlns="" xmlns:a16="http://schemas.microsoft.com/office/drawing/2014/main" id="{F79F1545-5ADF-3D5E-56D5-5FC18CC5C09C}"/>
                </a:ext>
              </a:extLst>
            </p:cNvPr>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5028;p62">
              <a:extLst>
                <a:ext uri="{FF2B5EF4-FFF2-40B4-BE49-F238E27FC236}">
                  <a16:creationId xmlns="" xmlns:a16="http://schemas.microsoft.com/office/drawing/2014/main" id="{225770D6-C04E-42AD-D00C-4B3836662F70}"/>
                </a:ext>
              </a:extLst>
            </p:cNvPr>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5029;p62">
              <a:extLst>
                <a:ext uri="{FF2B5EF4-FFF2-40B4-BE49-F238E27FC236}">
                  <a16:creationId xmlns="" xmlns:a16="http://schemas.microsoft.com/office/drawing/2014/main" id="{83992FA5-1BB4-D299-37BC-0FBE146535AE}"/>
                </a:ext>
              </a:extLst>
            </p:cNvPr>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5030;p62">
              <a:extLst>
                <a:ext uri="{FF2B5EF4-FFF2-40B4-BE49-F238E27FC236}">
                  <a16:creationId xmlns="" xmlns:a16="http://schemas.microsoft.com/office/drawing/2014/main" id="{F2C16FD7-4E0B-88F4-9718-88231D76E177}"/>
                </a:ext>
              </a:extLst>
            </p:cNvPr>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5031;p62">
              <a:extLst>
                <a:ext uri="{FF2B5EF4-FFF2-40B4-BE49-F238E27FC236}">
                  <a16:creationId xmlns="" xmlns:a16="http://schemas.microsoft.com/office/drawing/2014/main" id="{09641BAD-0F9D-101B-0CC2-CD81A335B3B7}"/>
                </a:ext>
              </a:extLst>
            </p:cNvPr>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5032;p62">
              <a:extLst>
                <a:ext uri="{FF2B5EF4-FFF2-40B4-BE49-F238E27FC236}">
                  <a16:creationId xmlns="" xmlns:a16="http://schemas.microsoft.com/office/drawing/2014/main" id="{2CD23584-0677-C3E8-D0B4-BE7233890A08}"/>
                </a:ext>
              </a:extLst>
            </p:cNvPr>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033;p62">
              <a:extLst>
                <a:ext uri="{FF2B5EF4-FFF2-40B4-BE49-F238E27FC236}">
                  <a16:creationId xmlns="" xmlns:a16="http://schemas.microsoft.com/office/drawing/2014/main" id="{6425A751-5334-ECE8-31EC-748E14C176BB}"/>
                </a:ext>
              </a:extLst>
            </p:cNvPr>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034;p62">
              <a:extLst>
                <a:ext uri="{FF2B5EF4-FFF2-40B4-BE49-F238E27FC236}">
                  <a16:creationId xmlns="" xmlns:a16="http://schemas.microsoft.com/office/drawing/2014/main" id="{64066FAE-A158-B889-2C0C-2C8851F4D45E}"/>
                </a:ext>
              </a:extLst>
            </p:cNvPr>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035;p62">
              <a:extLst>
                <a:ext uri="{FF2B5EF4-FFF2-40B4-BE49-F238E27FC236}">
                  <a16:creationId xmlns="" xmlns:a16="http://schemas.microsoft.com/office/drawing/2014/main" id="{1D5A4C09-1332-7C51-FE0A-3787CD168CA0}"/>
                </a:ext>
              </a:extLst>
            </p:cNvPr>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36;p62">
              <a:extLst>
                <a:ext uri="{FF2B5EF4-FFF2-40B4-BE49-F238E27FC236}">
                  <a16:creationId xmlns="" xmlns:a16="http://schemas.microsoft.com/office/drawing/2014/main" id="{4BA7E4EB-6500-18C5-8203-5019723220DF}"/>
                </a:ext>
              </a:extLst>
            </p:cNvPr>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37;p62">
              <a:extLst>
                <a:ext uri="{FF2B5EF4-FFF2-40B4-BE49-F238E27FC236}">
                  <a16:creationId xmlns="" xmlns:a16="http://schemas.microsoft.com/office/drawing/2014/main" id="{E5AAFBA4-F92A-837A-CA83-25A8C3B2987D}"/>
                </a:ext>
              </a:extLst>
            </p:cNvPr>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38;p62">
              <a:extLst>
                <a:ext uri="{FF2B5EF4-FFF2-40B4-BE49-F238E27FC236}">
                  <a16:creationId xmlns="" xmlns:a16="http://schemas.microsoft.com/office/drawing/2014/main" id="{9BF33CC0-B86F-A96B-357B-C753209D749E}"/>
                </a:ext>
              </a:extLst>
            </p:cNvPr>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9;p62">
              <a:extLst>
                <a:ext uri="{FF2B5EF4-FFF2-40B4-BE49-F238E27FC236}">
                  <a16:creationId xmlns="" xmlns:a16="http://schemas.microsoft.com/office/drawing/2014/main" id="{FA922DDE-8A41-D0CB-E340-820FF8D3E2A9}"/>
                </a:ext>
              </a:extLst>
            </p:cNvPr>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0;p62">
              <a:extLst>
                <a:ext uri="{FF2B5EF4-FFF2-40B4-BE49-F238E27FC236}">
                  <a16:creationId xmlns="" xmlns:a16="http://schemas.microsoft.com/office/drawing/2014/main" id="{020FF57F-8FE0-4533-025F-72CA54806E4C}"/>
                </a:ext>
              </a:extLst>
            </p:cNvPr>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41;p62">
              <a:extLst>
                <a:ext uri="{FF2B5EF4-FFF2-40B4-BE49-F238E27FC236}">
                  <a16:creationId xmlns="" xmlns:a16="http://schemas.microsoft.com/office/drawing/2014/main" id="{86A740F5-BD33-9E21-1B3A-777308C11826}"/>
                </a:ext>
              </a:extLst>
            </p:cNvPr>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42;p62">
              <a:extLst>
                <a:ext uri="{FF2B5EF4-FFF2-40B4-BE49-F238E27FC236}">
                  <a16:creationId xmlns="" xmlns:a16="http://schemas.microsoft.com/office/drawing/2014/main" id="{C8AF4524-F4BE-B982-519E-ED9004823785}"/>
                </a:ext>
              </a:extLst>
            </p:cNvPr>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43;p62">
              <a:extLst>
                <a:ext uri="{FF2B5EF4-FFF2-40B4-BE49-F238E27FC236}">
                  <a16:creationId xmlns="" xmlns:a16="http://schemas.microsoft.com/office/drawing/2014/main" id="{98526677-01D5-B123-946B-19D6BB265708}"/>
                </a:ext>
              </a:extLst>
            </p:cNvPr>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44;p62">
              <a:extLst>
                <a:ext uri="{FF2B5EF4-FFF2-40B4-BE49-F238E27FC236}">
                  <a16:creationId xmlns="" xmlns:a16="http://schemas.microsoft.com/office/drawing/2014/main" id="{7C88EE54-0BC9-8BEE-8673-2C6FEDE23E6E}"/>
                </a:ext>
              </a:extLst>
            </p:cNvPr>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45;p62">
              <a:extLst>
                <a:ext uri="{FF2B5EF4-FFF2-40B4-BE49-F238E27FC236}">
                  <a16:creationId xmlns="" xmlns:a16="http://schemas.microsoft.com/office/drawing/2014/main" id="{378ED62D-BD15-7898-2993-6A27B767689D}"/>
                </a:ext>
              </a:extLst>
            </p:cNvPr>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046;p62">
              <a:extLst>
                <a:ext uri="{FF2B5EF4-FFF2-40B4-BE49-F238E27FC236}">
                  <a16:creationId xmlns="" xmlns:a16="http://schemas.microsoft.com/office/drawing/2014/main" id="{3FFEEF26-469A-780D-1CB8-EDA05429614C}"/>
                </a:ext>
              </a:extLst>
            </p:cNvPr>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047;p62">
              <a:extLst>
                <a:ext uri="{FF2B5EF4-FFF2-40B4-BE49-F238E27FC236}">
                  <a16:creationId xmlns="" xmlns:a16="http://schemas.microsoft.com/office/drawing/2014/main" id="{24054858-A931-6F10-10B2-8AA8E576E134}"/>
                </a:ext>
              </a:extLst>
            </p:cNvPr>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048;p62">
              <a:extLst>
                <a:ext uri="{FF2B5EF4-FFF2-40B4-BE49-F238E27FC236}">
                  <a16:creationId xmlns="" xmlns:a16="http://schemas.microsoft.com/office/drawing/2014/main" id="{AEFA58AE-EE48-B613-C86B-74B5408F1458}"/>
                </a:ext>
              </a:extLst>
            </p:cNvPr>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049;p62">
              <a:extLst>
                <a:ext uri="{FF2B5EF4-FFF2-40B4-BE49-F238E27FC236}">
                  <a16:creationId xmlns="" xmlns:a16="http://schemas.microsoft.com/office/drawing/2014/main" id="{C0125CA5-24D2-90E8-FF4D-80391CB400B9}"/>
                </a:ext>
              </a:extLst>
            </p:cNvPr>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050;p62">
              <a:extLst>
                <a:ext uri="{FF2B5EF4-FFF2-40B4-BE49-F238E27FC236}">
                  <a16:creationId xmlns="" xmlns:a16="http://schemas.microsoft.com/office/drawing/2014/main" id="{4042C776-9BDE-8BD4-0D9C-4A7314DB99F9}"/>
                </a:ext>
              </a:extLst>
            </p:cNvPr>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051;p62">
              <a:extLst>
                <a:ext uri="{FF2B5EF4-FFF2-40B4-BE49-F238E27FC236}">
                  <a16:creationId xmlns="" xmlns:a16="http://schemas.microsoft.com/office/drawing/2014/main" id="{67B22856-D354-1B71-43AF-34DD2360D18C}"/>
                </a:ext>
              </a:extLst>
            </p:cNvPr>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052;p62">
              <a:extLst>
                <a:ext uri="{FF2B5EF4-FFF2-40B4-BE49-F238E27FC236}">
                  <a16:creationId xmlns="" xmlns:a16="http://schemas.microsoft.com/office/drawing/2014/main" id="{4F2AA5D0-A8E5-8105-38A4-F7A0D95425FF}"/>
                </a:ext>
              </a:extLst>
            </p:cNvPr>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053;p62">
              <a:extLst>
                <a:ext uri="{FF2B5EF4-FFF2-40B4-BE49-F238E27FC236}">
                  <a16:creationId xmlns="" xmlns:a16="http://schemas.microsoft.com/office/drawing/2014/main" id="{100DC523-CA7D-55B9-206F-26E19D0C935D}"/>
                </a:ext>
              </a:extLst>
            </p:cNvPr>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054;p62">
              <a:extLst>
                <a:ext uri="{FF2B5EF4-FFF2-40B4-BE49-F238E27FC236}">
                  <a16:creationId xmlns="" xmlns:a16="http://schemas.microsoft.com/office/drawing/2014/main" id="{C9119AC5-41C4-3952-0DC8-1D8E8BF6915A}"/>
                </a:ext>
              </a:extLst>
            </p:cNvPr>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055;p62">
              <a:extLst>
                <a:ext uri="{FF2B5EF4-FFF2-40B4-BE49-F238E27FC236}">
                  <a16:creationId xmlns="" xmlns:a16="http://schemas.microsoft.com/office/drawing/2014/main" id="{4F8C39F4-3730-4D4E-4B0E-B86CB634121C}"/>
                </a:ext>
              </a:extLst>
            </p:cNvPr>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056;p62">
              <a:extLst>
                <a:ext uri="{FF2B5EF4-FFF2-40B4-BE49-F238E27FC236}">
                  <a16:creationId xmlns="" xmlns:a16="http://schemas.microsoft.com/office/drawing/2014/main" id="{60EBD111-F7BE-6767-6B83-CBCD91B0F0A9}"/>
                </a:ext>
              </a:extLst>
            </p:cNvPr>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057;p62">
              <a:extLst>
                <a:ext uri="{FF2B5EF4-FFF2-40B4-BE49-F238E27FC236}">
                  <a16:creationId xmlns="" xmlns:a16="http://schemas.microsoft.com/office/drawing/2014/main" id="{DEDEEF4C-FC2F-AA22-50DB-0DAAF0D49C45}"/>
                </a:ext>
              </a:extLst>
            </p:cNvPr>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058;p62">
              <a:extLst>
                <a:ext uri="{FF2B5EF4-FFF2-40B4-BE49-F238E27FC236}">
                  <a16:creationId xmlns="" xmlns:a16="http://schemas.microsoft.com/office/drawing/2014/main" id="{96105E87-68D5-3C2E-00D6-A595DBFE3DE1}"/>
                </a:ext>
              </a:extLst>
            </p:cNvPr>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059;p62">
              <a:extLst>
                <a:ext uri="{FF2B5EF4-FFF2-40B4-BE49-F238E27FC236}">
                  <a16:creationId xmlns="" xmlns:a16="http://schemas.microsoft.com/office/drawing/2014/main" id="{83865498-F93A-D54B-B458-3E8DD7771715}"/>
                </a:ext>
              </a:extLst>
            </p:cNvPr>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060;p62">
              <a:extLst>
                <a:ext uri="{FF2B5EF4-FFF2-40B4-BE49-F238E27FC236}">
                  <a16:creationId xmlns="" xmlns:a16="http://schemas.microsoft.com/office/drawing/2014/main" id="{568C1441-AF88-5A36-199D-3AEEEC2CDED0}"/>
                </a:ext>
              </a:extLst>
            </p:cNvPr>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061;p62">
              <a:extLst>
                <a:ext uri="{FF2B5EF4-FFF2-40B4-BE49-F238E27FC236}">
                  <a16:creationId xmlns="" xmlns:a16="http://schemas.microsoft.com/office/drawing/2014/main" id="{77520705-CB47-5AB1-3695-DF0B93BA4C7D}"/>
                </a:ext>
              </a:extLst>
            </p:cNvPr>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062;p62">
              <a:extLst>
                <a:ext uri="{FF2B5EF4-FFF2-40B4-BE49-F238E27FC236}">
                  <a16:creationId xmlns="" xmlns:a16="http://schemas.microsoft.com/office/drawing/2014/main" id="{A3C1BE15-4274-9AFF-6515-016F4C45ECAE}"/>
                </a:ext>
              </a:extLst>
            </p:cNvPr>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063;p62">
              <a:extLst>
                <a:ext uri="{FF2B5EF4-FFF2-40B4-BE49-F238E27FC236}">
                  <a16:creationId xmlns="" xmlns:a16="http://schemas.microsoft.com/office/drawing/2014/main" id="{D3F1F30C-609F-FB34-BEFD-E7EACAEE7258}"/>
                </a:ext>
              </a:extLst>
            </p:cNvPr>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064;p62">
              <a:extLst>
                <a:ext uri="{FF2B5EF4-FFF2-40B4-BE49-F238E27FC236}">
                  <a16:creationId xmlns="" xmlns:a16="http://schemas.microsoft.com/office/drawing/2014/main" id="{5BE57A5B-18FE-A844-FF6A-3B299832E277}"/>
                </a:ext>
              </a:extLst>
            </p:cNvPr>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065;p62">
              <a:extLst>
                <a:ext uri="{FF2B5EF4-FFF2-40B4-BE49-F238E27FC236}">
                  <a16:creationId xmlns="" xmlns:a16="http://schemas.microsoft.com/office/drawing/2014/main" id="{C9CE2787-FDEC-696B-CA0D-E715256B4BB7}"/>
                </a:ext>
              </a:extLst>
            </p:cNvPr>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066;p62">
              <a:extLst>
                <a:ext uri="{FF2B5EF4-FFF2-40B4-BE49-F238E27FC236}">
                  <a16:creationId xmlns="" xmlns:a16="http://schemas.microsoft.com/office/drawing/2014/main" id="{A5C5EE3F-377A-0386-342E-B4E4EE1D7578}"/>
                </a:ext>
              </a:extLst>
            </p:cNvPr>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067;p62">
              <a:extLst>
                <a:ext uri="{FF2B5EF4-FFF2-40B4-BE49-F238E27FC236}">
                  <a16:creationId xmlns="" xmlns:a16="http://schemas.microsoft.com/office/drawing/2014/main" id="{69C3A918-B6E0-DC99-B45A-055B1A57ADB9}"/>
                </a:ext>
              </a:extLst>
            </p:cNvPr>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068;p62">
              <a:extLst>
                <a:ext uri="{FF2B5EF4-FFF2-40B4-BE49-F238E27FC236}">
                  <a16:creationId xmlns="" xmlns:a16="http://schemas.microsoft.com/office/drawing/2014/main" id="{BABE3D39-C1D2-729C-5A2C-53AD935F5490}"/>
                </a:ext>
              </a:extLst>
            </p:cNvPr>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069;p62">
              <a:extLst>
                <a:ext uri="{FF2B5EF4-FFF2-40B4-BE49-F238E27FC236}">
                  <a16:creationId xmlns="" xmlns:a16="http://schemas.microsoft.com/office/drawing/2014/main" id="{BC41DA09-E9B5-97D9-49CD-1DBF4E094890}"/>
                </a:ext>
              </a:extLst>
            </p:cNvPr>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070;p62">
              <a:extLst>
                <a:ext uri="{FF2B5EF4-FFF2-40B4-BE49-F238E27FC236}">
                  <a16:creationId xmlns="" xmlns:a16="http://schemas.microsoft.com/office/drawing/2014/main" id="{48FA6C67-5656-3CD6-FDDE-202C4A0FF984}"/>
                </a:ext>
              </a:extLst>
            </p:cNvPr>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071;p62">
              <a:extLst>
                <a:ext uri="{FF2B5EF4-FFF2-40B4-BE49-F238E27FC236}">
                  <a16:creationId xmlns="" xmlns:a16="http://schemas.microsoft.com/office/drawing/2014/main" id="{732FAF6D-DAB5-524A-AEF0-829AE0594828}"/>
                </a:ext>
              </a:extLst>
            </p:cNvPr>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072;p62">
              <a:extLst>
                <a:ext uri="{FF2B5EF4-FFF2-40B4-BE49-F238E27FC236}">
                  <a16:creationId xmlns="" xmlns:a16="http://schemas.microsoft.com/office/drawing/2014/main" id="{6C1822C6-3A37-6AC4-CB11-3A920B4353AA}"/>
                </a:ext>
              </a:extLst>
            </p:cNvPr>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073;p62">
              <a:extLst>
                <a:ext uri="{FF2B5EF4-FFF2-40B4-BE49-F238E27FC236}">
                  <a16:creationId xmlns="" xmlns:a16="http://schemas.microsoft.com/office/drawing/2014/main" id="{03A2201A-7433-358B-9350-D160630B4E8B}"/>
                </a:ext>
              </a:extLst>
            </p:cNvPr>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074;p62">
              <a:extLst>
                <a:ext uri="{FF2B5EF4-FFF2-40B4-BE49-F238E27FC236}">
                  <a16:creationId xmlns="" xmlns:a16="http://schemas.microsoft.com/office/drawing/2014/main" id="{9D65F08E-8025-702A-E666-EDA1D417F2ED}"/>
                </a:ext>
              </a:extLst>
            </p:cNvPr>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075;p62">
              <a:extLst>
                <a:ext uri="{FF2B5EF4-FFF2-40B4-BE49-F238E27FC236}">
                  <a16:creationId xmlns="" xmlns:a16="http://schemas.microsoft.com/office/drawing/2014/main" id="{C4DE049E-C344-3059-8258-FF82D862DF30}"/>
                </a:ext>
              </a:extLst>
            </p:cNvPr>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076;p62">
              <a:extLst>
                <a:ext uri="{FF2B5EF4-FFF2-40B4-BE49-F238E27FC236}">
                  <a16:creationId xmlns="" xmlns:a16="http://schemas.microsoft.com/office/drawing/2014/main" id="{01592455-D0FB-EFDF-1E2E-D67DF88ED5CD}"/>
                </a:ext>
              </a:extLst>
            </p:cNvPr>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077;p62">
              <a:extLst>
                <a:ext uri="{FF2B5EF4-FFF2-40B4-BE49-F238E27FC236}">
                  <a16:creationId xmlns="" xmlns:a16="http://schemas.microsoft.com/office/drawing/2014/main" id="{3318846A-8CAD-6F84-625F-A58463C667B8}"/>
                </a:ext>
              </a:extLst>
            </p:cNvPr>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078;p62">
              <a:extLst>
                <a:ext uri="{FF2B5EF4-FFF2-40B4-BE49-F238E27FC236}">
                  <a16:creationId xmlns="" xmlns:a16="http://schemas.microsoft.com/office/drawing/2014/main" id="{314A5A9C-35F9-CC5E-530D-E7265F834291}"/>
                </a:ext>
              </a:extLst>
            </p:cNvPr>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079;p62">
              <a:extLst>
                <a:ext uri="{FF2B5EF4-FFF2-40B4-BE49-F238E27FC236}">
                  <a16:creationId xmlns="" xmlns:a16="http://schemas.microsoft.com/office/drawing/2014/main" id="{EDCA7BDA-617F-EFCF-86BB-5B518410C640}"/>
                </a:ext>
              </a:extLst>
            </p:cNvPr>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080;p62">
              <a:extLst>
                <a:ext uri="{FF2B5EF4-FFF2-40B4-BE49-F238E27FC236}">
                  <a16:creationId xmlns="" xmlns:a16="http://schemas.microsoft.com/office/drawing/2014/main" id="{7CE8CCEB-79AD-D28E-5639-69F2062CB8DA}"/>
                </a:ext>
              </a:extLst>
            </p:cNvPr>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081;p62">
              <a:extLst>
                <a:ext uri="{FF2B5EF4-FFF2-40B4-BE49-F238E27FC236}">
                  <a16:creationId xmlns="" xmlns:a16="http://schemas.microsoft.com/office/drawing/2014/main" id="{C483F3CB-E4C7-66BD-FBA6-5F8B7F82F460}"/>
                </a:ext>
              </a:extLst>
            </p:cNvPr>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082;p62">
              <a:extLst>
                <a:ext uri="{FF2B5EF4-FFF2-40B4-BE49-F238E27FC236}">
                  <a16:creationId xmlns="" xmlns:a16="http://schemas.microsoft.com/office/drawing/2014/main" id="{9EDCC741-CFA4-ABB1-D498-1543A939AC23}"/>
                </a:ext>
              </a:extLst>
            </p:cNvPr>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083;p62">
              <a:extLst>
                <a:ext uri="{FF2B5EF4-FFF2-40B4-BE49-F238E27FC236}">
                  <a16:creationId xmlns="" xmlns:a16="http://schemas.microsoft.com/office/drawing/2014/main" id="{6E9DA7E6-F86B-3DE8-0007-A44DE03807A3}"/>
                </a:ext>
              </a:extLst>
            </p:cNvPr>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084;p62">
              <a:extLst>
                <a:ext uri="{FF2B5EF4-FFF2-40B4-BE49-F238E27FC236}">
                  <a16:creationId xmlns="" xmlns:a16="http://schemas.microsoft.com/office/drawing/2014/main" id="{91D7F9A7-2ACE-DDB8-9A30-62C58ED86704}"/>
                </a:ext>
              </a:extLst>
            </p:cNvPr>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085;p62">
              <a:extLst>
                <a:ext uri="{FF2B5EF4-FFF2-40B4-BE49-F238E27FC236}">
                  <a16:creationId xmlns="" xmlns:a16="http://schemas.microsoft.com/office/drawing/2014/main" id="{84FC2EBC-C42C-C352-FF72-C82D6C3A333C}"/>
                </a:ext>
              </a:extLst>
            </p:cNvPr>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086;p62">
              <a:extLst>
                <a:ext uri="{FF2B5EF4-FFF2-40B4-BE49-F238E27FC236}">
                  <a16:creationId xmlns="" xmlns:a16="http://schemas.microsoft.com/office/drawing/2014/main" id="{A994C1E6-E2FA-38BA-427C-26065DD1E5C8}"/>
                </a:ext>
              </a:extLst>
            </p:cNvPr>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087;p62">
              <a:extLst>
                <a:ext uri="{FF2B5EF4-FFF2-40B4-BE49-F238E27FC236}">
                  <a16:creationId xmlns="" xmlns:a16="http://schemas.microsoft.com/office/drawing/2014/main" id="{F568C192-48D3-879C-3070-EE45025406C0}"/>
                </a:ext>
              </a:extLst>
            </p:cNvPr>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088;p62">
              <a:extLst>
                <a:ext uri="{FF2B5EF4-FFF2-40B4-BE49-F238E27FC236}">
                  <a16:creationId xmlns="" xmlns:a16="http://schemas.microsoft.com/office/drawing/2014/main" id="{00CB0BC3-E866-EC9F-8D2C-5D988377B30C}"/>
                </a:ext>
              </a:extLst>
            </p:cNvPr>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089;p62">
              <a:extLst>
                <a:ext uri="{FF2B5EF4-FFF2-40B4-BE49-F238E27FC236}">
                  <a16:creationId xmlns="" xmlns:a16="http://schemas.microsoft.com/office/drawing/2014/main" id="{0ABCC14B-29AF-5246-2077-005670664EAA}"/>
                </a:ext>
              </a:extLst>
            </p:cNvPr>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090;p62">
              <a:extLst>
                <a:ext uri="{FF2B5EF4-FFF2-40B4-BE49-F238E27FC236}">
                  <a16:creationId xmlns="" xmlns:a16="http://schemas.microsoft.com/office/drawing/2014/main" id="{9D7CFB91-EDF4-ED75-60DF-0DAF143528B2}"/>
                </a:ext>
              </a:extLst>
            </p:cNvPr>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091;p62">
              <a:extLst>
                <a:ext uri="{FF2B5EF4-FFF2-40B4-BE49-F238E27FC236}">
                  <a16:creationId xmlns="" xmlns:a16="http://schemas.microsoft.com/office/drawing/2014/main" id="{5814144C-38FB-EC23-4045-5F637FB61F71}"/>
                </a:ext>
              </a:extLst>
            </p:cNvPr>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092;p62">
              <a:extLst>
                <a:ext uri="{FF2B5EF4-FFF2-40B4-BE49-F238E27FC236}">
                  <a16:creationId xmlns="" xmlns:a16="http://schemas.microsoft.com/office/drawing/2014/main" id="{2520F858-F6CA-6066-852F-65D2151E03E4}"/>
                </a:ext>
              </a:extLst>
            </p:cNvPr>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093;p62">
              <a:extLst>
                <a:ext uri="{FF2B5EF4-FFF2-40B4-BE49-F238E27FC236}">
                  <a16:creationId xmlns="" xmlns:a16="http://schemas.microsoft.com/office/drawing/2014/main" id="{3EA82211-E4B0-ABA5-4D82-A713C429EF16}"/>
                </a:ext>
              </a:extLst>
            </p:cNvPr>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094;p62">
              <a:extLst>
                <a:ext uri="{FF2B5EF4-FFF2-40B4-BE49-F238E27FC236}">
                  <a16:creationId xmlns="" xmlns:a16="http://schemas.microsoft.com/office/drawing/2014/main" id="{8B633A53-961C-D101-DBEE-C97353C6F1D9}"/>
                </a:ext>
              </a:extLst>
            </p:cNvPr>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095;p62">
              <a:extLst>
                <a:ext uri="{FF2B5EF4-FFF2-40B4-BE49-F238E27FC236}">
                  <a16:creationId xmlns="" xmlns:a16="http://schemas.microsoft.com/office/drawing/2014/main" id="{796E82D8-3106-F179-0ECA-85B30D70AD00}"/>
                </a:ext>
              </a:extLst>
            </p:cNvPr>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096;p62">
              <a:extLst>
                <a:ext uri="{FF2B5EF4-FFF2-40B4-BE49-F238E27FC236}">
                  <a16:creationId xmlns="" xmlns:a16="http://schemas.microsoft.com/office/drawing/2014/main" id="{CC72BBAE-04F5-3DB3-FADA-283CA63DF298}"/>
                </a:ext>
              </a:extLst>
            </p:cNvPr>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TextBox 417">
            <a:extLst>
              <a:ext uri="{FF2B5EF4-FFF2-40B4-BE49-F238E27FC236}">
                <a16:creationId xmlns="" xmlns:a16="http://schemas.microsoft.com/office/drawing/2014/main" id="{CA111B92-4E73-CD1B-26E8-8F69FF9910F3}"/>
              </a:ext>
            </a:extLst>
          </p:cNvPr>
          <p:cNvSpPr txBox="1"/>
          <p:nvPr/>
        </p:nvSpPr>
        <p:spPr>
          <a:xfrm>
            <a:off x="4902713" y="728148"/>
            <a:ext cx="3983739" cy="3308598"/>
          </a:xfrm>
          <a:prstGeom prst="rect">
            <a:avLst/>
          </a:prstGeom>
          <a:noFill/>
        </p:spPr>
        <p:txBody>
          <a:bodyPr wrap="square">
            <a:spAutoFit/>
          </a:bodyPr>
          <a:lstStyle/>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(f)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Tơ-roa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đánh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lui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Hy </a:t>
            </a:r>
            <a:r>
              <a:rPr lang="en-US" dirty="0" err="1">
                <a:effectLst/>
                <a:latin typeface="Calibri" panose="020F0502020204030204" pitchFamily="34" charset="0"/>
                <a:ea typeface="Yu Mincho" panose="02020400000000000000" pitchFamily="18" charset="-128"/>
                <a:cs typeface="Calibri" panose="020F0502020204030204" pitchFamily="34" charset="0"/>
              </a:rPr>
              <a:t>Lạp</a:t>
            </a:r>
            <a:r>
              <a:rPr lang="en-US" dirty="0">
                <a:effectLst/>
                <a:latin typeface="Calibri" panose="020F0502020204030204" pitchFamily="34" charset="0"/>
                <a:ea typeface="Yu Mincho" panose="02020400000000000000" pitchFamily="18" charset="-128"/>
                <a:cs typeface="Calibri" panose="020F0502020204030204" pitchFamily="34" charset="0"/>
              </a:rPr>
              <a:t>.</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(g) </a:t>
            </a:r>
            <a:r>
              <a:rPr lang="en-US" dirty="0" err="1">
                <a:effectLst/>
                <a:latin typeface="Calibri" panose="020F0502020204030204" pitchFamily="34" charset="0"/>
                <a:ea typeface="Yu Mincho" panose="02020400000000000000" pitchFamily="18" charset="-128"/>
                <a:cs typeface="Calibri" panose="020F0502020204030204" pitchFamily="34" charset="0"/>
              </a:rPr>
              <a:t>Nỗi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đau</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thương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và</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khát</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vọng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trả</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thù</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thôi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thúc</a:t>
            </a:r>
            <a:r>
              <a:rPr lang="en-US" dirty="0">
                <a:effectLst/>
                <a:latin typeface="Calibri" panose="020F0502020204030204" pitchFamily="34" charset="0"/>
                <a:ea typeface="Yu Mincho" panose="02020400000000000000" pitchFamily="18" charset="-128"/>
                <a:cs typeface="Calibri" panose="020F0502020204030204" pitchFamily="34" charset="0"/>
              </a:rPr>
              <a:t> A-</a:t>
            </a:r>
            <a:r>
              <a:rPr lang="en-US" dirty="0" err="1">
                <a:effectLst/>
                <a:latin typeface="Calibri" panose="020F0502020204030204" pitchFamily="34" charset="0"/>
                <a:ea typeface="Yu Mincho" panose="02020400000000000000" pitchFamily="18" charset="-128"/>
                <a:cs typeface="Calibri" panose="020F0502020204030204" pitchFamily="34" charset="0"/>
              </a:rPr>
              <a:t>khin</a:t>
            </a:r>
            <a:r>
              <a:rPr lang="en-US" dirty="0">
                <a:effectLst/>
                <a:latin typeface="Calibri" panose="020F0502020204030204" pitchFamily="34" charset="0"/>
                <a:ea typeface="Yu Mincho" panose="02020400000000000000" pitchFamily="18" charset="-128"/>
                <a:cs typeface="Calibri" panose="020F0502020204030204" pitchFamily="34" charset="0"/>
              </a:rPr>
              <a:t> quay </a:t>
            </a:r>
            <a:r>
              <a:rPr lang="en-US" dirty="0" err="1">
                <a:effectLst/>
                <a:latin typeface="Calibri" panose="020F0502020204030204" pitchFamily="34" charset="0"/>
                <a:ea typeface="Yu Mincho" panose="02020400000000000000" pitchFamily="18" charset="-128"/>
                <a:cs typeface="Calibri" panose="020F0502020204030204" pitchFamily="34" charset="0"/>
              </a:rPr>
              <a:t>lại</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chiến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trường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giành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thế</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ấp</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đảo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Hy </a:t>
            </a:r>
            <a:r>
              <a:rPr lang="en-US" dirty="0" err="1">
                <a:effectLst/>
                <a:latin typeface="Calibri" panose="020F0502020204030204" pitchFamily="34" charset="0"/>
                <a:ea typeface="Yu Mincho" panose="02020400000000000000" pitchFamily="18" charset="-128"/>
                <a:cs typeface="Calibri" panose="020F0502020204030204" pitchFamily="34" charset="0"/>
              </a:rPr>
              <a:t>Lạp</a:t>
            </a:r>
            <a:r>
              <a:rPr lang="en-US" dirty="0">
                <a:effectLst/>
                <a:latin typeface="Calibri" panose="020F0502020204030204" pitchFamily="34" charset="0"/>
                <a:ea typeface="Yu Mincho" panose="02020400000000000000" pitchFamily="18" charset="-128"/>
                <a:cs typeface="Calibri" panose="020F0502020204030204" pitchFamily="34" charset="0"/>
              </a:rPr>
              <a:t>.</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(h) </a:t>
            </a:r>
            <a:r>
              <a:rPr lang="en-US" dirty="0" err="1">
                <a:effectLst/>
                <a:latin typeface="Calibri" panose="020F0502020204030204" pitchFamily="34" charset="0"/>
                <a:ea typeface="Yu Mincho" panose="02020400000000000000" pitchFamily="18" charset="-128"/>
                <a:cs typeface="Calibri" panose="020F0502020204030204" pitchFamily="34" charset="0"/>
              </a:rPr>
              <a:t>Quân</a:t>
            </a:r>
            <a:r>
              <a:rPr lang="en-US" dirty="0">
                <a:effectLst/>
                <a:latin typeface="Calibri" panose="020F0502020204030204" pitchFamily="34" charset="0"/>
                <a:ea typeface="Yu Mincho" panose="02020400000000000000" pitchFamily="18" charset="-128"/>
                <a:cs typeface="Calibri" panose="020F0502020204030204" pitchFamily="34" charset="0"/>
              </a:rPr>
              <a:t> Hy </a:t>
            </a:r>
            <a:r>
              <a:rPr lang="en-US" dirty="0" err="1">
                <a:effectLst/>
                <a:latin typeface="Calibri" panose="020F0502020204030204" pitchFamily="34" charset="0"/>
                <a:ea typeface="Yu Mincho" panose="02020400000000000000" pitchFamily="18" charset="-128"/>
                <a:cs typeface="Calibri" panose="020F0502020204030204" pitchFamily="34" charset="0"/>
              </a:rPr>
              <a:t>Lạp</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giành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thế</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áp</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đảo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hoàng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tử</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Héc</a:t>
            </a:r>
            <a:r>
              <a:rPr lang="en-US" dirty="0">
                <a:effectLst/>
                <a:latin typeface="Calibri" panose="020F0502020204030204" pitchFamily="34" charset="0"/>
                <a:ea typeface="Yu Mincho" panose="02020400000000000000" pitchFamily="18" charset="-128"/>
                <a:cs typeface="Calibri" panose="020F0502020204030204" pitchFamily="34" charset="0"/>
              </a:rPr>
              <a:t> -to quay </a:t>
            </a:r>
            <a:r>
              <a:rPr lang="en-US" dirty="0" err="1">
                <a:effectLst/>
                <a:latin typeface="Calibri" panose="020F0502020204030204" pitchFamily="34" charset="0"/>
                <a:ea typeface="Yu Mincho" panose="02020400000000000000" pitchFamily="18" charset="-128"/>
                <a:cs typeface="Calibri" panose="020F0502020204030204" pitchFamily="34" charset="0"/>
              </a:rPr>
              <a:t>vào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thúc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giục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binh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sĩ</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khẩn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cầu</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nữ</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thần</a:t>
            </a:r>
            <a:r>
              <a:rPr lang="en-US" dirty="0">
                <a:effectLst/>
                <a:latin typeface="Calibri" panose="020F0502020204030204" pitchFamily="34" charset="0"/>
                <a:ea typeface="Yu Mincho" panose="02020400000000000000" pitchFamily="18" charset="-128"/>
                <a:cs typeface="Calibri" panose="020F0502020204030204" pitchFamily="34" charset="0"/>
              </a:rPr>
              <a:t> A –</a:t>
            </a:r>
            <a:r>
              <a:rPr lang="en-US" dirty="0" err="1">
                <a:effectLst/>
                <a:latin typeface="Calibri" panose="020F0502020204030204" pitchFamily="34" charset="0"/>
                <a:ea typeface="Yu Mincho" panose="02020400000000000000" pitchFamily="18" charset="-128"/>
                <a:cs typeface="Calibri" panose="020F0502020204030204" pitchFamily="34" charset="0"/>
              </a:rPr>
              <a:t>tê</a:t>
            </a:r>
            <a:r>
              <a:rPr lang="en-US" dirty="0">
                <a:effectLst/>
                <a:latin typeface="Calibri" panose="020F0502020204030204" pitchFamily="34" charset="0"/>
                <a:ea typeface="Yu Mincho" panose="02020400000000000000" pitchFamily="18" charset="-128"/>
                <a:cs typeface="Calibri" panose="020F0502020204030204" pitchFamily="34" charset="0"/>
              </a:rPr>
              <a:t> - </a:t>
            </a:r>
            <a:r>
              <a:rPr lang="en-US" dirty="0" err="1">
                <a:effectLst/>
                <a:latin typeface="Calibri" panose="020F0502020204030204" pitchFamily="34" charset="0"/>
                <a:ea typeface="Yu Mincho" panose="02020400000000000000" pitchFamily="18" charset="-128"/>
                <a:cs typeface="Calibri" panose="020F0502020204030204" pitchFamily="34" charset="0"/>
              </a:rPr>
              <a:t>na.</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Chàng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ghé</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về</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nhà</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thăm</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vợ</a:t>
            </a:r>
            <a:r>
              <a:rPr lang="en-US" dirty="0">
                <a:effectLst/>
                <a:latin typeface="Calibri" panose="020F0502020204030204" pitchFamily="34" charset="0"/>
                <a:ea typeface="Yu Mincho" panose="02020400000000000000" pitchFamily="18" charset="-128"/>
                <a:cs typeface="Calibri" panose="020F0502020204030204" pitchFamily="34" charset="0"/>
              </a:rPr>
              <a:t> con.</a:t>
            </a:r>
          </a:p>
          <a:p>
            <a:pPr indent="180340" algn="just">
              <a:lnSpc>
                <a:spcPct val="150000"/>
              </a:lnSpc>
              <a:spcAft>
                <a:spcPts val="800"/>
              </a:spcAft>
            </a:pP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a:t>
            </a:r>
            <a:r>
              <a:rPr lang="en-US" dirty="0" err="1">
                <a:solidFill>
                  <a:srgbClr val="FF0000"/>
                </a:solidFill>
                <a:effectLst/>
                <a:latin typeface="Calibri" panose="020F0502020204030204" pitchFamily="34" charset="0"/>
                <a:ea typeface="Yu Mincho" panose="02020400000000000000" pitchFamily="18" charset="-128"/>
                <a:cs typeface="Calibri" panose="020F0502020204030204" pitchFamily="34" charset="0"/>
              </a:rPr>
              <a:t>i</a:t>
            </a:r>
            <a:r>
              <a:rPr lang="en-US"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 </a:t>
            </a:r>
            <a:r>
              <a:rPr lang="en-US" dirty="0">
                <a:effectLst/>
                <a:latin typeface="Calibri" panose="020F0502020204030204" pitchFamily="34" charset="0"/>
                <a:ea typeface="Yu Mincho" panose="02020400000000000000" pitchFamily="18" charset="-128"/>
                <a:cs typeface="Calibri" panose="020F0502020204030204" pitchFamily="34" charset="0"/>
              </a:rPr>
              <a:t>A-</a:t>
            </a:r>
            <a:r>
              <a:rPr lang="en-US" dirty="0" err="1">
                <a:effectLst/>
                <a:latin typeface="Calibri" panose="020F0502020204030204" pitchFamily="34" charset="0"/>
                <a:ea typeface="Yu Mincho" panose="02020400000000000000" pitchFamily="18" charset="-128"/>
                <a:cs typeface="Calibri" panose="020F0502020204030204" pitchFamily="34" charset="0"/>
              </a:rPr>
              <a:t>khin</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giết</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chết</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Héc</a:t>
            </a:r>
            <a:r>
              <a:rPr lang="en-US" dirty="0">
                <a:effectLst/>
                <a:latin typeface="Calibri" panose="020F0502020204030204" pitchFamily="34" charset="0"/>
                <a:ea typeface="Yu Mincho" panose="02020400000000000000" pitchFamily="18" charset="-128"/>
                <a:cs typeface="Calibri" panose="020F0502020204030204" pitchFamily="34" charset="0"/>
              </a:rPr>
              <a:t>-to, </a:t>
            </a:r>
            <a:r>
              <a:rPr lang="en-US" dirty="0" err="1">
                <a:effectLst/>
                <a:latin typeface="Calibri" panose="020F0502020204030204" pitchFamily="34" charset="0"/>
                <a:ea typeface="Yu Mincho" panose="02020400000000000000" pitchFamily="18" charset="-128"/>
                <a:cs typeface="Calibri" panose="020F0502020204030204" pitchFamily="34" charset="0"/>
              </a:rPr>
              <a:t>kéo</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xác</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chàng</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quanh</a:t>
            </a:r>
            <a:r>
              <a:rPr lang="en-US" dirty="0">
                <a:effectLst/>
                <a:latin typeface="Calibri" panose="020F0502020204030204" pitchFamily="34" charset="0"/>
                <a:ea typeface="Yu Mincho" panose="02020400000000000000" pitchFamily="18" charset="-128"/>
                <a:cs typeface="Calibri" panose="020F0502020204030204" pitchFamily="34" charset="0"/>
              </a:rPr>
              <a:t> </a:t>
            </a:r>
            <a:r>
              <a:rPr lang="en-US" dirty="0" err="1">
                <a:effectLst/>
                <a:latin typeface="Calibri" panose="020F0502020204030204" pitchFamily="34" charset="0"/>
                <a:ea typeface="Yu Mincho" panose="02020400000000000000" pitchFamily="18" charset="-128"/>
                <a:cs typeface="Calibri" panose="020F0502020204030204" pitchFamily="34" charset="0"/>
              </a:rPr>
              <a:t>thành</a:t>
            </a:r>
            <a:r>
              <a:rPr lang="en-US" dirty="0">
                <a:effectLst/>
                <a:latin typeface="Calibri" panose="020F0502020204030204" pitchFamily="34" charset="0"/>
                <a:ea typeface="Yu Mincho" panose="02020400000000000000" pitchFamily="18" charset="-128"/>
                <a:cs typeface="Calibri" panose="020F0502020204030204" pitchFamily="34" charset="0"/>
              </a:rPr>
              <a:t>.</a:t>
            </a:r>
          </a:p>
        </p:txBody>
      </p:sp>
    </p:spTree>
    <p:extLst>
      <p:ext uri="{BB962C8B-B14F-4D97-AF65-F5344CB8AC3E}">
        <p14:creationId xmlns:p14="http://schemas.microsoft.com/office/powerpoint/2010/main" val="27519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arn(inVertical)">
                                      <p:cBhvr>
                                        <p:cTn id="7" dur="500"/>
                                        <p:tgtEl>
                                          <p:spTgt spid="214"/>
                                        </p:tgtEl>
                                      </p:cBhvr>
                                    </p:animEffect>
                                  </p:childTnLst>
                                </p:cTn>
                              </p:par>
                              <p:par>
                                <p:cTn id="8" presetID="16" presetClass="entr" presetSubtype="21" fill="hold" nodeType="withEffect">
                                  <p:stCondLst>
                                    <p:cond delay="0"/>
                                  </p:stCondLst>
                                  <p:childTnLst>
                                    <p:set>
                                      <p:cBhvr>
                                        <p:cTn id="9" dur="1" fill="hold">
                                          <p:stCondLst>
                                            <p:cond delay="0"/>
                                          </p:stCondLst>
                                        </p:cTn>
                                        <p:tgtEl>
                                          <p:spTgt spid="4893"/>
                                        </p:tgtEl>
                                        <p:attrNameLst>
                                          <p:attrName>style.visibility</p:attrName>
                                        </p:attrNameLst>
                                      </p:cBhvr>
                                      <p:to>
                                        <p:strVal val="visible"/>
                                      </p:to>
                                    </p:set>
                                    <p:animEffect transition="in" filter="barn(inVertical)">
                                      <p:cBhvr>
                                        <p:cTn id="10" dur="500"/>
                                        <p:tgtEl>
                                          <p:spTgt spid="48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894"/>
                                        </p:tgtEl>
                                        <p:attrNameLst>
                                          <p:attrName>style.visibility</p:attrName>
                                        </p:attrNameLst>
                                      </p:cBhvr>
                                      <p:to>
                                        <p:strVal val="visible"/>
                                      </p:to>
                                    </p:set>
                                    <p:animEffect transition="in" filter="barn(inVertical)">
                                      <p:cBhvr>
                                        <p:cTn id="15" dur="500"/>
                                        <p:tgtEl>
                                          <p:spTgt spid="489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8"/>
                                        </p:tgtEl>
                                        <p:attrNameLst>
                                          <p:attrName>style.visibility</p:attrName>
                                        </p:attrNameLst>
                                      </p:cBhvr>
                                      <p:to>
                                        <p:strVal val="visible"/>
                                      </p:to>
                                    </p:set>
                                    <p:animEffect transition="in" filter="barn(inVertical)">
                                      <p:cBhvr>
                                        <p:cTn id="18"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4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2"/>
        <p:cNvGrpSpPr/>
        <p:nvPr/>
      </p:nvGrpSpPr>
      <p:grpSpPr>
        <a:xfrm>
          <a:off x="0" y="0"/>
          <a:ext cx="0" cy="0"/>
          <a:chOff x="0" y="0"/>
          <a:chExt cx="0" cy="0"/>
        </a:xfrm>
      </p:grpSpPr>
      <p:cxnSp>
        <p:nvCxnSpPr>
          <p:cNvPr id="4893" name="Google Shape;4893;p62"/>
          <p:cNvCxnSpPr/>
          <p:nvPr/>
        </p:nvCxnSpPr>
        <p:spPr>
          <a:xfrm>
            <a:off x="219263" y="984603"/>
            <a:ext cx="0" cy="2825400"/>
          </a:xfrm>
          <a:prstGeom prst="straightConnector1">
            <a:avLst/>
          </a:prstGeom>
          <a:noFill/>
          <a:ln w="19050" cap="flat" cmpd="sng">
            <a:solidFill>
              <a:schemeClr val="accent5"/>
            </a:solidFill>
            <a:prstDash val="solid"/>
            <a:round/>
            <a:headEnd type="none" w="med" len="med"/>
            <a:tailEnd type="none" w="med" len="med"/>
          </a:ln>
        </p:spPr>
      </p:cxnSp>
      <p:cxnSp>
        <p:nvCxnSpPr>
          <p:cNvPr id="4894" name="Google Shape;4894;p62"/>
          <p:cNvCxnSpPr/>
          <p:nvPr/>
        </p:nvCxnSpPr>
        <p:spPr>
          <a:xfrm>
            <a:off x="9014385" y="869718"/>
            <a:ext cx="0" cy="2825400"/>
          </a:xfrm>
          <a:prstGeom prst="straightConnector1">
            <a:avLst/>
          </a:prstGeom>
          <a:noFill/>
          <a:ln w="19050" cap="flat" cmpd="sng">
            <a:solidFill>
              <a:schemeClr val="accent5"/>
            </a:solidFill>
            <a:prstDash val="solid"/>
            <a:round/>
            <a:headEnd type="none" w="med" len="med"/>
            <a:tailEnd type="none" w="med" len="med"/>
          </a:ln>
        </p:spPr>
      </p:cxnSp>
      <p:sp>
        <p:nvSpPr>
          <p:cNvPr id="4895" name="Google Shape;4895;p62"/>
          <p:cNvSpPr txBox="1">
            <a:spLocks noGrp="1"/>
          </p:cNvSpPr>
          <p:nvPr>
            <p:ph type="title"/>
          </p:nvPr>
        </p:nvSpPr>
        <p:spPr>
          <a:xfrm>
            <a:off x="86150" y="97319"/>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latin typeface="Calibri" panose="020F0502020204030204" pitchFamily="34" charset="0"/>
                <a:cs typeface="Calibri" panose="020F0502020204030204" pitchFamily="34" charset="0"/>
              </a:rPr>
              <a:t>ĐÁP ÁN AI NHANH HƠN?</a:t>
            </a:r>
            <a:endParaRPr dirty="0">
              <a:latin typeface="Calibri" panose="020F0502020204030204" pitchFamily="34" charset="0"/>
              <a:cs typeface="Calibri" panose="020F0502020204030204" pitchFamily="34" charset="0"/>
            </a:endParaRPr>
          </a:p>
        </p:txBody>
      </p:sp>
      <p:grpSp>
        <p:nvGrpSpPr>
          <p:cNvPr id="5097" name="Google Shape;5097;p62"/>
          <p:cNvGrpSpPr/>
          <p:nvPr/>
        </p:nvGrpSpPr>
        <p:grpSpPr>
          <a:xfrm>
            <a:off x="6829421" y="842922"/>
            <a:ext cx="875610" cy="289451"/>
            <a:chOff x="10939183" y="5739773"/>
            <a:chExt cx="569428" cy="188236"/>
          </a:xfrm>
        </p:grpSpPr>
        <p:sp>
          <p:nvSpPr>
            <p:cNvPr id="5098" name="Google Shape;5098;p62"/>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9" name="Google Shape;5099;p62"/>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0" name="Google Shape;5100;p62"/>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1" name="Google Shape;5101;p62"/>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2" name="Google Shape;5102;p62"/>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3" name="Google Shape;5103;p62"/>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4" name="TextBox 213">
            <a:extLst>
              <a:ext uri="{FF2B5EF4-FFF2-40B4-BE49-F238E27FC236}">
                <a16:creationId xmlns="" xmlns:a16="http://schemas.microsoft.com/office/drawing/2014/main" id="{CF2EA74E-11ED-2824-5ABD-D9E927C31C8E}"/>
              </a:ext>
            </a:extLst>
          </p:cNvPr>
          <p:cNvSpPr txBox="1"/>
          <p:nvPr/>
        </p:nvSpPr>
        <p:spPr>
          <a:xfrm>
            <a:off x="369420" y="711814"/>
            <a:ext cx="4015324" cy="3700950"/>
          </a:xfrm>
          <a:prstGeom prst="rect">
            <a:avLst/>
          </a:prstGeom>
          <a:noFill/>
        </p:spPr>
        <p:txBody>
          <a:bodyPr wrap="square">
            <a:spAutoFit/>
          </a:bodyPr>
          <a:lstStyle/>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1 - (a) </a:t>
            </a:r>
            <a:r>
              <a:rPr lang="vi-VN" dirty="0" err="1">
                <a:latin typeface="Calibri" panose="020F0502020204030204" pitchFamily="34" charset="0"/>
                <a:ea typeface="Yu Mincho" panose="02020400000000000000" pitchFamily="18" charset="-128"/>
                <a:cs typeface="Calibri" panose="020F0502020204030204" pitchFamily="34" charset="0"/>
              </a:rPr>
              <a:t>Cuộc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chiến</a:t>
            </a:r>
            <a:r>
              <a:rPr lang="vi-VN" dirty="0">
                <a:latin typeface="Calibri" panose="020F0502020204030204" pitchFamily="34" charset="0"/>
                <a:ea typeface="Yu Mincho" panose="02020400000000000000" pitchFamily="18" charset="-128"/>
                <a:cs typeface="Calibri" panose="020F0502020204030204" pitchFamily="34" charset="0"/>
              </a:rPr>
              <a:t> vây </a:t>
            </a:r>
            <a:r>
              <a:rPr lang="vi-VN" dirty="0" err="1">
                <a:latin typeface="Calibri" panose="020F0502020204030204" pitchFamily="34" charset="0"/>
                <a:ea typeface="Yu Mincho" panose="02020400000000000000" pitchFamily="18" charset="-128"/>
                <a:cs typeface="Calibri" panose="020F0502020204030204" pitchFamily="34" charset="0"/>
              </a:rPr>
              <a:t>hãm</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thành</a:t>
            </a:r>
            <a:r>
              <a:rPr lang="vi-VN" dirty="0">
                <a:latin typeface="Calibri" panose="020F0502020204030204" pitchFamily="34" charset="0"/>
                <a:ea typeface="Yu Mincho" panose="02020400000000000000" pitchFamily="18" charset="-128"/>
                <a:cs typeface="Calibri" panose="020F0502020204030204" pitchFamily="34" charset="0"/>
              </a:rPr>
              <a:t> Tơ-</a:t>
            </a:r>
            <a:r>
              <a:rPr lang="vi-VN" dirty="0" err="1">
                <a:latin typeface="Calibri" panose="020F0502020204030204" pitchFamily="34" charset="0"/>
                <a:ea typeface="Yu Mincho" panose="02020400000000000000" pitchFamily="18" charset="-128"/>
                <a:cs typeface="Calibri" panose="020F0502020204030204" pitchFamily="34" charset="0"/>
              </a:rPr>
              <a:t>roa</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của</a:t>
            </a:r>
            <a:r>
              <a:rPr lang="vi-VN" dirty="0">
                <a:latin typeface="Calibri" panose="020F0502020204030204" pitchFamily="34" charset="0"/>
                <a:ea typeface="Yu Mincho" panose="02020400000000000000" pitchFamily="18" charset="-128"/>
                <a:cs typeface="Calibri" panose="020F0502020204030204" pitchFamily="34" charset="0"/>
              </a:rPr>
              <a:t> quân A-kê-en, </a:t>
            </a:r>
            <a:r>
              <a:rPr lang="vi-VN" dirty="0" err="1">
                <a:latin typeface="Calibri" panose="020F0502020204030204" pitchFamily="34" charset="0"/>
                <a:ea typeface="Yu Mincho" panose="02020400000000000000" pitchFamily="18" charset="-128"/>
                <a:cs typeface="Calibri" panose="020F0502020204030204" pitchFamily="34" charset="0"/>
              </a:rPr>
              <a:t>tức</a:t>
            </a:r>
            <a:r>
              <a:rPr lang="vi-VN" dirty="0">
                <a:latin typeface="Calibri" panose="020F0502020204030204" pitchFamily="34" charset="0"/>
                <a:ea typeface="Yu Mincho" panose="02020400000000000000" pitchFamily="18" charset="-128"/>
                <a:cs typeface="Calibri" panose="020F0502020204030204" pitchFamily="34" charset="0"/>
              </a:rPr>
              <a:t> quân Hy </a:t>
            </a:r>
            <a:r>
              <a:rPr lang="vi-VN" dirty="0" err="1">
                <a:latin typeface="Calibri" panose="020F0502020204030204" pitchFamily="34" charset="0"/>
                <a:ea typeface="Yu Mincho" panose="02020400000000000000" pitchFamily="18" charset="-128"/>
                <a:cs typeface="Calibri" panose="020F0502020204030204" pitchFamily="34" charset="0"/>
              </a:rPr>
              <a:t>Lạp</a:t>
            </a:r>
            <a:r>
              <a:rPr lang="vi-VN" dirty="0">
                <a:latin typeface="Calibri" panose="020F0502020204030204" pitchFamily="34" charset="0"/>
                <a:ea typeface="Yu Mincho" panose="02020400000000000000" pitchFamily="18" charset="-128"/>
                <a:cs typeface="Calibri" panose="020F0502020204030204" pitchFamily="34" charset="0"/>
              </a:rPr>
              <a:t> không phân </a:t>
            </a:r>
            <a:r>
              <a:rPr lang="vi-VN" dirty="0" err="1">
                <a:latin typeface="Calibri" panose="020F0502020204030204" pitchFamily="34" charset="0"/>
                <a:ea typeface="Yu Mincho" panose="02020400000000000000" pitchFamily="18" charset="-128"/>
                <a:cs typeface="Calibri" panose="020F0502020204030204" pitchFamily="34" charset="0"/>
              </a:rPr>
              <a:t>thắng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bại</a:t>
            </a:r>
            <a:r>
              <a:rPr lang="vi-VN" dirty="0">
                <a:latin typeface="Calibri" panose="020F0502020204030204" pitchFamily="34" charset="0"/>
                <a:ea typeface="Yu Mincho" panose="02020400000000000000" pitchFamily="18" charset="-128"/>
                <a:cs typeface="Calibri" panose="020F0502020204030204" pitchFamily="34" charset="0"/>
              </a:rPr>
              <a:t>.</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6 - (b) </a:t>
            </a:r>
            <a:r>
              <a:rPr lang="vi-VN" dirty="0" err="1">
                <a:latin typeface="Calibri" panose="020F0502020204030204" pitchFamily="34" charset="0"/>
                <a:ea typeface="Yu Mincho" panose="02020400000000000000" pitchFamily="18" charset="-128"/>
                <a:cs typeface="Calibri" panose="020F0502020204030204" pitchFamily="34" charset="0"/>
              </a:rPr>
              <a:t>Héc</a:t>
            </a:r>
            <a:r>
              <a:rPr lang="vi-VN" dirty="0">
                <a:latin typeface="Calibri" panose="020F0502020204030204" pitchFamily="34" charset="0"/>
                <a:ea typeface="Yu Mincho" panose="02020400000000000000" pitchFamily="18" charset="-128"/>
                <a:cs typeface="Calibri" panose="020F0502020204030204" pitchFamily="34" charset="0"/>
              </a:rPr>
              <a:t>-to </a:t>
            </a:r>
            <a:r>
              <a:rPr lang="vi-VN" dirty="0" err="1">
                <a:latin typeface="Calibri" panose="020F0502020204030204" pitchFamily="34" charset="0"/>
                <a:ea typeface="Yu Mincho" panose="02020400000000000000" pitchFamily="18" charset="-128"/>
                <a:cs typeface="Calibri" panose="020F0502020204030204" pitchFamily="34" charset="0"/>
              </a:rPr>
              <a:t>giết</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chết</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Pa</a:t>
            </a:r>
            <a:r>
              <a:rPr lang="vi-VN" dirty="0">
                <a:latin typeface="Calibri" panose="020F0502020204030204" pitchFamily="34" charset="0"/>
                <a:ea typeface="Yu Mincho" panose="02020400000000000000" pitchFamily="18" charset="-128"/>
                <a:cs typeface="Calibri" panose="020F0502020204030204" pitchFamily="34" charset="0"/>
              </a:rPr>
              <a:t>-tơ-rô-</a:t>
            </a:r>
            <a:r>
              <a:rPr lang="vi-VN" dirty="0" err="1">
                <a:latin typeface="Calibri" panose="020F0502020204030204" pitchFamily="34" charset="0"/>
                <a:ea typeface="Yu Mincho" panose="02020400000000000000" pitchFamily="18" charset="-128"/>
                <a:cs typeface="Calibri" panose="020F0502020204030204" pitchFamily="34" charset="0"/>
              </a:rPr>
              <a:t>clơ</a:t>
            </a:r>
            <a:r>
              <a:rPr lang="vi-VN" dirty="0">
                <a:latin typeface="Calibri" panose="020F0502020204030204" pitchFamily="34" charset="0"/>
                <a:ea typeface="Yu Mincho" panose="02020400000000000000" pitchFamily="18" charset="-128"/>
                <a:cs typeface="Calibri" panose="020F0502020204030204" pitchFamily="34" charset="0"/>
              </a:rPr>
              <a:t>.</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2 - (c) </a:t>
            </a:r>
            <a:r>
              <a:rPr lang="vi-VN" dirty="0" err="1">
                <a:latin typeface="Calibri" panose="020F0502020204030204" pitchFamily="34" charset="0"/>
                <a:ea typeface="Yu Mincho" panose="02020400000000000000" pitchFamily="18" charset="-128"/>
                <a:cs typeface="Calibri" panose="020F0502020204030204" pitchFamily="34" charset="0"/>
              </a:rPr>
              <a:t>Thỏa</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thuận</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về</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cuộc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chiến</a:t>
            </a:r>
            <a:r>
              <a:rPr lang="vi-VN" dirty="0">
                <a:latin typeface="Calibri" panose="020F0502020204030204" pitchFamily="34" charset="0"/>
                <a:ea typeface="Yu Mincho" panose="02020400000000000000" pitchFamily="18" charset="-128"/>
                <a:cs typeface="Calibri" panose="020F0502020204030204" pitchFamily="34" charset="0"/>
              </a:rPr>
              <a:t> tay đôi </a:t>
            </a:r>
            <a:r>
              <a:rPr lang="vi-VN" dirty="0" err="1">
                <a:latin typeface="Calibri" panose="020F0502020204030204" pitchFamily="34" charset="0"/>
                <a:ea typeface="Yu Mincho" panose="02020400000000000000" pitchFamily="18" charset="-128"/>
                <a:cs typeface="Calibri" panose="020F0502020204030204" pitchFamily="34" charset="0"/>
              </a:rPr>
              <a:t>chấm</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dứt</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chiến</a:t>
            </a:r>
            <a:r>
              <a:rPr lang="vi-VN" dirty="0">
                <a:latin typeface="Calibri" panose="020F0502020204030204" pitchFamily="34" charset="0"/>
                <a:ea typeface="Yu Mincho" panose="02020400000000000000" pitchFamily="18" charset="-128"/>
                <a:cs typeface="Calibri" panose="020F0502020204030204" pitchFamily="34" charset="0"/>
              </a:rPr>
              <a:t> tranh không </a:t>
            </a:r>
            <a:r>
              <a:rPr lang="vi-VN" dirty="0" err="1">
                <a:latin typeface="Calibri" panose="020F0502020204030204" pitchFamily="34" charset="0"/>
                <a:ea typeface="Yu Mincho" panose="02020400000000000000" pitchFamily="18" charset="-128"/>
                <a:cs typeface="Calibri" panose="020F0502020204030204" pitchFamily="34" charset="0"/>
              </a:rPr>
              <a:t>thành</a:t>
            </a:r>
            <a:r>
              <a:rPr lang="vi-VN" dirty="0">
                <a:latin typeface="Calibri" panose="020F0502020204030204" pitchFamily="34" charset="0"/>
                <a:ea typeface="Yu Mincho" panose="02020400000000000000" pitchFamily="18" charset="-128"/>
                <a:cs typeface="Calibri" panose="020F0502020204030204" pitchFamily="34" charset="0"/>
              </a:rPr>
              <a:t>, quân Hy </a:t>
            </a:r>
            <a:r>
              <a:rPr lang="vi-VN" dirty="0" err="1">
                <a:latin typeface="Calibri" panose="020F0502020204030204" pitchFamily="34" charset="0"/>
                <a:ea typeface="Yu Mincho" panose="02020400000000000000" pitchFamily="18" charset="-128"/>
                <a:cs typeface="Calibri" panose="020F0502020204030204" pitchFamily="34" charset="0"/>
              </a:rPr>
              <a:t>Lạp</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và</a:t>
            </a:r>
            <a:r>
              <a:rPr lang="vi-VN" dirty="0">
                <a:latin typeface="Calibri" panose="020F0502020204030204" pitchFamily="34" charset="0"/>
                <a:ea typeface="Yu Mincho" panose="02020400000000000000" pitchFamily="18" charset="-128"/>
                <a:cs typeface="Calibri" panose="020F0502020204030204" pitchFamily="34" charset="0"/>
              </a:rPr>
              <a:t> quân Tơ-</a:t>
            </a:r>
            <a:r>
              <a:rPr lang="vi-VN" dirty="0" err="1">
                <a:latin typeface="Calibri" panose="020F0502020204030204" pitchFamily="34" charset="0"/>
                <a:ea typeface="Yu Mincho" panose="02020400000000000000" pitchFamily="18" charset="-128"/>
                <a:cs typeface="Calibri" panose="020F0502020204030204" pitchFamily="34" charset="0"/>
              </a:rPr>
              <a:t>roa</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tiếp</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tục</a:t>
            </a:r>
            <a:r>
              <a:rPr lang="vi-VN" dirty="0">
                <a:latin typeface="Calibri" panose="020F0502020204030204" pitchFamily="34" charset="0"/>
                <a:ea typeface="Yu Mincho" panose="02020400000000000000" pitchFamily="18" charset="-128"/>
                <a:cs typeface="Calibri" panose="020F0502020204030204" pitchFamily="34" charset="0"/>
              </a:rPr>
              <a:t> giao </a:t>
            </a:r>
            <a:r>
              <a:rPr lang="vi-VN" dirty="0" err="1">
                <a:latin typeface="Calibri" panose="020F0502020204030204" pitchFamily="34" charset="0"/>
                <a:ea typeface="Yu Mincho" panose="02020400000000000000" pitchFamily="18" charset="-128"/>
                <a:cs typeface="Calibri" panose="020F0502020204030204" pitchFamily="34" charset="0"/>
              </a:rPr>
              <a:t>chiến</a:t>
            </a:r>
            <a:r>
              <a:rPr lang="vi-VN" dirty="0">
                <a:latin typeface="Calibri" panose="020F0502020204030204" pitchFamily="34" charset="0"/>
                <a:ea typeface="Yu Mincho" panose="02020400000000000000" pitchFamily="18" charset="-128"/>
                <a:cs typeface="Calibri" panose="020F0502020204030204" pitchFamily="34" charset="0"/>
              </a:rPr>
              <a:t>.</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4 - (d) </a:t>
            </a:r>
            <a:r>
              <a:rPr lang="vi-VN" dirty="0" err="1">
                <a:latin typeface="Calibri" panose="020F0502020204030204" pitchFamily="34" charset="0"/>
                <a:ea typeface="Yu Mincho" panose="02020400000000000000" pitchFamily="18" charset="-128"/>
                <a:cs typeface="Calibri" panose="020F0502020204030204" pitchFamily="34" charset="0"/>
              </a:rPr>
              <a:t>Héc</a:t>
            </a:r>
            <a:r>
              <a:rPr lang="vi-VN" dirty="0">
                <a:latin typeface="Calibri" panose="020F0502020204030204" pitchFamily="34" charset="0"/>
                <a:ea typeface="Yu Mincho" panose="02020400000000000000" pitchFamily="18" charset="-128"/>
                <a:cs typeface="Calibri" panose="020F0502020204030204" pitchFamily="34" charset="0"/>
              </a:rPr>
              <a:t>-to ra </a:t>
            </a:r>
            <a:r>
              <a:rPr lang="vi-VN" dirty="0" err="1">
                <a:latin typeface="Calibri" panose="020F0502020204030204" pitchFamily="34" charset="0"/>
                <a:ea typeface="Yu Mincho" panose="02020400000000000000" pitchFamily="18" charset="-128"/>
                <a:cs typeface="Calibri" panose="020F0502020204030204" pitchFamily="34" charset="0"/>
              </a:rPr>
              <a:t>trận</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dũng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cảm</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chiến</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đấu</a:t>
            </a:r>
            <a:r>
              <a:rPr lang="vi-VN" dirty="0">
                <a:latin typeface="Calibri" panose="020F0502020204030204" pitchFamily="34" charset="0"/>
                <a:ea typeface="Yu Mincho" panose="02020400000000000000" pitchFamily="18" charset="-128"/>
                <a:cs typeface="Calibri" panose="020F0502020204030204" pitchFamily="34" charset="0"/>
              </a:rPr>
              <a:t>.</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9 - (e) </a:t>
            </a:r>
            <a:r>
              <a:rPr lang="vi-VN" dirty="0">
                <a:latin typeface="Calibri" panose="020F0502020204030204" pitchFamily="34" charset="0"/>
                <a:ea typeface="Yu Mincho" panose="02020400000000000000" pitchFamily="18" charset="-128"/>
                <a:cs typeface="Calibri" panose="020F0502020204030204" pitchFamily="34" charset="0"/>
              </a:rPr>
              <a:t>A-khin </a:t>
            </a:r>
            <a:r>
              <a:rPr lang="vi-VN" dirty="0" err="1">
                <a:latin typeface="Calibri" panose="020F0502020204030204" pitchFamily="34" charset="0"/>
                <a:ea typeface="Yu Mincho" panose="02020400000000000000" pitchFamily="18" charset="-128"/>
                <a:cs typeface="Calibri" panose="020F0502020204030204" pitchFamily="34" charset="0"/>
              </a:rPr>
              <a:t>trả</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lại</a:t>
            </a:r>
            <a:r>
              <a:rPr lang="vi-VN" dirty="0">
                <a:latin typeface="Calibri" panose="020F0502020204030204" pitchFamily="34" charset="0"/>
                <a:ea typeface="Yu Mincho" panose="02020400000000000000" pitchFamily="18" charset="-128"/>
                <a:cs typeface="Calibri" panose="020F0502020204030204" pitchFamily="34" charset="0"/>
              </a:rPr>
              <a:t> thi </a:t>
            </a:r>
            <a:r>
              <a:rPr lang="vi-VN" dirty="0" err="1">
                <a:latin typeface="Calibri" panose="020F0502020204030204" pitchFamily="34" charset="0"/>
                <a:ea typeface="Yu Mincho" panose="02020400000000000000" pitchFamily="18" charset="-128"/>
                <a:cs typeface="Calibri" panose="020F0502020204030204" pitchFamily="34" charset="0"/>
              </a:rPr>
              <a:t>hài</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Héc</a:t>
            </a:r>
            <a:r>
              <a:rPr lang="vi-VN" dirty="0">
                <a:latin typeface="Calibri" panose="020F0502020204030204" pitchFamily="34" charset="0"/>
                <a:ea typeface="Yu Mincho" panose="02020400000000000000" pitchFamily="18" charset="-128"/>
                <a:cs typeface="Calibri" panose="020F0502020204030204" pitchFamily="34" charset="0"/>
              </a:rPr>
              <a:t>-to cho vua </a:t>
            </a:r>
            <a:r>
              <a:rPr lang="vi-VN" dirty="0" err="1">
                <a:latin typeface="Calibri" panose="020F0502020204030204" pitchFamily="34" charset="0"/>
                <a:ea typeface="Yu Mincho" panose="02020400000000000000" pitchFamily="18" charset="-128"/>
                <a:cs typeface="Calibri" panose="020F0502020204030204" pitchFamily="34" charset="0"/>
              </a:rPr>
              <a:t>Pri</a:t>
            </a:r>
            <a:r>
              <a:rPr lang="vi-VN" dirty="0">
                <a:latin typeface="Calibri" panose="020F0502020204030204" pitchFamily="34" charset="0"/>
                <a:ea typeface="Yu Mincho" panose="02020400000000000000" pitchFamily="18" charset="-128"/>
                <a:cs typeface="Calibri" panose="020F0502020204030204" pitchFamily="34" charset="0"/>
              </a:rPr>
              <a:t>-am khi </a:t>
            </a:r>
            <a:r>
              <a:rPr lang="vi-VN" dirty="0" err="1">
                <a:latin typeface="Calibri" panose="020F0502020204030204" pitchFamily="34" charset="0"/>
                <a:ea typeface="Yu Mincho" panose="02020400000000000000" pitchFamily="18" charset="-128"/>
                <a:cs typeface="Calibri" panose="020F0502020204030204" pitchFamily="34" charset="0"/>
              </a:rPr>
              <a:t>xúc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động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trước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nỗi</a:t>
            </a:r>
            <a:r>
              <a:rPr lang="vi-VN" dirty="0">
                <a:latin typeface="Calibri" panose="020F0502020204030204" pitchFamily="34" charset="0"/>
                <a:ea typeface="Yu Mincho" panose="02020400000000000000" pitchFamily="18" charset="-128"/>
                <a:cs typeface="Calibri" panose="020F0502020204030204" pitchFamily="34" charset="0"/>
              </a:rPr>
              <a:t> đau </a:t>
            </a:r>
            <a:r>
              <a:rPr lang="vi-VN" dirty="0" err="1">
                <a:latin typeface="Calibri" panose="020F0502020204030204" pitchFamily="34" charset="0"/>
                <a:ea typeface="Yu Mincho" panose="02020400000000000000" pitchFamily="18" charset="-128"/>
                <a:cs typeface="Calibri" panose="020F0502020204030204" pitchFamily="34" charset="0"/>
              </a:rPr>
              <a:t>của</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người</a:t>
            </a:r>
            <a:r>
              <a:rPr lang="vi-VN" dirty="0">
                <a:latin typeface="Calibri" panose="020F0502020204030204" pitchFamily="34" charset="0"/>
                <a:ea typeface="Yu Mincho" panose="02020400000000000000" pitchFamily="18" charset="-128"/>
                <a:cs typeface="Calibri" panose="020F0502020204030204" pitchFamily="34" charset="0"/>
              </a:rPr>
              <a:t> cha </a:t>
            </a:r>
            <a:r>
              <a:rPr lang="vi-VN" dirty="0" err="1">
                <a:latin typeface="Calibri" panose="020F0502020204030204" pitchFamily="34" charset="0"/>
                <a:ea typeface="Yu Mincho" panose="02020400000000000000" pitchFamily="18" charset="-128"/>
                <a:cs typeface="Calibri" panose="020F0502020204030204" pitchFamily="34" charset="0"/>
              </a:rPr>
              <a:t>tới</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chuộc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xác</a:t>
            </a:r>
            <a:r>
              <a:rPr lang="vi-VN" dirty="0">
                <a:latin typeface="Calibri" panose="020F0502020204030204" pitchFamily="34" charset="0"/>
                <a:ea typeface="Yu Mincho" panose="02020400000000000000" pitchFamily="18" charset="-128"/>
                <a:cs typeface="Calibri" panose="020F0502020204030204" pitchFamily="34" charset="0"/>
              </a:rPr>
              <a:t> con.</a:t>
            </a:r>
          </a:p>
        </p:txBody>
      </p:sp>
      <p:grpSp>
        <p:nvGrpSpPr>
          <p:cNvPr id="215" name="Google Shape;1079;p26">
            <a:extLst>
              <a:ext uri="{FF2B5EF4-FFF2-40B4-BE49-F238E27FC236}">
                <a16:creationId xmlns="" xmlns:a16="http://schemas.microsoft.com/office/drawing/2014/main" id="{035B2E5C-8C26-5C01-FEC0-B1B9DC165DBB}"/>
              </a:ext>
            </a:extLst>
          </p:cNvPr>
          <p:cNvGrpSpPr/>
          <p:nvPr/>
        </p:nvGrpSpPr>
        <p:grpSpPr>
          <a:xfrm>
            <a:off x="4274700" y="507709"/>
            <a:ext cx="729671" cy="4189872"/>
            <a:chOff x="6490110" y="3023424"/>
            <a:chExt cx="255634" cy="1515282"/>
          </a:xfrm>
        </p:grpSpPr>
        <p:sp>
          <p:nvSpPr>
            <p:cNvPr id="216" name="Google Shape;1080;p26">
              <a:extLst>
                <a:ext uri="{FF2B5EF4-FFF2-40B4-BE49-F238E27FC236}">
                  <a16:creationId xmlns="" xmlns:a16="http://schemas.microsoft.com/office/drawing/2014/main" id="{5D371A74-6593-2A9E-08BA-9417B7F1294D}"/>
                </a:ext>
              </a:extLst>
            </p:cNvPr>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081;p26">
              <a:extLst>
                <a:ext uri="{FF2B5EF4-FFF2-40B4-BE49-F238E27FC236}">
                  <a16:creationId xmlns="" xmlns:a16="http://schemas.microsoft.com/office/drawing/2014/main" id="{A984E6C9-F1C4-06F2-AD82-CC5934147828}"/>
                </a:ext>
              </a:extLst>
            </p:cNvPr>
            <p:cNvSpPr/>
            <p:nvPr/>
          </p:nvSpPr>
          <p:spPr>
            <a:xfrm>
              <a:off x="6490110" y="3023424"/>
              <a:ext cx="255634" cy="1515282"/>
            </a:xfrm>
            <a:custGeom>
              <a:avLst/>
              <a:gdLst/>
              <a:ahLst/>
              <a:cxnLst/>
              <a:rect l="l" t="t" r="r" b="b"/>
              <a:pathLst>
                <a:path w="5267" h="31222" extrusionOk="0">
                  <a:moveTo>
                    <a:pt x="3393" y="1"/>
                  </a:moveTo>
                  <a:cubicBezTo>
                    <a:pt x="3179" y="1"/>
                    <a:pt x="2972" y="5"/>
                    <a:pt x="2786" y="5"/>
                  </a:cubicBezTo>
                  <a:cubicBezTo>
                    <a:pt x="2693" y="5"/>
                    <a:pt x="2591" y="5"/>
                    <a:pt x="2484" y="5"/>
                  </a:cubicBezTo>
                  <a:cubicBezTo>
                    <a:pt x="1493" y="5"/>
                    <a:pt x="0" y="45"/>
                    <a:pt x="0" y="870"/>
                  </a:cubicBezTo>
                  <a:cubicBezTo>
                    <a:pt x="1" y="1353"/>
                    <a:pt x="230" y="1466"/>
                    <a:pt x="445" y="1466"/>
                  </a:cubicBezTo>
                  <a:cubicBezTo>
                    <a:pt x="636" y="1466"/>
                    <a:pt x="816" y="1377"/>
                    <a:pt x="816" y="1377"/>
                  </a:cubicBezTo>
                  <a:lnTo>
                    <a:pt x="816" y="31222"/>
                  </a:lnTo>
                  <a:lnTo>
                    <a:pt x="4689" y="31222"/>
                  </a:lnTo>
                  <a:lnTo>
                    <a:pt x="4689" y="1529"/>
                  </a:lnTo>
                  <a:cubicBezTo>
                    <a:pt x="4689" y="1529"/>
                    <a:pt x="4780" y="1580"/>
                    <a:pt x="4890" y="1580"/>
                  </a:cubicBezTo>
                  <a:cubicBezTo>
                    <a:pt x="5056" y="1580"/>
                    <a:pt x="5266" y="1462"/>
                    <a:pt x="5266" y="870"/>
                  </a:cubicBezTo>
                  <a:cubicBezTo>
                    <a:pt x="5266" y="78"/>
                    <a:pt x="4276" y="1"/>
                    <a:pt x="3393" y="1"/>
                  </a:cubicBezTo>
                  <a:close/>
                </a:path>
              </a:pathLst>
            </a:custGeom>
            <a:solidFill>
              <a:srgbClr val="FFC846">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082;p26">
              <a:extLst>
                <a:ext uri="{FF2B5EF4-FFF2-40B4-BE49-F238E27FC236}">
                  <a16:creationId xmlns="" xmlns:a16="http://schemas.microsoft.com/office/drawing/2014/main" id="{590002F2-B509-6F6F-3379-4695E5E84763}"/>
                </a:ext>
              </a:extLst>
            </p:cNvPr>
            <p:cNvSpPr/>
            <p:nvPr/>
          </p:nvSpPr>
          <p:spPr>
            <a:xfrm>
              <a:off x="6490547" y="3052204"/>
              <a:ext cx="255051" cy="1486502"/>
            </a:xfrm>
            <a:custGeom>
              <a:avLst/>
              <a:gdLst/>
              <a:ahLst/>
              <a:cxnLst/>
              <a:rect l="l" t="t" r="r" b="b"/>
              <a:pathLst>
                <a:path w="5255" h="30629" extrusionOk="0">
                  <a:moveTo>
                    <a:pt x="2749" y="1"/>
                  </a:moveTo>
                  <a:cubicBezTo>
                    <a:pt x="1545" y="1"/>
                    <a:pt x="492" y="405"/>
                    <a:pt x="1" y="410"/>
                  </a:cubicBezTo>
                  <a:cubicBezTo>
                    <a:pt x="40" y="781"/>
                    <a:pt x="245" y="873"/>
                    <a:pt x="438" y="873"/>
                  </a:cubicBezTo>
                  <a:cubicBezTo>
                    <a:pt x="629" y="873"/>
                    <a:pt x="808" y="784"/>
                    <a:pt x="808" y="784"/>
                  </a:cubicBezTo>
                  <a:lnTo>
                    <a:pt x="808" y="30629"/>
                  </a:lnTo>
                  <a:lnTo>
                    <a:pt x="4681" y="30629"/>
                  </a:lnTo>
                  <a:lnTo>
                    <a:pt x="4681" y="13306"/>
                  </a:lnTo>
                  <a:lnTo>
                    <a:pt x="4681" y="13306"/>
                  </a:lnTo>
                  <a:cubicBezTo>
                    <a:pt x="4444" y="14881"/>
                    <a:pt x="4947" y="28684"/>
                    <a:pt x="3591" y="28684"/>
                  </a:cubicBezTo>
                  <a:cubicBezTo>
                    <a:pt x="3567" y="28684"/>
                    <a:pt x="3543" y="28680"/>
                    <a:pt x="3519" y="28671"/>
                  </a:cubicBezTo>
                  <a:cubicBezTo>
                    <a:pt x="2034" y="28170"/>
                    <a:pt x="1683" y="13777"/>
                    <a:pt x="1590" y="8722"/>
                  </a:cubicBezTo>
                  <a:cubicBezTo>
                    <a:pt x="1496" y="3667"/>
                    <a:pt x="1725" y="1256"/>
                    <a:pt x="3515" y="1256"/>
                  </a:cubicBezTo>
                  <a:cubicBezTo>
                    <a:pt x="4073" y="1256"/>
                    <a:pt x="4459" y="2363"/>
                    <a:pt x="4681" y="4646"/>
                  </a:cubicBezTo>
                  <a:lnTo>
                    <a:pt x="4681" y="936"/>
                  </a:lnTo>
                  <a:cubicBezTo>
                    <a:pt x="4681" y="936"/>
                    <a:pt x="4770" y="985"/>
                    <a:pt x="4879" y="985"/>
                  </a:cubicBezTo>
                  <a:cubicBezTo>
                    <a:pt x="5034" y="985"/>
                    <a:pt x="5227" y="884"/>
                    <a:pt x="5254" y="391"/>
                  </a:cubicBezTo>
                  <a:cubicBezTo>
                    <a:pt x="4721" y="312"/>
                    <a:pt x="3803" y="1"/>
                    <a:pt x="274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083;p26">
              <a:extLst>
                <a:ext uri="{FF2B5EF4-FFF2-40B4-BE49-F238E27FC236}">
                  <a16:creationId xmlns="" xmlns:a16="http://schemas.microsoft.com/office/drawing/2014/main" id="{382D5B46-E897-D9DE-AECC-FF06BFD77498}"/>
                </a:ext>
              </a:extLst>
            </p:cNvPr>
            <p:cNvSpPr/>
            <p:nvPr/>
          </p:nvSpPr>
          <p:spPr>
            <a:xfrm>
              <a:off x="6490158" y="3047302"/>
              <a:ext cx="46594" cy="1491307"/>
            </a:xfrm>
            <a:custGeom>
              <a:avLst/>
              <a:gdLst/>
              <a:ahLst/>
              <a:cxnLst/>
              <a:rect l="l" t="t" r="r" b="b"/>
              <a:pathLst>
                <a:path w="960" h="30728" extrusionOk="0">
                  <a:moveTo>
                    <a:pt x="137" y="0"/>
                  </a:moveTo>
                  <a:cubicBezTo>
                    <a:pt x="50" y="103"/>
                    <a:pt x="0" y="226"/>
                    <a:pt x="0" y="376"/>
                  </a:cubicBezTo>
                  <a:cubicBezTo>
                    <a:pt x="0" y="859"/>
                    <a:pt x="229" y="973"/>
                    <a:pt x="443" y="973"/>
                  </a:cubicBezTo>
                  <a:cubicBezTo>
                    <a:pt x="635" y="973"/>
                    <a:pt x="815" y="883"/>
                    <a:pt x="815" y="883"/>
                  </a:cubicBezTo>
                  <a:lnTo>
                    <a:pt x="815" y="30728"/>
                  </a:lnTo>
                  <a:lnTo>
                    <a:pt x="959" y="30443"/>
                  </a:lnTo>
                  <a:lnTo>
                    <a:pt x="959" y="497"/>
                  </a:lnTo>
                  <a:cubicBezTo>
                    <a:pt x="959" y="497"/>
                    <a:pt x="778" y="587"/>
                    <a:pt x="585" y="587"/>
                  </a:cubicBezTo>
                  <a:cubicBezTo>
                    <a:pt x="370" y="587"/>
                    <a:pt x="142" y="475"/>
                    <a:pt x="1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084;p26">
              <a:extLst>
                <a:ext uri="{FF2B5EF4-FFF2-40B4-BE49-F238E27FC236}">
                  <a16:creationId xmlns="" xmlns:a16="http://schemas.microsoft.com/office/drawing/2014/main" id="{DB1E7E4B-3078-6F8F-2D45-5AE19A775A8E}"/>
                </a:ext>
              </a:extLst>
            </p:cNvPr>
            <p:cNvSpPr/>
            <p:nvPr/>
          </p:nvSpPr>
          <p:spPr>
            <a:xfrm>
              <a:off x="6692889" y="3222165"/>
              <a:ext cx="11551" cy="518861"/>
            </a:xfrm>
            <a:custGeom>
              <a:avLst/>
              <a:gdLst/>
              <a:ahLst/>
              <a:cxnLst/>
              <a:rect l="l" t="t" r="r" b="b"/>
              <a:pathLst>
                <a:path w="238" h="10691" extrusionOk="0">
                  <a:moveTo>
                    <a:pt x="120" y="0"/>
                  </a:moveTo>
                  <a:cubicBezTo>
                    <a:pt x="54" y="0"/>
                    <a:pt x="0" y="2393"/>
                    <a:pt x="0" y="5345"/>
                  </a:cubicBezTo>
                  <a:cubicBezTo>
                    <a:pt x="0" y="6763"/>
                    <a:pt x="13" y="8123"/>
                    <a:pt x="35" y="9125"/>
                  </a:cubicBezTo>
                  <a:cubicBezTo>
                    <a:pt x="57" y="10128"/>
                    <a:pt x="88" y="10691"/>
                    <a:pt x="120" y="10691"/>
                  </a:cubicBezTo>
                  <a:cubicBezTo>
                    <a:pt x="151" y="10691"/>
                    <a:pt x="181" y="10128"/>
                    <a:pt x="203" y="9125"/>
                  </a:cubicBezTo>
                  <a:cubicBezTo>
                    <a:pt x="225" y="8123"/>
                    <a:pt x="238" y="6763"/>
                    <a:pt x="238" y="5345"/>
                  </a:cubicBezTo>
                  <a:cubicBezTo>
                    <a:pt x="238" y="2393"/>
                    <a:pt x="185" y="0"/>
                    <a:pt x="12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085;p26">
              <a:extLst>
                <a:ext uri="{FF2B5EF4-FFF2-40B4-BE49-F238E27FC236}">
                  <a16:creationId xmlns="" xmlns:a16="http://schemas.microsoft.com/office/drawing/2014/main" id="{D57E310E-2DBF-33D7-72EC-BB5A2CF46320}"/>
                </a:ext>
              </a:extLst>
            </p:cNvPr>
            <p:cNvSpPr/>
            <p:nvPr/>
          </p:nvSpPr>
          <p:spPr>
            <a:xfrm>
              <a:off x="6647557" y="3173390"/>
              <a:ext cx="11551" cy="595542"/>
            </a:xfrm>
            <a:custGeom>
              <a:avLst/>
              <a:gdLst/>
              <a:ahLst/>
              <a:cxnLst/>
              <a:rect l="l" t="t" r="r" b="b"/>
              <a:pathLst>
                <a:path w="238" h="12271" extrusionOk="0">
                  <a:moveTo>
                    <a:pt x="119" y="1"/>
                  </a:moveTo>
                  <a:cubicBezTo>
                    <a:pt x="88" y="1"/>
                    <a:pt x="58" y="647"/>
                    <a:pt x="35" y="1798"/>
                  </a:cubicBezTo>
                  <a:cubicBezTo>
                    <a:pt x="13" y="2948"/>
                    <a:pt x="1" y="4508"/>
                    <a:pt x="1" y="6135"/>
                  </a:cubicBezTo>
                  <a:cubicBezTo>
                    <a:pt x="1" y="7763"/>
                    <a:pt x="13" y="9323"/>
                    <a:pt x="35" y="10473"/>
                  </a:cubicBezTo>
                  <a:cubicBezTo>
                    <a:pt x="58" y="11624"/>
                    <a:pt x="88" y="12270"/>
                    <a:pt x="119" y="12270"/>
                  </a:cubicBezTo>
                  <a:cubicBezTo>
                    <a:pt x="150" y="12270"/>
                    <a:pt x="181" y="11624"/>
                    <a:pt x="203" y="10473"/>
                  </a:cubicBezTo>
                  <a:cubicBezTo>
                    <a:pt x="225" y="9323"/>
                    <a:pt x="238" y="7763"/>
                    <a:pt x="238" y="6135"/>
                  </a:cubicBezTo>
                  <a:cubicBezTo>
                    <a:pt x="238" y="4508"/>
                    <a:pt x="225" y="2948"/>
                    <a:pt x="203" y="1798"/>
                  </a:cubicBezTo>
                  <a:cubicBezTo>
                    <a:pt x="181" y="647"/>
                    <a:pt x="150" y="1"/>
                    <a:pt x="11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086;p26">
              <a:extLst>
                <a:ext uri="{FF2B5EF4-FFF2-40B4-BE49-F238E27FC236}">
                  <a16:creationId xmlns="" xmlns:a16="http://schemas.microsoft.com/office/drawing/2014/main" id="{F1E5F4D2-7E80-5A21-7E61-BE54F32E5A45}"/>
                </a:ext>
              </a:extLst>
            </p:cNvPr>
            <p:cNvSpPr/>
            <p:nvPr/>
          </p:nvSpPr>
          <p:spPr>
            <a:xfrm>
              <a:off x="6599799" y="3206198"/>
              <a:ext cx="11551" cy="529926"/>
            </a:xfrm>
            <a:custGeom>
              <a:avLst/>
              <a:gdLst/>
              <a:ahLst/>
              <a:cxnLst/>
              <a:rect l="l" t="t" r="r" b="b"/>
              <a:pathLst>
                <a:path w="238" h="10919" extrusionOk="0">
                  <a:moveTo>
                    <a:pt x="119" y="0"/>
                  </a:moveTo>
                  <a:cubicBezTo>
                    <a:pt x="53" y="0"/>
                    <a:pt x="0" y="2445"/>
                    <a:pt x="0" y="5459"/>
                  </a:cubicBezTo>
                  <a:cubicBezTo>
                    <a:pt x="0" y="8474"/>
                    <a:pt x="53" y="10918"/>
                    <a:pt x="119" y="10918"/>
                  </a:cubicBezTo>
                  <a:cubicBezTo>
                    <a:pt x="185" y="10918"/>
                    <a:pt x="237" y="8474"/>
                    <a:pt x="237" y="5459"/>
                  </a:cubicBezTo>
                  <a:cubicBezTo>
                    <a:pt x="237" y="2445"/>
                    <a:pt x="185" y="0"/>
                    <a:pt x="11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087;p26">
              <a:extLst>
                <a:ext uri="{FF2B5EF4-FFF2-40B4-BE49-F238E27FC236}">
                  <a16:creationId xmlns="" xmlns:a16="http://schemas.microsoft.com/office/drawing/2014/main" id="{D467D8A8-DCE4-847A-A8B0-33C8A8044934}"/>
                </a:ext>
              </a:extLst>
            </p:cNvPr>
            <p:cNvSpPr/>
            <p:nvPr/>
          </p:nvSpPr>
          <p:spPr>
            <a:xfrm>
              <a:off x="6496322" y="3062250"/>
              <a:ext cx="246121" cy="105364"/>
            </a:xfrm>
            <a:custGeom>
              <a:avLst/>
              <a:gdLst/>
              <a:ahLst/>
              <a:cxnLst/>
              <a:rect l="l" t="t" r="r" b="b"/>
              <a:pathLst>
                <a:path w="5071" h="2171" extrusionOk="0">
                  <a:moveTo>
                    <a:pt x="2265" y="1"/>
                  </a:moveTo>
                  <a:cubicBezTo>
                    <a:pt x="1511" y="1"/>
                    <a:pt x="716" y="135"/>
                    <a:pt x="1" y="526"/>
                  </a:cubicBezTo>
                  <a:cubicBezTo>
                    <a:pt x="87" y="631"/>
                    <a:pt x="207" y="664"/>
                    <a:pt x="323" y="664"/>
                  </a:cubicBezTo>
                  <a:cubicBezTo>
                    <a:pt x="512" y="664"/>
                    <a:pt x="690" y="577"/>
                    <a:pt x="690" y="577"/>
                  </a:cubicBezTo>
                  <a:lnTo>
                    <a:pt x="690" y="2171"/>
                  </a:lnTo>
                  <a:cubicBezTo>
                    <a:pt x="1223" y="1345"/>
                    <a:pt x="1913" y="618"/>
                    <a:pt x="2899" y="618"/>
                  </a:cubicBezTo>
                  <a:cubicBezTo>
                    <a:pt x="3378" y="618"/>
                    <a:pt x="3926" y="790"/>
                    <a:pt x="4561" y="1204"/>
                  </a:cubicBezTo>
                  <a:lnTo>
                    <a:pt x="4561" y="729"/>
                  </a:lnTo>
                  <a:cubicBezTo>
                    <a:pt x="4561" y="729"/>
                    <a:pt x="4649" y="777"/>
                    <a:pt x="4757" y="777"/>
                  </a:cubicBezTo>
                  <a:cubicBezTo>
                    <a:pt x="4866" y="777"/>
                    <a:pt x="4995" y="728"/>
                    <a:pt x="5071" y="527"/>
                  </a:cubicBezTo>
                  <a:cubicBezTo>
                    <a:pt x="4557" y="340"/>
                    <a:pt x="3462" y="1"/>
                    <a:pt x="2265"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4904;p62">
            <a:extLst>
              <a:ext uri="{FF2B5EF4-FFF2-40B4-BE49-F238E27FC236}">
                <a16:creationId xmlns="" xmlns:a16="http://schemas.microsoft.com/office/drawing/2014/main" id="{EFFB10F7-19B5-B9EA-4BD6-6051EA69DF34}"/>
              </a:ext>
            </a:extLst>
          </p:cNvPr>
          <p:cNvGrpSpPr/>
          <p:nvPr/>
        </p:nvGrpSpPr>
        <p:grpSpPr>
          <a:xfrm>
            <a:off x="3219798" y="3932543"/>
            <a:ext cx="4021177" cy="1200149"/>
            <a:chOff x="3981525" y="4494100"/>
            <a:chExt cx="713000" cy="212800"/>
          </a:xfrm>
        </p:grpSpPr>
        <p:sp>
          <p:nvSpPr>
            <p:cNvPr id="225" name="Google Shape;4905;p62">
              <a:extLst>
                <a:ext uri="{FF2B5EF4-FFF2-40B4-BE49-F238E27FC236}">
                  <a16:creationId xmlns="" xmlns:a16="http://schemas.microsoft.com/office/drawing/2014/main" id="{D6701536-33C4-DBC8-85A1-035B770F9AD7}"/>
                </a:ext>
              </a:extLst>
            </p:cNvPr>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4906;p62">
              <a:extLst>
                <a:ext uri="{FF2B5EF4-FFF2-40B4-BE49-F238E27FC236}">
                  <a16:creationId xmlns="" xmlns:a16="http://schemas.microsoft.com/office/drawing/2014/main" id="{828647EE-03C7-F580-0E8A-B4270AA9E4F0}"/>
                </a:ext>
              </a:extLst>
            </p:cNvPr>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4907;p62">
              <a:extLst>
                <a:ext uri="{FF2B5EF4-FFF2-40B4-BE49-F238E27FC236}">
                  <a16:creationId xmlns="" xmlns:a16="http://schemas.microsoft.com/office/drawing/2014/main" id="{A79CE19A-1DB6-31F8-38C1-09948A6425C2}"/>
                </a:ext>
              </a:extLst>
            </p:cNvPr>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4908;p62">
              <a:extLst>
                <a:ext uri="{FF2B5EF4-FFF2-40B4-BE49-F238E27FC236}">
                  <a16:creationId xmlns="" xmlns:a16="http://schemas.microsoft.com/office/drawing/2014/main" id="{06223EF2-A15E-EF9E-D053-AD082672A867}"/>
                </a:ext>
              </a:extLst>
            </p:cNvPr>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4909;p62">
              <a:extLst>
                <a:ext uri="{FF2B5EF4-FFF2-40B4-BE49-F238E27FC236}">
                  <a16:creationId xmlns="" xmlns:a16="http://schemas.microsoft.com/office/drawing/2014/main" id="{4D030C77-0D7B-D29B-AA08-02327464A5D2}"/>
                </a:ext>
              </a:extLst>
            </p:cNvPr>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4910;p62">
              <a:extLst>
                <a:ext uri="{FF2B5EF4-FFF2-40B4-BE49-F238E27FC236}">
                  <a16:creationId xmlns="" xmlns:a16="http://schemas.microsoft.com/office/drawing/2014/main" id="{5A117AD6-C0D8-6277-E4D8-B7765F4AE26F}"/>
                </a:ext>
              </a:extLst>
            </p:cNvPr>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4911;p62">
              <a:extLst>
                <a:ext uri="{FF2B5EF4-FFF2-40B4-BE49-F238E27FC236}">
                  <a16:creationId xmlns="" xmlns:a16="http://schemas.microsoft.com/office/drawing/2014/main" id="{52FBFC4E-1E1A-331E-0AB7-A4C109EA7B87}"/>
                </a:ext>
              </a:extLst>
            </p:cNvPr>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4912;p62">
              <a:extLst>
                <a:ext uri="{FF2B5EF4-FFF2-40B4-BE49-F238E27FC236}">
                  <a16:creationId xmlns="" xmlns:a16="http://schemas.microsoft.com/office/drawing/2014/main" id="{901BD7DF-2D2B-69D0-D8C5-D11FFE62A38C}"/>
                </a:ext>
              </a:extLst>
            </p:cNvPr>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4913;p62">
              <a:extLst>
                <a:ext uri="{FF2B5EF4-FFF2-40B4-BE49-F238E27FC236}">
                  <a16:creationId xmlns="" xmlns:a16="http://schemas.microsoft.com/office/drawing/2014/main" id="{CC134FBD-7A46-DF12-DDD3-8DE5F3B972D2}"/>
                </a:ext>
              </a:extLst>
            </p:cNvPr>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4914;p62">
              <a:extLst>
                <a:ext uri="{FF2B5EF4-FFF2-40B4-BE49-F238E27FC236}">
                  <a16:creationId xmlns="" xmlns:a16="http://schemas.microsoft.com/office/drawing/2014/main" id="{1F7C88FA-0F44-D50E-A1E5-936EA60DFF3C}"/>
                </a:ext>
              </a:extLst>
            </p:cNvPr>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4915;p62">
              <a:extLst>
                <a:ext uri="{FF2B5EF4-FFF2-40B4-BE49-F238E27FC236}">
                  <a16:creationId xmlns="" xmlns:a16="http://schemas.microsoft.com/office/drawing/2014/main" id="{F96901ED-E938-AEE4-B781-CAB1EE8E17B3}"/>
                </a:ext>
              </a:extLst>
            </p:cNvPr>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4916;p62">
              <a:extLst>
                <a:ext uri="{FF2B5EF4-FFF2-40B4-BE49-F238E27FC236}">
                  <a16:creationId xmlns="" xmlns:a16="http://schemas.microsoft.com/office/drawing/2014/main" id="{2D5E6301-5802-50D4-F77D-AE3C5497A033}"/>
                </a:ext>
              </a:extLst>
            </p:cNvPr>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4917;p62">
              <a:extLst>
                <a:ext uri="{FF2B5EF4-FFF2-40B4-BE49-F238E27FC236}">
                  <a16:creationId xmlns="" xmlns:a16="http://schemas.microsoft.com/office/drawing/2014/main" id="{3171FBB8-1166-D8CF-5D8A-A4B0FE17A491}"/>
                </a:ext>
              </a:extLst>
            </p:cNvPr>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4918;p62">
              <a:extLst>
                <a:ext uri="{FF2B5EF4-FFF2-40B4-BE49-F238E27FC236}">
                  <a16:creationId xmlns="" xmlns:a16="http://schemas.microsoft.com/office/drawing/2014/main" id="{1DD007EF-85CC-AF06-BA5E-E84C53A61049}"/>
                </a:ext>
              </a:extLst>
            </p:cNvPr>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4919;p62">
              <a:extLst>
                <a:ext uri="{FF2B5EF4-FFF2-40B4-BE49-F238E27FC236}">
                  <a16:creationId xmlns="" xmlns:a16="http://schemas.microsoft.com/office/drawing/2014/main" id="{4C578B9C-BA48-B8ED-D893-82BBACA991AC}"/>
                </a:ext>
              </a:extLst>
            </p:cNvPr>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4920;p62">
              <a:extLst>
                <a:ext uri="{FF2B5EF4-FFF2-40B4-BE49-F238E27FC236}">
                  <a16:creationId xmlns="" xmlns:a16="http://schemas.microsoft.com/office/drawing/2014/main" id="{39E28248-4E6E-5128-3968-7E1F19A8D84C}"/>
                </a:ext>
              </a:extLst>
            </p:cNvPr>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4921;p62">
              <a:extLst>
                <a:ext uri="{FF2B5EF4-FFF2-40B4-BE49-F238E27FC236}">
                  <a16:creationId xmlns="" xmlns:a16="http://schemas.microsoft.com/office/drawing/2014/main" id="{51AD4314-B47C-9984-A35A-087443250BB9}"/>
                </a:ext>
              </a:extLst>
            </p:cNvPr>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4922;p62">
              <a:extLst>
                <a:ext uri="{FF2B5EF4-FFF2-40B4-BE49-F238E27FC236}">
                  <a16:creationId xmlns="" xmlns:a16="http://schemas.microsoft.com/office/drawing/2014/main" id="{D8D86BAA-D26A-D6A6-AC7E-C5529F4E6EB4}"/>
                </a:ext>
              </a:extLst>
            </p:cNvPr>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4923;p62">
              <a:extLst>
                <a:ext uri="{FF2B5EF4-FFF2-40B4-BE49-F238E27FC236}">
                  <a16:creationId xmlns="" xmlns:a16="http://schemas.microsoft.com/office/drawing/2014/main" id="{D78ADF59-E086-6AAF-2ACD-02592FD140D3}"/>
                </a:ext>
              </a:extLst>
            </p:cNvPr>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4924;p62">
              <a:extLst>
                <a:ext uri="{FF2B5EF4-FFF2-40B4-BE49-F238E27FC236}">
                  <a16:creationId xmlns="" xmlns:a16="http://schemas.microsoft.com/office/drawing/2014/main" id="{260917A2-EDC9-9FD6-735A-76719E2854E9}"/>
                </a:ext>
              </a:extLst>
            </p:cNvPr>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4925;p62">
              <a:extLst>
                <a:ext uri="{FF2B5EF4-FFF2-40B4-BE49-F238E27FC236}">
                  <a16:creationId xmlns="" xmlns:a16="http://schemas.microsoft.com/office/drawing/2014/main" id="{3B0487B6-3DC4-2E0B-E640-A25349CA16FC}"/>
                </a:ext>
              </a:extLst>
            </p:cNvPr>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4926;p62">
              <a:extLst>
                <a:ext uri="{FF2B5EF4-FFF2-40B4-BE49-F238E27FC236}">
                  <a16:creationId xmlns="" xmlns:a16="http://schemas.microsoft.com/office/drawing/2014/main" id="{EC399A74-7B55-1F3B-A4CD-8FC7A0808E68}"/>
                </a:ext>
              </a:extLst>
            </p:cNvPr>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4927;p62">
              <a:extLst>
                <a:ext uri="{FF2B5EF4-FFF2-40B4-BE49-F238E27FC236}">
                  <a16:creationId xmlns="" xmlns:a16="http://schemas.microsoft.com/office/drawing/2014/main" id="{2CD6B1CE-281B-01BA-BC5B-378EBDC14876}"/>
                </a:ext>
              </a:extLst>
            </p:cNvPr>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4928;p62">
              <a:extLst>
                <a:ext uri="{FF2B5EF4-FFF2-40B4-BE49-F238E27FC236}">
                  <a16:creationId xmlns="" xmlns:a16="http://schemas.microsoft.com/office/drawing/2014/main" id="{F7D90253-6C44-9A8B-C35D-595DA5D5DCF8}"/>
                </a:ext>
              </a:extLst>
            </p:cNvPr>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4929;p62">
              <a:extLst>
                <a:ext uri="{FF2B5EF4-FFF2-40B4-BE49-F238E27FC236}">
                  <a16:creationId xmlns="" xmlns:a16="http://schemas.microsoft.com/office/drawing/2014/main" id="{6A86CF44-F4A1-6A5C-62AB-08BA84BFDA78}"/>
                </a:ext>
              </a:extLst>
            </p:cNvPr>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4930;p62">
              <a:extLst>
                <a:ext uri="{FF2B5EF4-FFF2-40B4-BE49-F238E27FC236}">
                  <a16:creationId xmlns="" xmlns:a16="http://schemas.microsoft.com/office/drawing/2014/main" id="{49D41B8B-1E25-6A73-A682-1E2D1F26BA3F}"/>
                </a:ext>
              </a:extLst>
            </p:cNvPr>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4931;p62">
              <a:extLst>
                <a:ext uri="{FF2B5EF4-FFF2-40B4-BE49-F238E27FC236}">
                  <a16:creationId xmlns="" xmlns:a16="http://schemas.microsoft.com/office/drawing/2014/main" id="{938CD2CB-F0EF-E805-457B-5A6A6F807046}"/>
                </a:ext>
              </a:extLst>
            </p:cNvPr>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4932;p62">
              <a:extLst>
                <a:ext uri="{FF2B5EF4-FFF2-40B4-BE49-F238E27FC236}">
                  <a16:creationId xmlns="" xmlns:a16="http://schemas.microsoft.com/office/drawing/2014/main" id="{F1E77C63-6E0D-6486-E8E5-677B068A3ED0}"/>
                </a:ext>
              </a:extLst>
            </p:cNvPr>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4933;p62">
              <a:extLst>
                <a:ext uri="{FF2B5EF4-FFF2-40B4-BE49-F238E27FC236}">
                  <a16:creationId xmlns="" xmlns:a16="http://schemas.microsoft.com/office/drawing/2014/main" id="{ABE2416F-3D8A-127C-F783-49766132F3CD}"/>
                </a:ext>
              </a:extLst>
            </p:cNvPr>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4934;p62">
              <a:extLst>
                <a:ext uri="{FF2B5EF4-FFF2-40B4-BE49-F238E27FC236}">
                  <a16:creationId xmlns="" xmlns:a16="http://schemas.microsoft.com/office/drawing/2014/main" id="{9E7B2363-4AB9-F703-8FFC-E411D6D740F7}"/>
                </a:ext>
              </a:extLst>
            </p:cNvPr>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4935;p62">
              <a:extLst>
                <a:ext uri="{FF2B5EF4-FFF2-40B4-BE49-F238E27FC236}">
                  <a16:creationId xmlns="" xmlns:a16="http://schemas.microsoft.com/office/drawing/2014/main" id="{E75986EB-749F-AC60-27D4-12BD76D6366B}"/>
                </a:ext>
              </a:extLst>
            </p:cNvPr>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4936;p62">
              <a:extLst>
                <a:ext uri="{FF2B5EF4-FFF2-40B4-BE49-F238E27FC236}">
                  <a16:creationId xmlns="" xmlns:a16="http://schemas.microsoft.com/office/drawing/2014/main" id="{1B4C76BB-72D7-39F3-5E39-CB496E49C81B}"/>
                </a:ext>
              </a:extLst>
            </p:cNvPr>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4937;p62">
              <a:extLst>
                <a:ext uri="{FF2B5EF4-FFF2-40B4-BE49-F238E27FC236}">
                  <a16:creationId xmlns="" xmlns:a16="http://schemas.microsoft.com/office/drawing/2014/main" id="{F2E5EB97-A04F-6801-2734-101BEC547FBA}"/>
                </a:ext>
              </a:extLst>
            </p:cNvPr>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4938;p62">
              <a:extLst>
                <a:ext uri="{FF2B5EF4-FFF2-40B4-BE49-F238E27FC236}">
                  <a16:creationId xmlns="" xmlns:a16="http://schemas.microsoft.com/office/drawing/2014/main" id="{A1A60380-F232-ADFE-2898-FDB7E07F9974}"/>
                </a:ext>
              </a:extLst>
            </p:cNvPr>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4939;p62">
              <a:extLst>
                <a:ext uri="{FF2B5EF4-FFF2-40B4-BE49-F238E27FC236}">
                  <a16:creationId xmlns="" xmlns:a16="http://schemas.microsoft.com/office/drawing/2014/main" id="{531F2216-9580-0505-DFB4-5F64FACA93A7}"/>
                </a:ext>
              </a:extLst>
            </p:cNvPr>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4940;p62">
              <a:extLst>
                <a:ext uri="{FF2B5EF4-FFF2-40B4-BE49-F238E27FC236}">
                  <a16:creationId xmlns="" xmlns:a16="http://schemas.microsoft.com/office/drawing/2014/main" id="{88E3D8A7-9D7D-92B5-9B02-88DD33E613B5}"/>
                </a:ext>
              </a:extLst>
            </p:cNvPr>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4941;p62">
              <a:extLst>
                <a:ext uri="{FF2B5EF4-FFF2-40B4-BE49-F238E27FC236}">
                  <a16:creationId xmlns="" xmlns:a16="http://schemas.microsoft.com/office/drawing/2014/main" id="{E9D4E011-0676-8836-8DEA-6737F7D266C8}"/>
                </a:ext>
              </a:extLst>
            </p:cNvPr>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4942;p62">
              <a:extLst>
                <a:ext uri="{FF2B5EF4-FFF2-40B4-BE49-F238E27FC236}">
                  <a16:creationId xmlns="" xmlns:a16="http://schemas.microsoft.com/office/drawing/2014/main" id="{FBD181C9-D502-B117-F740-7E7FBF8FD4BF}"/>
                </a:ext>
              </a:extLst>
            </p:cNvPr>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4943;p62">
              <a:extLst>
                <a:ext uri="{FF2B5EF4-FFF2-40B4-BE49-F238E27FC236}">
                  <a16:creationId xmlns="" xmlns:a16="http://schemas.microsoft.com/office/drawing/2014/main" id="{E65923A2-607E-F417-D0AF-090FFEEBFA36}"/>
                </a:ext>
              </a:extLst>
            </p:cNvPr>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4944;p62">
              <a:extLst>
                <a:ext uri="{FF2B5EF4-FFF2-40B4-BE49-F238E27FC236}">
                  <a16:creationId xmlns="" xmlns:a16="http://schemas.microsoft.com/office/drawing/2014/main" id="{B014155A-EE11-A2AA-64DC-6AD140F5C5D0}"/>
                </a:ext>
              </a:extLst>
            </p:cNvPr>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4945;p62">
              <a:extLst>
                <a:ext uri="{FF2B5EF4-FFF2-40B4-BE49-F238E27FC236}">
                  <a16:creationId xmlns="" xmlns:a16="http://schemas.microsoft.com/office/drawing/2014/main" id="{9AC463D7-5C6B-938E-27CA-5A635612975B}"/>
                </a:ext>
              </a:extLst>
            </p:cNvPr>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4946;p62">
              <a:extLst>
                <a:ext uri="{FF2B5EF4-FFF2-40B4-BE49-F238E27FC236}">
                  <a16:creationId xmlns="" xmlns:a16="http://schemas.microsoft.com/office/drawing/2014/main" id="{D0999D98-6FCC-6F19-8D3E-7F10F1FD175B}"/>
                </a:ext>
              </a:extLst>
            </p:cNvPr>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947;p62">
              <a:extLst>
                <a:ext uri="{FF2B5EF4-FFF2-40B4-BE49-F238E27FC236}">
                  <a16:creationId xmlns="" xmlns:a16="http://schemas.microsoft.com/office/drawing/2014/main" id="{EF90B4E7-E30A-D8E3-5F2B-8E5FF1629FAA}"/>
                </a:ext>
              </a:extLst>
            </p:cNvPr>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948;p62">
              <a:extLst>
                <a:ext uri="{FF2B5EF4-FFF2-40B4-BE49-F238E27FC236}">
                  <a16:creationId xmlns="" xmlns:a16="http://schemas.microsoft.com/office/drawing/2014/main" id="{59C8A668-9001-5D64-D544-E14A43672A4D}"/>
                </a:ext>
              </a:extLst>
            </p:cNvPr>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949;p62">
              <a:extLst>
                <a:ext uri="{FF2B5EF4-FFF2-40B4-BE49-F238E27FC236}">
                  <a16:creationId xmlns="" xmlns:a16="http://schemas.microsoft.com/office/drawing/2014/main" id="{FFE4D199-ABF0-67C3-25A3-1DE6573F8A0F}"/>
                </a:ext>
              </a:extLst>
            </p:cNvPr>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950;p62">
              <a:extLst>
                <a:ext uri="{FF2B5EF4-FFF2-40B4-BE49-F238E27FC236}">
                  <a16:creationId xmlns="" xmlns:a16="http://schemas.microsoft.com/office/drawing/2014/main" id="{99447E21-BBF8-99F6-5972-5D0E5491D7EF}"/>
                </a:ext>
              </a:extLst>
            </p:cNvPr>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951;p62">
              <a:extLst>
                <a:ext uri="{FF2B5EF4-FFF2-40B4-BE49-F238E27FC236}">
                  <a16:creationId xmlns="" xmlns:a16="http://schemas.microsoft.com/office/drawing/2014/main" id="{D84BA6D6-FF63-E5EA-DB66-599DD3F1186C}"/>
                </a:ext>
              </a:extLst>
            </p:cNvPr>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952;p62">
              <a:extLst>
                <a:ext uri="{FF2B5EF4-FFF2-40B4-BE49-F238E27FC236}">
                  <a16:creationId xmlns="" xmlns:a16="http://schemas.microsoft.com/office/drawing/2014/main" id="{0F9DEAB8-1967-0E8A-27ED-D9CEFA5AF286}"/>
                </a:ext>
              </a:extLst>
            </p:cNvPr>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4953;p62">
              <a:extLst>
                <a:ext uri="{FF2B5EF4-FFF2-40B4-BE49-F238E27FC236}">
                  <a16:creationId xmlns="" xmlns:a16="http://schemas.microsoft.com/office/drawing/2014/main" id="{6E976897-8A2D-F2E1-F2A0-43417FD7B7F2}"/>
                </a:ext>
              </a:extLst>
            </p:cNvPr>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4954;p62">
              <a:extLst>
                <a:ext uri="{FF2B5EF4-FFF2-40B4-BE49-F238E27FC236}">
                  <a16:creationId xmlns="" xmlns:a16="http://schemas.microsoft.com/office/drawing/2014/main" id="{6BCA612F-7E8B-91D0-A348-DC99926CECB3}"/>
                </a:ext>
              </a:extLst>
            </p:cNvPr>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955;p62">
              <a:extLst>
                <a:ext uri="{FF2B5EF4-FFF2-40B4-BE49-F238E27FC236}">
                  <a16:creationId xmlns="" xmlns:a16="http://schemas.microsoft.com/office/drawing/2014/main" id="{A208BF69-C302-832F-4B4C-5C8B90A2C3EB}"/>
                </a:ext>
              </a:extLst>
            </p:cNvPr>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956;p62">
              <a:extLst>
                <a:ext uri="{FF2B5EF4-FFF2-40B4-BE49-F238E27FC236}">
                  <a16:creationId xmlns="" xmlns:a16="http://schemas.microsoft.com/office/drawing/2014/main" id="{230E8EF0-279F-AEFA-CA54-B04B4BD1B93C}"/>
                </a:ext>
              </a:extLst>
            </p:cNvPr>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957;p62">
              <a:extLst>
                <a:ext uri="{FF2B5EF4-FFF2-40B4-BE49-F238E27FC236}">
                  <a16:creationId xmlns="" xmlns:a16="http://schemas.microsoft.com/office/drawing/2014/main" id="{A93610AB-0B07-DDEF-F994-3F380BA97F37}"/>
                </a:ext>
              </a:extLst>
            </p:cNvPr>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958;p62">
              <a:extLst>
                <a:ext uri="{FF2B5EF4-FFF2-40B4-BE49-F238E27FC236}">
                  <a16:creationId xmlns="" xmlns:a16="http://schemas.microsoft.com/office/drawing/2014/main" id="{8A9AB666-A233-D37D-1553-5AD36937CA37}"/>
                </a:ext>
              </a:extLst>
            </p:cNvPr>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959;p62">
              <a:extLst>
                <a:ext uri="{FF2B5EF4-FFF2-40B4-BE49-F238E27FC236}">
                  <a16:creationId xmlns="" xmlns:a16="http://schemas.microsoft.com/office/drawing/2014/main" id="{E2312171-C91D-C749-87C5-D22B784F88FA}"/>
                </a:ext>
              </a:extLst>
            </p:cNvPr>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960;p62">
              <a:extLst>
                <a:ext uri="{FF2B5EF4-FFF2-40B4-BE49-F238E27FC236}">
                  <a16:creationId xmlns="" xmlns:a16="http://schemas.microsoft.com/office/drawing/2014/main" id="{7D0BDD82-2967-1872-7A30-D215A917FA1A}"/>
                </a:ext>
              </a:extLst>
            </p:cNvPr>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961;p62">
              <a:extLst>
                <a:ext uri="{FF2B5EF4-FFF2-40B4-BE49-F238E27FC236}">
                  <a16:creationId xmlns="" xmlns:a16="http://schemas.microsoft.com/office/drawing/2014/main" id="{2F468181-C50C-9C26-8C52-F7FCD753B348}"/>
                </a:ext>
              </a:extLst>
            </p:cNvPr>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962;p62">
              <a:extLst>
                <a:ext uri="{FF2B5EF4-FFF2-40B4-BE49-F238E27FC236}">
                  <a16:creationId xmlns="" xmlns:a16="http://schemas.microsoft.com/office/drawing/2014/main" id="{B4699F5D-A5A1-ADAF-E9B6-DAFC13ED0749}"/>
                </a:ext>
              </a:extLst>
            </p:cNvPr>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963;p62">
              <a:extLst>
                <a:ext uri="{FF2B5EF4-FFF2-40B4-BE49-F238E27FC236}">
                  <a16:creationId xmlns="" xmlns:a16="http://schemas.microsoft.com/office/drawing/2014/main" id="{E90A9517-31D5-7F6C-4470-9D1C01F86A5F}"/>
                </a:ext>
              </a:extLst>
            </p:cNvPr>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964;p62">
              <a:extLst>
                <a:ext uri="{FF2B5EF4-FFF2-40B4-BE49-F238E27FC236}">
                  <a16:creationId xmlns="" xmlns:a16="http://schemas.microsoft.com/office/drawing/2014/main" id="{38F136B5-B279-4489-C6C2-9721A1B7DA17}"/>
                </a:ext>
              </a:extLst>
            </p:cNvPr>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965;p62">
              <a:extLst>
                <a:ext uri="{FF2B5EF4-FFF2-40B4-BE49-F238E27FC236}">
                  <a16:creationId xmlns="" xmlns:a16="http://schemas.microsoft.com/office/drawing/2014/main" id="{46A4D694-9745-DD31-37F0-EFB5BE72789F}"/>
                </a:ext>
              </a:extLst>
            </p:cNvPr>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966;p62">
              <a:extLst>
                <a:ext uri="{FF2B5EF4-FFF2-40B4-BE49-F238E27FC236}">
                  <a16:creationId xmlns="" xmlns:a16="http://schemas.microsoft.com/office/drawing/2014/main" id="{536B9C57-9BAA-9EEA-17C9-80EF2D4D339D}"/>
                </a:ext>
              </a:extLst>
            </p:cNvPr>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967;p62">
              <a:extLst>
                <a:ext uri="{FF2B5EF4-FFF2-40B4-BE49-F238E27FC236}">
                  <a16:creationId xmlns="" xmlns:a16="http://schemas.microsoft.com/office/drawing/2014/main" id="{3525A1B5-EDC0-7D50-3798-CDED1E07DF3E}"/>
                </a:ext>
              </a:extLst>
            </p:cNvPr>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968;p62">
              <a:extLst>
                <a:ext uri="{FF2B5EF4-FFF2-40B4-BE49-F238E27FC236}">
                  <a16:creationId xmlns="" xmlns:a16="http://schemas.microsoft.com/office/drawing/2014/main" id="{987EC93B-F96D-2FD5-AD3C-9C930D6B6539}"/>
                </a:ext>
              </a:extLst>
            </p:cNvPr>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969;p62">
              <a:extLst>
                <a:ext uri="{FF2B5EF4-FFF2-40B4-BE49-F238E27FC236}">
                  <a16:creationId xmlns="" xmlns:a16="http://schemas.microsoft.com/office/drawing/2014/main" id="{11817056-9EEC-5BE4-D786-F7FA4A6D8494}"/>
                </a:ext>
              </a:extLst>
            </p:cNvPr>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970;p62">
              <a:extLst>
                <a:ext uri="{FF2B5EF4-FFF2-40B4-BE49-F238E27FC236}">
                  <a16:creationId xmlns="" xmlns:a16="http://schemas.microsoft.com/office/drawing/2014/main" id="{DF288E99-BAAE-4558-D178-5D9AF14DE367}"/>
                </a:ext>
              </a:extLst>
            </p:cNvPr>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971;p62">
              <a:extLst>
                <a:ext uri="{FF2B5EF4-FFF2-40B4-BE49-F238E27FC236}">
                  <a16:creationId xmlns="" xmlns:a16="http://schemas.microsoft.com/office/drawing/2014/main" id="{007C1D63-BBBE-BED2-DB88-76691AD0376B}"/>
                </a:ext>
              </a:extLst>
            </p:cNvPr>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972;p62">
              <a:extLst>
                <a:ext uri="{FF2B5EF4-FFF2-40B4-BE49-F238E27FC236}">
                  <a16:creationId xmlns="" xmlns:a16="http://schemas.microsoft.com/office/drawing/2014/main" id="{2F7A51CF-FAFB-CE77-1986-4CEFA906E31F}"/>
                </a:ext>
              </a:extLst>
            </p:cNvPr>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973;p62">
              <a:extLst>
                <a:ext uri="{FF2B5EF4-FFF2-40B4-BE49-F238E27FC236}">
                  <a16:creationId xmlns="" xmlns:a16="http://schemas.microsoft.com/office/drawing/2014/main" id="{D8D0D668-D7C8-6D0A-80BF-01F0F463069C}"/>
                </a:ext>
              </a:extLst>
            </p:cNvPr>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974;p62">
              <a:extLst>
                <a:ext uri="{FF2B5EF4-FFF2-40B4-BE49-F238E27FC236}">
                  <a16:creationId xmlns="" xmlns:a16="http://schemas.microsoft.com/office/drawing/2014/main" id="{D89194F2-845B-3526-E65C-7C22284DD41C}"/>
                </a:ext>
              </a:extLst>
            </p:cNvPr>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975;p62">
              <a:extLst>
                <a:ext uri="{FF2B5EF4-FFF2-40B4-BE49-F238E27FC236}">
                  <a16:creationId xmlns="" xmlns:a16="http://schemas.microsoft.com/office/drawing/2014/main" id="{1D01EF5E-E447-F3DA-9124-ED27AC6C35C7}"/>
                </a:ext>
              </a:extLst>
            </p:cNvPr>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976;p62">
              <a:extLst>
                <a:ext uri="{FF2B5EF4-FFF2-40B4-BE49-F238E27FC236}">
                  <a16:creationId xmlns="" xmlns:a16="http://schemas.microsoft.com/office/drawing/2014/main" id="{CE49F45B-C285-6228-099E-BEEB46860BA4}"/>
                </a:ext>
              </a:extLst>
            </p:cNvPr>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977;p62">
              <a:extLst>
                <a:ext uri="{FF2B5EF4-FFF2-40B4-BE49-F238E27FC236}">
                  <a16:creationId xmlns="" xmlns:a16="http://schemas.microsoft.com/office/drawing/2014/main" id="{0C5B81ED-BB2B-CE92-21B4-22A76D04E6E0}"/>
                </a:ext>
              </a:extLst>
            </p:cNvPr>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978;p62">
              <a:extLst>
                <a:ext uri="{FF2B5EF4-FFF2-40B4-BE49-F238E27FC236}">
                  <a16:creationId xmlns="" xmlns:a16="http://schemas.microsoft.com/office/drawing/2014/main" id="{02655D60-1237-5063-06F6-6333B7FEEB42}"/>
                </a:ext>
              </a:extLst>
            </p:cNvPr>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979;p62">
              <a:extLst>
                <a:ext uri="{FF2B5EF4-FFF2-40B4-BE49-F238E27FC236}">
                  <a16:creationId xmlns="" xmlns:a16="http://schemas.microsoft.com/office/drawing/2014/main" id="{66AEABFA-5DE4-19D4-DF57-EF19D643ACD0}"/>
                </a:ext>
              </a:extLst>
            </p:cNvPr>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980;p62">
              <a:extLst>
                <a:ext uri="{FF2B5EF4-FFF2-40B4-BE49-F238E27FC236}">
                  <a16:creationId xmlns="" xmlns:a16="http://schemas.microsoft.com/office/drawing/2014/main" id="{660B1A84-8D66-55B9-16A8-BB9CF16503F6}"/>
                </a:ext>
              </a:extLst>
            </p:cNvPr>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981;p62">
              <a:extLst>
                <a:ext uri="{FF2B5EF4-FFF2-40B4-BE49-F238E27FC236}">
                  <a16:creationId xmlns="" xmlns:a16="http://schemas.microsoft.com/office/drawing/2014/main" id="{E58ECD4A-C65C-F132-CF31-AEEFFF8C5AD2}"/>
                </a:ext>
              </a:extLst>
            </p:cNvPr>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982;p62">
              <a:extLst>
                <a:ext uri="{FF2B5EF4-FFF2-40B4-BE49-F238E27FC236}">
                  <a16:creationId xmlns="" xmlns:a16="http://schemas.microsoft.com/office/drawing/2014/main" id="{6E837809-5AEF-521B-5F10-DF2FA7C24EB1}"/>
                </a:ext>
              </a:extLst>
            </p:cNvPr>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983;p62">
              <a:extLst>
                <a:ext uri="{FF2B5EF4-FFF2-40B4-BE49-F238E27FC236}">
                  <a16:creationId xmlns="" xmlns:a16="http://schemas.microsoft.com/office/drawing/2014/main" id="{9CBF2996-E463-D901-7578-4A9F599E9D29}"/>
                </a:ext>
              </a:extLst>
            </p:cNvPr>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984;p62">
              <a:extLst>
                <a:ext uri="{FF2B5EF4-FFF2-40B4-BE49-F238E27FC236}">
                  <a16:creationId xmlns="" xmlns:a16="http://schemas.microsoft.com/office/drawing/2014/main" id="{4034E908-CD68-E1C0-DDD7-9341D607F455}"/>
                </a:ext>
              </a:extLst>
            </p:cNvPr>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985;p62">
              <a:extLst>
                <a:ext uri="{FF2B5EF4-FFF2-40B4-BE49-F238E27FC236}">
                  <a16:creationId xmlns="" xmlns:a16="http://schemas.microsoft.com/office/drawing/2014/main" id="{E26325BA-D1E1-4DFD-781C-CFCDAD60EEF2}"/>
                </a:ext>
              </a:extLst>
            </p:cNvPr>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986;p62">
              <a:extLst>
                <a:ext uri="{FF2B5EF4-FFF2-40B4-BE49-F238E27FC236}">
                  <a16:creationId xmlns="" xmlns:a16="http://schemas.microsoft.com/office/drawing/2014/main" id="{A0D48415-5824-1253-D0B9-ADAB25BDBAB7}"/>
                </a:ext>
              </a:extLst>
            </p:cNvPr>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987;p62">
              <a:extLst>
                <a:ext uri="{FF2B5EF4-FFF2-40B4-BE49-F238E27FC236}">
                  <a16:creationId xmlns="" xmlns:a16="http://schemas.microsoft.com/office/drawing/2014/main" id="{572E62D9-CCA9-7D2A-CF22-AD0BC41B72C9}"/>
                </a:ext>
              </a:extLst>
            </p:cNvPr>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988;p62">
              <a:extLst>
                <a:ext uri="{FF2B5EF4-FFF2-40B4-BE49-F238E27FC236}">
                  <a16:creationId xmlns="" xmlns:a16="http://schemas.microsoft.com/office/drawing/2014/main" id="{5CFEF990-F792-4E31-4044-EE1E680C52D1}"/>
                </a:ext>
              </a:extLst>
            </p:cNvPr>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989;p62">
              <a:extLst>
                <a:ext uri="{FF2B5EF4-FFF2-40B4-BE49-F238E27FC236}">
                  <a16:creationId xmlns="" xmlns:a16="http://schemas.microsoft.com/office/drawing/2014/main" id="{EFDF942E-10BE-4669-A60B-532B6ABE0F2F}"/>
                </a:ext>
              </a:extLst>
            </p:cNvPr>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990;p62">
              <a:extLst>
                <a:ext uri="{FF2B5EF4-FFF2-40B4-BE49-F238E27FC236}">
                  <a16:creationId xmlns="" xmlns:a16="http://schemas.microsoft.com/office/drawing/2014/main" id="{6F116911-D2A1-0870-C087-B84016381144}"/>
                </a:ext>
              </a:extLst>
            </p:cNvPr>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991;p62">
              <a:extLst>
                <a:ext uri="{FF2B5EF4-FFF2-40B4-BE49-F238E27FC236}">
                  <a16:creationId xmlns="" xmlns:a16="http://schemas.microsoft.com/office/drawing/2014/main" id="{F8E0993D-2323-8C26-D7C7-A6272A6B5E4F}"/>
                </a:ext>
              </a:extLst>
            </p:cNvPr>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992;p62">
              <a:extLst>
                <a:ext uri="{FF2B5EF4-FFF2-40B4-BE49-F238E27FC236}">
                  <a16:creationId xmlns="" xmlns:a16="http://schemas.microsoft.com/office/drawing/2014/main" id="{4BE55E2E-DFBE-0C66-FB17-55794509A738}"/>
                </a:ext>
              </a:extLst>
            </p:cNvPr>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993;p62">
              <a:extLst>
                <a:ext uri="{FF2B5EF4-FFF2-40B4-BE49-F238E27FC236}">
                  <a16:creationId xmlns="" xmlns:a16="http://schemas.microsoft.com/office/drawing/2014/main" id="{096CE1CA-6284-1D77-12AE-F6ED6B7AFB1F}"/>
                </a:ext>
              </a:extLst>
            </p:cNvPr>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994;p62">
              <a:extLst>
                <a:ext uri="{FF2B5EF4-FFF2-40B4-BE49-F238E27FC236}">
                  <a16:creationId xmlns="" xmlns:a16="http://schemas.microsoft.com/office/drawing/2014/main" id="{4AA05C8F-3CCE-E2DB-952A-163804FFF1AC}"/>
                </a:ext>
              </a:extLst>
            </p:cNvPr>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995;p62">
              <a:extLst>
                <a:ext uri="{FF2B5EF4-FFF2-40B4-BE49-F238E27FC236}">
                  <a16:creationId xmlns="" xmlns:a16="http://schemas.microsoft.com/office/drawing/2014/main" id="{F8A2FF4A-51A8-85A1-A900-00087440FC28}"/>
                </a:ext>
              </a:extLst>
            </p:cNvPr>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996;p62">
              <a:extLst>
                <a:ext uri="{FF2B5EF4-FFF2-40B4-BE49-F238E27FC236}">
                  <a16:creationId xmlns="" xmlns:a16="http://schemas.microsoft.com/office/drawing/2014/main" id="{AFB6E1EF-7B96-CF5B-7F39-9D661556AFB3}"/>
                </a:ext>
              </a:extLst>
            </p:cNvPr>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997;p62">
              <a:extLst>
                <a:ext uri="{FF2B5EF4-FFF2-40B4-BE49-F238E27FC236}">
                  <a16:creationId xmlns="" xmlns:a16="http://schemas.microsoft.com/office/drawing/2014/main" id="{C4C5B312-8E35-1F24-CED3-63D15DA28E6E}"/>
                </a:ext>
              </a:extLst>
            </p:cNvPr>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998;p62">
              <a:extLst>
                <a:ext uri="{FF2B5EF4-FFF2-40B4-BE49-F238E27FC236}">
                  <a16:creationId xmlns="" xmlns:a16="http://schemas.microsoft.com/office/drawing/2014/main" id="{ABBEB24B-E9C6-8EAF-13BD-5B4CAAC3125C}"/>
                </a:ext>
              </a:extLst>
            </p:cNvPr>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999;p62">
              <a:extLst>
                <a:ext uri="{FF2B5EF4-FFF2-40B4-BE49-F238E27FC236}">
                  <a16:creationId xmlns="" xmlns:a16="http://schemas.microsoft.com/office/drawing/2014/main" id="{630D6F86-BF56-8C44-5263-8D18EC259C76}"/>
                </a:ext>
              </a:extLst>
            </p:cNvPr>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5000;p62">
              <a:extLst>
                <a:ext uri="{FF2B5EF4-FFF2-40B4-BE49-F238E27FC236}">
                  <a16:creationId xmlns="" xmlns:a16="http://schemas.microsoft.com/office/drawing/2014/main" id="{ABD8083D-9D51-8EED-09C7-6CBCF737451B}"/>
                </a:ext>
              </a:extLst>
            </p:cNvPr>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5001;p62">
              <a:extLst>
                <a:ext uri="{FF2B5EF4-FFF2-40B4-BE49-F238E27FC236}">
                  <a16:creationId xmlns="" xmlns:a16="http://schemas.microsoft.com/office/drawing/2014/main" id="{FA0FCA4F-1E7F-87D4-A3B0-FCBF2BB0068D}"/>
                </a:ext>
              </a:extLst>
            </p:cNvPr>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5002;p62">
              <a:extLst>
                <a:ext uri="{FF2B5EF4-FFF2-40B4-BE49-F238E27FC236}">
                  <a16:creationId xmlns="" xmlns:a16="http://schemas.microsoft.com/office/drawing/2014/main" id="{DFE97497-6450-3587-79C5-69001FC8C602}"/>
                </a:ext>
              </a:extLst>
            </p:cNvPr>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5003;p62">
              <a:extLst>
                <a:ext uri="{FF2B5EF4-FFF2-40B4-BE49-F238E27FC236}">
                  <a16:creationId xmlns="" xmlns:a16="http://schemas.microsoft.com/office/drawing/2014/main" id="{429FB681-174B-94E3-AE2E-A52AA7F85CBC}"/>
                </a:ext>
              </a:extLst>
            </p:cNvPr>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5004;p62">
              <a:extLst>
                <a:ext uri="{FF2B5EF4-FFF2-40B4-BE49-F238E27FC236}">
                  <a16:creationId xmlns="" xmlns:a16="http://schemas.microsoft.com/office/drawing/2014/main" id="{20921687-8063-DF23-7EFA-83E1313F179D}"/>
                </a:ext>
              </a:extLst>
            </p:cNvPr>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5005;p62">
              <a:extLst>
                <a:ext uri="{FF2B5EF4-FFF2-40B4-BE49-F238E27FC236}">
                  <a16:creationId xmlns="" xmlns:a16="http://schemas.microsoft.com/office/drawing/2014/main" id="{806135C6-34FD-231F-DCD9-6C16168120CD}"/>
                </a:ext>
              </a:extLst>
            </p:cNvPr>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5006;p62">
              <a:extLst>
                <a:ext uri="{FF2B5EF4-FFF2-40B4-BE49-F238E27FC236}">
                  <a16:creationId xmlns="" xmlns:a16="http://schemas.microsoft.com/office/drawing/2014/main" id="{1DC69E01-61ED-DA12-86F8-8321140BDF84}"/>
                </a:ext>
              </a:extLst>
            </p:cNvPr>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5007;p62">
              <a:extLst>
                <a:ext uri="{FF2B5EF4-FFF2-40B4-BE49-F238E27FC236}">
                  <a16:creationId xmlns="" xmlns:a16="http://schemas.microsoft.com/office/drawing/2014/main" id="{E85806AC-666F-3039-12B6-79508845EC48}"/>
                </a:ext>
              </a:extLst>
            </p:cNvPr>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5008;p62">
              <a:extLst>
                <a:ext uri="{FF2B5EF4-FFF2-40B4-BE49-F238E27FC236}">
                  <a16:creationId xmlns="" xmlns:a16="http://schemas.microsoft.com/office/drawing/2014/main" id="{2DA96DE0-F6D2-2BFF-EADA-F4A40FF3BB01}"/>
                </a:ext>
              </a:extLst>
            </p:cNvPr>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5009;p62">
              <a:extLst>
                <a:ext uri="{FF2B5EF4-FFF2-40B4-BE49-F238E27FC236}">
                  <a16:creationId xmlns="" xmlns:a16="http://schemas.microsoft.com/office/drawing/2014/main" id="{B7C11E0D-88A3-6D15-7164-F049765E93CC}"/>
                </a:ext>
              </a:extLst>
            </p:cNvPr>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5010;p62">
              <a:extLst>
                <a:ext uri="{FF2B5EF4-FFF2-40B4-BE49-F238E27FC236}">
                  <a16:creationId xmlns="" xmlns:a16="http://schemas.microsoft.com/office/drawing/2014/main" id="{53FB26FD-21D4-C16E-06FC-9F7C1981ED80}"/>
                </a:ext>
              </a:extLst>
            </p:cNvPr>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5011;p62">
              <a:extLst>
                <a:ext uri="{FF2B5EF4-FFF2-40B4-BE49-F238E27FC236}">
                  <a16:creationId xmlns="" xmlns:a16="http://schemas.microsoft.com/office/drawing/2014/main" id="{4841FD4E-3275-B441-CB45-92E1E713E132}"/>
                </a:ext>
              </a:extLst>
            </p:cNvPr>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5012;p62">
              <a:extLst>
                <a:ext uri="{FF2B5EF4-FFF2-40B4-BE49-F238E27FC236}">
                  <a16:creationId xmlns="" xmlns:a16="http://schemas.microsoft.com/office/drawing/2014/main" id="{D0F9DA58-5A4E-2A6E-2F54-92B862B31C00}"/>
                </a:ext>
              </a:extLst>
            </p:cNvPr>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5013;p62">
              <a:extLst>
                <a:ext uri="{FF2B5EF4-FFF2-40B4-BE49-F238E27FC236}">
                  <a16:creationId xmlns="" xmlns:a16="http://schemas.microsoft.com/office/drawing/2014/main" id="{07C6709D-3E6D-35B4-3320-F7577F7BAF3D}"/>
                </a:ext>
              </a:extLst>
            </p:cNvPr>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5014;p62">
              <a:extLst>
                <a:ext uri="{FF2B5EF4-FFF2-40B4-BE49-F238E27FC236}">
                  <a16:creationId xmlns="" xmlns:a16="http://schemas.microsoft.com/office/drawing/2014/main" id="{851B3D12-3F21-CC1D-98EC-ACC5DF8BDC6A}"/>
                </a:ext>
              </a:extLst>
            </p:cNvPr>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5015;p62">
              <a:extLst>
                <a:ext uri="{FF2B5EF4-FFF2-40B4-BE49-F238E27FC236}">
                  <a16:creationId xmlns="" xmlns:a16="http://schemas.microsoft.com/office/drawing/2014/main" id="{496701C6-943E-88EA-1050-45C6281B1959}"/>
                </a:ext>
              </a:extLst>
            </p:cNvPr>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5016;p62">
              <a:extLst>
                <a:ext uri="{FF2B5EF4-FFF2-40B4-BE49-F238E27FC236}">
                  <a16:creationId xmlns="" xmlns:a16="http://schemas.microsoft.com/office/drawing/2014/main" id="{5664495A-973E-1037-CF56-CA26953D42B0}"/>
                </a:ext>
              </a:extLst>
            </p:cNvPr>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5017;p62">
              <a:extLst>
                <a:ext uri="{FF2B5EF4-FFF2-40B4-BE49-F238E27FC236}">
                  <a16:creationId xmlns="" xmlns:a16="http://schemas.microsoft.com/office/drawing/2014/main" id="{CC8BEAE2-805E-369D-5A38-C1944B0D2C24}"/>
                </a:ext>
              </a:extLst>
            </p:cNvPr>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5018;p62">
              <a:extLst>
                <a:ext uri="{FF2B5EF4-FFF2-40B4-BE49-F238E27FC236}">
                  <a16:creationId xmlns="" xmlns:a16="http://schemas.microsoft.com/office/drawing/2014/main" id="{1FA46D94-5F03-DE04-3C80-55B8FC9A3329}"/>
                </a:ext>
              </a:extLst>
            </p:cNvPr>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5019;p62">
              <a:extLst>
                <a:ext uri="{FF2B5EF4-FFF2-40B4-BE49-F238E27FC236}">
                  <a16:creationId xmlns="" xmlns:a16="http://schemas.microsoft.com/office/drawing/2014/main" id="{17D260C9-69A5-444C-FF99-1FE89BFDAA37}"/>
                </a:ext>
              </a:extLst>
            </p:cNvPr>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5020;p62">
              <a:extLst>
                <a:ext uri="{FF2B5EF4-FFF2-40B4-BE49-F238E27FC236}">
                  <a16:creationId xmlns="" xmlns:a16="http://schemas.microsoft.com/office/drawing/2014/main" id="{BAC96E2C-1D21-C516-8A2F-FF79FDC90EAA}"/>
                </a:ext>
              </a:extLst>
            </p:cNvPr>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5021;p62">
              <a:extLst>
                <a:ext uri="{FF2B5EF4-FFF2-40B4-BE49-F238E27FC236}">
                  <a16:creationId xmlns="" xmlns:a16="http://schemas.microsoft.com/office/drawing/2014/main" id="{0C887E12-F923-0734-46D3-A041503398B4}"/>
                </a:ext>
              </a:extLst>
            </p:cNvPr>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5022;p62">
              <a:extLst>
                <a:ext uri="{FF2B5EF4-FFF2-40B4-BE49-F238E27FC236}">
                  <a16:creationId xmlns="" xmlns:a16="http://schemas.microsoft.com/office/drawing/2014/main" id="{214CCEE7-7002-7C63-194B-84BFBF57ACBD}"/>
                </a:ext>
              </a:extLst>
            </p:cNvPr>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5023;p62">
              <a:extLst>
                <a:ext uri="{FF2B5EF4-FFF2-40B4-BE49-F238E27FC236}">
                  <a16:creationId xmlns="" xmlns:a16="http://schemas.microsoft.com/office/drawing/2014/main" id="{CC0B939D-E8AB-9508-1C32-9C2EBC9B074D}"/>
                </a:ext>
              </a:extLst>
            </p:cNvPr>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5024;p62">
              <a:extLst>
                <a:ext uri="{FF2B5EF4-FFF2-40B4-BE49-F238E27FC236}">
                  <a16:creationId xmlns="" xmlns:a16="http://schemas.microsoft.com/office/drawing/2014/main" id="{4BA15A34-F1F5-7AC4-068E-3748D9022920}"/>
                </a:ext>
              </a:extLst>
            </p:cNvPr>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5025;p62">
              <a:extLst>
                <a:ext uri="{FF2B5EF4-FFF2-40B4-BE49-F238E27FC236}">
                  <a16:creationId xmlns="" xmlns:a16="http://schemas.microsoft.com/office/drawing/2014/main" id="{71EB10E0-1C59-D52F-80E5-E9C0BE133D05}"/>
                </a:ext>
              </a:extLst>
            </p:cNvPr>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5026;p62">
              <a:extLst>
                <a:ext uri="{FF2B5EF4-FFF2-40B4-BE49-F238E27FC236}">
                  <a16:creationId xmlns="" xmlns:a16="http://schemas.microsoft.com/office/drawing/2014/main" id="{F31763DA-B33E-B9E8-87E2-A133575DD94B}"/>
                </a:ext>
              </a:extLst>
            </p:cNvPr>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5027;p62">
              <a:extLst>
                <a:ext uri="{FF2B5EF4-FFF2-40B4-BE49-F238E27FC236}">
                  <a16:creationId xmlns="" xmlns:a16="http://schemas.microsoft.com/office/drawing/2014/main" id="{F79F1545-5ADF-3D5E-56D5-5FC18CC5C09C}"/>
                </a:ext>
              </a:extLst>
            </p:cNvPr>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5028;p62">
              <a:extLst>
                <a:ext uri="{FF2B5EF4-FFF2-40B4-BE49-F238E27FC236}">
                  <a16:creationId xmlns="" xmlns:a16="http://schemas.microsoft.com/office/drawing/2014/main" id="{225770D6-C04E-42AD-D00C-4B3836662F70}"/>
                </a:ext>
              </a:extLst>
            </p:cNvPr>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5029;p62">
              <a:extLst>
                <a:ext uri="{FF2B5EF4-FFF2-40B4-BE49-F238E27FC236}">
                  <a16:creationId xmlns="" xmlns:a16="http://schemas.microsoft.com/office/drawing/2014/main" id="{83992FA5-1BB4-D299-37BC-0FBE146535AE}"/>
                </a:ext>
              </a:extLst>
            </p:cNvPr>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5030;p62">
              <a:extLst>
                <a:ext uri="{FF2B5EF4-FFF2-40B4-BE49-F238E27FC236}">
                  <a16:creationId xmlns="" xmlns:a16="http://schemas.microsoft.com/office/drawing/2014/main" id="{F2C16FD7-4E0B-88F4-9718-88231D76E177}"/>
                </a:ext>
              </a:extLst>
            </p:cNvPr>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5031;p62">
              <a:extLst>
                <a:ext uri="{FF2B5EF4-FFF2-40B4-BE49-F238E27FC236}">
                  <a16:creationId xmlns="" xmlns:a16="http://schemas.microsoft.com/office/drawing/2014/main" id="{09641BAD-0F9D-101B-0CC2-CD81A335B3B7}"/>
                </a:ext>
              </a:extLst>
            </p:cNvPr>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5032;p62">
              <a:extLst>
                <a:ext uri="{FF2B5EF4-FFF2-40B4-BE49-F238E27FC236}">
                  <a16:creationId xmlns="" xmlns:a16="http://schemas.microsoft.com/office/drawing/2014/main" id="{2CD23584-0677-C3E8-D0B4-BE7233890A08}"/>
                </a:ext>
              </a:extLst>
            </p:cNvPr>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033;p62">
              <a:extLst>
                <a:ext uri="{FF2B5EF4-FFF2-40B4-BE49-F238E27FC236}">
                  <a16:creationId xmlns="" xmlns:a16="http://schemas.microsoft.com/office/drawing/2014/main" id="{6425A751-5334-ECE8-31EC-748E14C176BB}"/>
                </a:ext>
              </a:extLst>
            </p:cNvPr>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034;p62">
              <a:extLst>
                <a:ext uri="{FF2B5EF4-FFF2-40B4-BE49-F238E27FC236}">
                  <a16:creationId xmlns="" xmlns:a16="http://schemas.microsoft.com/office/drawing/2014/main" id="{64066FAE-A158-B889-2C0C-2C8851F4D45E}"/>
                </a:ext>
              </a:extLst>
            </p:cNvPr>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035;p62">
              <a:extLst>
                <a:ext uri="{FF2B5EF4-FFF2-40B4-BE49-F238E27FC236}">
                  <a16:creationId xmlns="" xmlns:a16="http://schemas.microsoft.com/office/drawing/2014/main" id="{1D5A4C09-1332-7C51-FE0A-3787CD168CA0}"/>
                </a:ext>
              </a:extLst>
            </p:cNvPr>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36;p62">
              <a:extLst>
                <a:ext uri="{FF2B5EF4-FFF2-40B4-BE49-F238E27FC236}">
                  <a16:creationId xmlns="" xmlns:a16="http://schemas.microsoft.com/office/drawing/2014/main" id="{4BA7E4EB-6500-18C5-8203-5019723220DF}"/>
                </a:ext>
              </a:extLst>
            </p:cNvPr>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37;p62">
              <a:extLst>
                <a:ext uri="{FF2B5EF4-FFF2-40B4-BE49-F238E27FC236}">
                  <a16:creationId xmlns="" xmlns:a16="http://schemas.microsoft.com/office/drawing/2014/main" id="{E5AAFBA4-F92A-837A-CA83-25A8C3B2987D}"/>
                </a:ext>
              </a:extLst>
            </p:cNvPr>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38;p62">
              <a:extLst>
                <a:ext uri="{FF2B5EF4-FFF2-40B4-BE49-F238E27FC236}">
                  <a16:creationId xmlns="" xmlns:a16="http://schemas.microsoft.com/office/drawing/2014/main" id="{9BF33CC0-B86F-A96B-357B-C753209D749E}"/>
                </a:ext>
              </a:extLst>
            </p:cNvPr>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9;p62">
              <a:extLst>
                <a:ext uri="{FF2B5EF4-FFF2-40B4-BE49-F238E27FC236}">
                  <a16:creationId xmlns="" xmlns:a16="http://schemas.microsoft.com/office/drawing/2014/main" id="{FA922DDE-8A41-D0CB-E340-820FF8D3E2A9}"/>
                </a:ext>
              </a:extLst>
            </p:cNvPr>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0;p62">
              <a:extLst>
                <a:ext uri="{FF2B5EF4-FFF2-40B4-BE49-F238E27FC236}">
                  <a16:creationId xmlns="" xmlns:a16="http://schemas.microsoft.com/office/drawing/2014/main" id="{020FF57F-8FE0-4533-025F-72CA54806E4C}"/>
                </a:ext>
              </a:extLst>
            </p:cNvPr>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41;p62">
              <a:extLst>
                <a:ext uri="{FF2B5EF4-FFF2-40B4-BE49-F238E27FC236}">
                  <a16:creationId xmlns="" xmlns:a16="http://schemas.microsoft.com/office/drawing/2014/main" id="{86A740F5-BD33-9E21-1B3A-777308C11826}"/>
                </a:ext>
              </a:extLst>
            </p:cNvPr>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42;p62">
              <a:extLst>
                <a:ext uri="{FF2B5EF4-FFF2-40B4-BE49-F238E27FC236}">
                  <a16:creationId xmlns="" xmlns:a16="http://schemas.microsoft.com/office/drawing/2014/main" id="{C8AF4524-F4BE-B982-519E-ED9004823785}"/>
                </a:ext>
              </a:extLst>
            </p:cNvPr>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43;p62">
              <a:extLst>
                <a:ext uri="{FF2B5EF4-FFF2-40B4-BE49-F238E27FC236}">
                  <a16:creationId xmlns="" xmlns:a16="http://schemas.microsoft.com/office/drawing/2014/main" id="{98526677-01D5-B123-946B-19D6BB265708}"/>
                </a:ext>
              </a:extLst>
            </p:cNvPr>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44;p62">
              <a:extLst>
                <a:ext uri="{FF2B5EF4-FFF2-40B4-BE49-F238E27FC236}">
                  <a16:creationId xmlns="" xmlns:a16="http://schemas.microsoft.com/office/drawing/2014/main" id="{7C88EE54-0BC9-8BEE-8673-2C6FEDE23E6E}"/>
                </a:ext>
              </a:extLst>
            </p:cNvPr>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45;p62">
              <a:extLst>
                <a:ext uri="{FF2B5EF4-FFF2-40B4-BE49-F238E27FC236}">
                  <a16:creationId xmlns="" xmlns:a16="http://schemas.microsoft.com/office/drawing/2014/main" id="{378ED62D-BD15-7898-2993-6A27B767689D}"/>
                </a:ext>
              </a:extLst>
            </p:cNvPr>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046;p62">
              <a:extLst>
                <a:ext uri="{FF2B5EF4-FFF2-40B4-BE49-F238E27FC236}">
                  <a16:creationId xmlns="" xmlns:a16="http://schemas.microsoft.com/office/drawing/2014/main" id="{3FFEEF26-469A-780D-1CB8-EDA05429614C}"/>
                </a:ext>
              </a:extLst>
            </p:cNvPr>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047;p62">
              <a:extLst>
                <a:ext uri="{FF2B5EF4-FFF2-40B4-BE49-F238E27FC236}">
                  <a16:creationId xmlns="" xmlns:a16="http://schemas.microsoft.com/office/drawing/2014/main" id="{24054858-A931-6F10-10B2-8AA8E576E134}"/>
                </a:ext>
              </a:extLst>
            </p:cNvPr>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048;p62">
              <a:extLst>
                <a:ext uri="{FF2B5EF4-FFF2-40B4-BE49-F238E27FC236}">
                  <a16:creationId xmlns="" xmlns:a16="http://schemas.microsoft.com/office/drawing/2014/main" id="{AEFA58AE-EE48-B613-C86B-74B5408F1458}"/>
                </a:ext>
              </a:extLst>
            </p:cNvPr>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049;p62">
              <a:extLst>
                <a:ext uri="{FF2B5EF4-FFF2-40B4-BE49-F238E27FC236}">
                  <a16:creationId xmlns="" xmlns:a16="http://schemas.microsoft.com/office/drawing/2014/main" id="{C0125CA5-24D2-90E8-FF4D-80391CB400B9}"/>
                </a:ext>
              </a:extLst>
            </p:cNvPr>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050;p62">
              <a:extLst>
                <a:ext uri="{FF2B5EF4-FFF2-40B4-BE49-F238E27FC236}">
                  <a16:creationId xmlns="" xmlns:a16="http://schemas.microsoft.com/office/drawing/2014/main" id="{4042C776-9BDE-8BD4-0D9C-4A7314DB99F9}"/>
                </a:ext>
              </a:extLst>
            </p:cNvPr>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051;p62">
              <a:extLst>
                <a:ext uri="{FF2B5EF4-FFF2-40B4-BE49-F238E27FC236}">
                  <a16:creationId xmlns="" xmlns:a16="http://schemas.microsoft.com/office/drawing/2014/main" id="{67B22856-D354-1B71-43AF-34DD2360D18C}"/>
                </a:ext>
              </a:extLst>
            </p:cNvPr>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052;p62">
              <a:extLst>
                <a:ext uri="{FF2B5EF4-FFF2-40B4-BE49-F238E27FC236}">
                  <a16:creationId xmlns="" xmlns:a16="http://schemas.microsoft.com/office/drawing/2014/main" id="{4F2AA5D0-A8E5-8105-38A4-F7A0D95425FF}"/>
                </a:ext>
              </a:extLst>
            </p:cNvPr>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053;p62">
              <a:extLst>
                <a:ext uri="{FF2B5EF4-FFF2-40B4-BE49-F238E27FC236}">
                  <a16:creationId xmlns="" xmlns:a16="http://schemas.microsoft.com/office/drawing/2014/main" id="{100DC523-CA7D-55B9-206F-26E19D0C935D}"/>
                </a:ext>
              </a:extLst>
            </p:cNvPr>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054;p62">
              <a:extLst>
                <a:ext uri="{FF2B5EF4-FFF2-40B4-BE49-F238E27FC236}">
                  <a16:creationId xmlns="" xmlns:a16="http://schemas.microsoft.com/office/drawing/2014/main" id="{C9119AC5-41C4-3952-0DC8-1D8E8BF6915A}"/>
                </a:ext>
              </a:extLst>
            </p:cNvPr>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055;p62">
              <a:extLst>
                <a:ext uri="{FF2B5EF4-FFF2-40B4-BE49-F238E27FC236}">
                  <a16:creationId xmlns="" xmlns:a16="http://schemas.microsoft.com/office/drawing/2014/main" id="{4F8C39F4-3730-4D4E-4B0E-B86CB634121C}"/>
                </a:ext>
              </a:extLst>
            </p:cNvPr>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056;p62">
              <a:extLst>
                <a:ext uri="{FF2B5EF4-FFF2-40B4-BE49-F238E27FC236}">
                  <a16:creationId xmlns="" xmlns:a16="http://schemas.microsoft.com/office/drawing/2014/main" id="{60EBD111-F7BE-6767-6B83-CBCD91B0F0A9}"/>
                </a:ext>
              </a:extLst>
            </p:cNvPr>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057;p62">
              <a:extLst>
                <a:ext uri="{FF2B5EF4-FFF2-40B4-BE49-F238E27FC236}">
                  <a16:creationId xmlns="" xmlns:a16="http://schemas.microsoft.com/office/drawing/2014/main" id="{DEDEEF4C-FC2F-AA22-50DB-0DAAF0D49C45}"/>
                </a:ext>
              </a:extLst>
            </p:cNvPr>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058;p62">
              <a:extLst>
                <a:ext uri="{FF2B5EF4-FFF2-40B4-BE49-F238E27FC236}">
                  <a16:creationId xmlns="" xmlns:a16="http://schemas.microsoft.com/office/drawing/2014/main" id="{96105E87-68D5-3C2E-00D6-A595DBFE3DE1}"/>
                </a:ext>
              </a:extLst>
            </p:cNvPr>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059;p62">
              <a:extLst>
                <a:ext uri="{FF2B5EF4-FFF2-40B4-BE49-F238E27FC236}">
                  <a16:creationId xmlns="" xmlns:a16="http://schemas.microsoft.com/office/drawing/2014/main" id="{83865498-F93A-D54B-B458-3E8DD7771715}"/>
                </a:ext>
              </a:extLst>
            </p:cNvPr>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060;p62">
              <a:extLst>
                <a:ext uri="{FF2B5EF4-FFF2-40B4-BE49-F238E27FC236}">
                  <a16:creationId xmlns="" xmlns:a16="http://schemas.microsoft.com/office/drawing/2014/main" id="{568C1441-AF88-5A36-199D-3AEEEC2CDED0}"/>
                </a:ext>
              </a:extLst>
            </p:cNvPr>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061;p62">
              <a:extLst>
                <a:ext uri="{FF2B5EF4-FFF2-40B4-BE49-F238E27FC236}">
                  <a16:creationId xmlns="" xmlns:a16="http://schemas.microsoft.com/office/drawing/2014/main" id="{77520705-CB47-5AB1-3695-DF0B93BA4C7D}"/>
                </a:ext>
              </a:extLst>
            </p:cNvPr>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062;p62">
              <a:extLst>
                <a:ext uri="{FF2B5EF4-FFF2-40B4-BE49-F238E27FC236}">
                  <a16:creationId xmlns="" xmlns:a16="http://schemas.microsoft.com/office/drawing/2014/main" id="{A3C1BE15-4274-9AFF-6515-016F4C45ECAE}"/>
                </a:ext>
              </a:extLst>
            </p:cNvPr>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063;p62">
              <a:extLst>
                <a:ext uri="{FF2B5EF4-FFF2-40B4-BE49-F238E27FC236}">
                  <a16:creationId xmlns="" xmlns:a16="http://schemas.microsoft.com/office/drawing/2014/main" id="{D3F1F30C-609F-FB34-BEFD-E7EACAEE7258}"/>
                </a:ext>
              </a:extLst>
            </p:cNvPr>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064;p62">
              <a:extLst>
                <a:ext uri="{FF2B5EF4-FFF2-40B4-BE49-F238E27FC236}">
                  <a16:creationId xmlns="" xmlns:a16="http://schemas.microsoft.com/office/drawing/2014/main" id="{5BE57A5B-18FE-A844-FF6A-3B299832E277}"/>
                </a:ext>
              </a:extLst>
            </p:cNvPr>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065;p62">
              <a:extLst>
                <a:ext uri="{FF2B5EF4-FFF2-40B4-BE49-F238E27FC236}">
                  <a16:creationId xmlns="" xmlns:a16="http://schemas.microsoft.com/office/drawing/2014/main" id="{C9CE2787-FDEC-696B-CA0D-E715256B4BB7}"/>
                </a:ext>
              </a:extLst>
            </p:cNvPr>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066;p62">
              <a:extLst>
                <a:ext uri="{FF2B5EF4-FFF2-40B4-BE49-F238E27FC236}">
                  <a16:creationId xmlns="" xmlns:a16="http://schemas.microsoft.com/office/drawing/2014/main" id="{A5C5EE3F-377A-0386-342E-B4E4EE1D7578}"/>
                </a:ext>
              </a:extLst>
            </p:cNvPr>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067;p62">
              <a:extLst>
                <a:ext uri="{FF2B5EF4-FFF2-40B4-BE49-F238E27FC236}">
                  <a16:creationId xmlns="" xmlns:a16="http://schemas.microsoft.com/office/drawing/2014/main" id="{69C3A918-B6E0-DC99-B45A-055B1A57ADB9}"/>
                </a:ext>
              </a:extLst>
            </p:cNvPr>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068;p62">
              <a:extLst>
                <a:ext uri="{FF2B5EF4-FFF2-40B4-BE49-F238E27FC236}">
                  <a16:creationId xmlns="" xmlns:a16="http://schemas.microsoft.com/office/drawing/2014/main" id="{BABE3D39-C1D2-729C-5A2C-53AD935F5490}"/>
                </a:ext>
              </a:extLst>
            </p:cNvPr>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069;p62">
              <a:extLst>
                <a:ext uri="{FF2B5EF4-FFF2-40B4-BE49-F238E27FC236}">
                  <a16:creationId xmlns="" xmlns:a16="http://schemas.microsoft.com/office/drawing/2014/main" id="{BC41DA09-E9B5-97D9-49CD-1DBF4E094890}"/>
                </a:ext>
              </a:extLst>
            </p:cNvPr>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070;p62">
              <a:extLst>
                <a:ext uri="{FF2B5EF4-FFF2-40B4-BE49-F238E27FC236}">
                  <a16:creationId xmlns="" xmlns:a16="http://schemas.microsoft.com/office/drawing/2014/main" id="{48FA6C67-5656-3CD6-FDDE-202C4A0FF984}"/>
                </a:ext>
              </a:extLst>
            </p:cNvPr>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071;p62">
              <a:extLst>
                <a:ext uri="{FF2B5EF4-FFF2-40B4-BE49-F238E27FC236}">
                  <a16:creationId xmlns="" xmlns:a16="http://schemas.microsoft.com/office/drawing/2014/main" id="{732FAF6D-DAB5-524A-AEF0-829AE0594828}"/>
                </a:ext>
              </a:extLst>
            </p:cNvPr>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072;p62">
              <a:extLst>
                <a:ext uri="{FF2B5EF4-FFF2-40B4-BE49-F238E27FC236}">
                  <a16:creationId xmlns="" xmlns:a16="http://schemas.microsoft.com/office/drawing/2014/main" id="{6C1822C6-3A37-6AC4-CB11-3A920B4353AA}"/>
                </a:ext>
              </a:extLst>
            </p:cNvPr>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073;p62">
              <a:extLst>
                <a:ext uri="{FF2B5EF4-FFF2-40B4-BE49-F238E27FC236}">
                  <a16:creationId xmlns="" xmlns:a16="http://schemas.microsoft.com/office/drawing/2014/main" id="{03A2201A-7433-358B-9350-D160630B4E8B}"/>
                </a:ext>
              </a:extLst>
            </p:cNvPr>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074;p62">
              <a:extLst>
                <a:ext uri="{FF2B5EF4-FFF2-40B4-BE49-F238E27FC236}">
                  <a16:creationId xmlns="" xmlns:a16="http://schemas.microsoft.com/office/drawing/2014/main" id="{9D65F08E-8025-702A-E666-EDA1D417F2ED}"/>
                </a:ext>
              </a:extLst>
            </p:cNvPr>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075;p62">
              <a:extLst>
                <a:ext uri="{FF2B5EF4-FFF2-40B4-BE49-F238E27FC236}">
                  <a16:creationId xmlns="" xmlns:a16="http://schemas.microsoft.com/office/drawing/2014/main" id="{C4DE049E-C344-3059-8258-FF82D862DF30}"/>
                </a:ext>
              </a:extLst>
            </p:cNvPr>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076;p62">
              <a:extLst>
                <a:ext uri="{FF2B5EF4-FFF2-40B4-BE49-F238E27FC236}">
                  <a16:creationId xmlns="" xmlns:a16="http://schemas.microsoft.com/office/drawing/2014/main" id="{01592455-D0FB-EFDF-1E2E-D67DF88ED5CD}"/>
                </a:ext>
              </a:extLst>
            </p:cNvPr>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077;p62">
              <a:extLst>
                <a:ext uri="{FF2B5EF4-FFF2-40B4-BE49-F238E27FC236}">
                  <a16:creationId xmlns="" xmlns:a16="http://schemas.microsoft.com/office/drawing/2014/main" id="{3318846A-8CAD-6F84-625F-A58463C667B8}"/>
                </a:ext>
              </a:extLst>
            </p:cNvPr>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078;p62">
              <a:extLst>
                <a:ext uri="{FF2B5EF4-FFF2-40B4-BE49-F238E27FC236}">
                  <a16:creationId xmlns="" xmlns:a16="http://schemas.microsoft.com/office/drawing/2014/main" id="{314A5A9C-35F9-CC5E-530D-E7265F834291}"/>
                </a:ext>
              </a:extLst>
            </p:cNvPr>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079;p62">
              <a:extLst>
                <a:ext uri="{FF2B5EF4-FFF2-40B4-BE49-F238E27FC236}">
                  <a16:creationId xmlns="" xmlns:a16="http://schemas.microsoft.com/office/drawing/2014/main" id="{EDCA7BDA-617F-EFCF-86BB-5B518410C640}"/>
                </a:ext>
              </a:extLst>
            </p:cNvPr>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080;p62">
              <a:extLst>
                <a:ext uri="{FF2B5EF4-FFF2-40B4-BE49-F238E27FC236}">
                  <a16:creationId xmlns="" xmlns:a16="http://schemas.microsoft.com/office/drawing/2014/main" id="{7CE8CCEB-79AD-D28E-5639-69F2062CB8DA}"/>
                </a:ext>
              </a:extLst>
            </p:cNvPr>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081;p62">
              <a:extLst>
                <a:ext uri="{FF2B5EF4-FFF2-40B4-BE49-F238E27FC236}">
                  <a16:creationId xmlns="" xmlns:a16="http://schemas.microsoft.com/office/drawing/2014/main" id="{C483F3CB-E4C7-66BD-FBA6-5F8B7F82F460}"/>
                </a:ext>
              </a:extLst>
            </p:cNvPr>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082;p62">
              <a:extLst>
                <a:ext uri="{FF2B5EF4-FFF2-40B4-BE49-F238E27FC236}">
                  <a16:creationId xmlns="" xmlns:a16="http://schemas.microsoft.com/office/drawing/2014/main" id="{9EDCC741-CFA4-ABB1-D498-1543A939AC23}"/>
                </a:ext>
              </a:extLst>
            </p:cNvPr>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083;p62">
              <a:extLst>
                <a:ext uri="{FF2B5EF4-FFF2-40B4-BE49-F238E27FC236}">
                  <a16:creationId xmlns="" xmlns:a16="http://schemas.microsoft.com/office/drawing/2014/main" id="{6E9DA7E6-F86B-3DE8-0007-A44DE03807A3}"/>
                </a:ext>
              </a:extLst>
            </p:cNvPr>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084;p62">
              <a:extLst>
                <a:ext uri="{FF2B5EF4-FFF2-40B4-BE49-F238E27FC236}">
                  <a16:creationId xmlns="" xmlns:a16="http://schemas.microsoft.com/office/drawing/2014/main" id="{91D7F9A7-2ACE-DDB8-9A30-62C58ED86704}"/>
                </a:ext>
              </a:extLst>
            </p:cNvPr>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085;p62">
              <a:extLst>
                <a:ext uri="{FF2B5EF4-FFF2-40B4-BE49-F238E27FC236}">
                  <a16:creationId xmlns="" xmlns:a16="http://schemas.microsoft.com/office/drawing/2014/main" id="{84FC2EBC-C42C-C352-FF72-C82D6C3A333C}"/>
                </a:ext>
              </a:extLst>
            </p:cNvPr>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086;p62">
              <a:extLst>
                <a:ext uri="{FF2B5EF4-FFF2-40B4-BE49-F238E27FC236}">
                  <a16:creationId xmlns="" xmlns:a16="http://schemas.microsoft.com/office/drawing/2014/main" id="{A994C1E6-E2FA-38BA-427C-26065DD1E5C8}"/>
                </a:ext>
              </a:extLst>
            </p:cNvPr>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087;p62">
              <a:extLst>
                <a:ext uri="{FF2B5EF4-FFF2-40B4-BE49-F238E27FC236}">
                  <a16:creationId xmlns="" xmlns:a16="http://schemas.microsoft.com/office/drawing/2014/main" id="{F568C192-48D3-879C-3070-EE45025406C0}"/>
                </a:ext>
              </a:extLst>
            </p:cNvPr>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088;p62">
              <a:extLst>
                <a:ext uri="{FF2B5EF4-FFF2-40B4-BE49-F238E27FC236}">
                  <a16:creationId xmlns="" xmlns:a16="http://schemas.microsoft.com/office/drawing/2014/main" id="{00CB0BC3-E866-EC9F-8D2C-5D988377B30C}"/>
                </a:ext>
              </a:extLst>
            </p:cNvPr>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089;p62">
              <a:extLst>
                <a:ext uri="{FF2B5EF4-FFF2-40B4-BE49-F238E27FC236}">
                  <a16:creationId xmlns="" xmlns:a16="http://schemas.microsoft.com/office/drawing/2014/main" id="{0ABCC14B-29AF-5246-2077-005670664EAA}"/>
                </a:ext>
              </a:extLst>
            </p:cNvPr>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090;p62">
              <a:extLst>
                <a:ext uri="{FF2B5EF4-FFF2-40B4-BE49-F238E27FC236}">
                  <a16:creationId xmlns="" xmlns:a16="http://schemas.microsoft.com/office/drawing/2014/main" id="{9D7CFB91-EDF4-ED75-60DF-0DAF143528B2}"/>
                </a:ext>
              </a:extLst>
            </p:cNvPr>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091;p62">
              <a:extLst>
                <a:ext uri="{FF2B5EF4-FFF2-40B4-BE49-F238E27FC236}">
                  <a16:creationId xmlns="" xmlns:a16="http://schemas.microsoft.com/office/drawing/2014/main" id="{5814144C-38FB-EC23-4045-5F637FB61F71}"/>
                </a:ext>
              </a:extLst>
            </p:cNvPr>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092;p62">
              <a:extLst>
                <a:ext uri="{FF2B5EF4-FFF2-40B4-BE49-F238E27FC236}">
                  <a16:creationId xmlns="" xmlns:a16="http://schemas.microsoft.com/office/drawing/2014/main" id="{2520F858-F6CA-6066-852F-65D2151E03E4}"/>
                </a:ext>
              </a:extLst>
            </p:cNvPr>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093;p62">
              <a:extLst>
                <a:ext uri="{FF2B5EF4-FFF2-40B4-BE49-F238E27FC236}">
                  <a16:creationId xmlns="" xmlns:a16="http://schemas.microsoft.com/office/drawing/2014/main" id="{3EA82211-E4B0-ABA5-4D82-A713C429EF16}"/>
                </a:ext>
              </a:extLst>
            </p:cNvPr>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094;p62">
              <a:extLst>
                <a:ext uri="{FF2B5EF4-FFF2-40B4-BE49-F238E27FC236}">
                  <a16:creationId xmlns="" xmlns:a16="http://schemas.microsoft.com/office/drawing/2014/main" id="{8B633A53-961C-D101-DBEE-C97353C6F1D9}"/>
                </a:ext>
              </a:extLst>
            </p:cNvPr>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095;p62">
              <a:extLst>
                <a:ext uri="{FF2B5EF4-FFF2-40B4-BE49-F238E27FC236}">
                  <a16:creationId xmlns="" xmlns:a16="http://schemas.microsoft.com/office/drawing/2014/main" id="{796E82D8-3106-F179-0ECA-85B30D70AD00}"/>
                </a:ext>
              </a:extLst>
            </p:cNvPr>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096;p62">
              <a:extLst>
                <a:ext uri="{FF2B5EF4-FFF2-40B4-BE49-F238E27FC236}">
                  <a16:creationId xmlns="" xmlns:a16="http://schemas.microsoft.com/office/drawing/2014/main" id="{CC72BBAE-04F5-3DB3-FADA-283CA63DF298}"/>
                </a:ext>
              </a:extLst>
            </p:cNvPr>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8" name="TextBox 417">
            <a:extLst>
              <a:ext uri="{FF2B5EF4-FFF2-40B4-BE49-F238E27FC236}">
                <a16:creationId xmlns="" xmlns:a16="http://schemas.microsoft.com/office/drawing/2014/main" id="{CA111B92-4E73-CD1B-26E8-8F69FF9910F3}"/>
              </a:ext>
            </a:extLst>
          </p:cNvPr>
          <p:cNvSpPr txBox="1"/>
          <p:nvPr/>
        </p:nvSpPr>
        <p:spPr>
          <a:xfrm>
            <a:off x="4937040" y="717246"/>
            <a:ext cx="3983739" cy="3308598"/>
          </a:xfrm>
          <a:prstGeom prst="rect">
            <a:avLst/>
          </a:prstGeom>
          <a:noFill/>
        </p:spPr>
        <p:txBody>
          <a:bodyPr wrap="square">
            <a:spAutoFit/>
          </a:bodyPr>
          <a:lstStyle/>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5 - (f) </a:t>
            </a:r>
            <a:r>
              <a:rPr lang="vi-VN" dirty="0">
                <a:latin typeface="Calibri" panose="020F0502020204030204" pitchFamily="34" charset="0"/>
                <a:ea typeface="Yu Mincho" panose="02020400000000000000" pitchFamily="18" charset="-128"/>
                <a:cs typeface="Calibri" panose="020F0502020204030204" pitchFamily="34" charset="0"/>
              </a:rPr>
              <a:t>Quân Tơ-</a:t>
            </a:r>
            <a:r>
              <a:rPr lang="vi-VN" dirty="0" err="1">
                <a:latin typeface="Calibri" panose="020F0502020204030204" pitchFamily="34" charset="0"/>
                <a:ea typeface="Yu Mincho" panose="02020400000000000000" pitchFamily="18" charset="-128"/>
                <a:cs typeface="Calibri" panose="020F0502020204030204" pitchFamily="34" charset="0"/>
              </a:rPr>
              <a:t>roa</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đánh</a:t>
            </a:r>
            <a:r>
              <a:rPr lang="vi-VN" dirty="0">
                <a:latin typeface="Calibri" panose="020F0502020204030204" pitchFamily="34" charset="0"/>
                <a:ea typeface="Yu Mincho" panose="02020400000000000000" pitchFamily="18" charset="-128"/>
                <a:cs typeface="Calibri" panose="020F0502020204030204" pitchFamily="34" charset="0"/>
              </a:rPr>
              <a:t> lui quân Hy </a:t>
            </a:r>
            <a:r>
              <a:rPr lang="vi-VN" dirty="0" err="1">
                <a:latin typeface="Calibri" panose="020F0502020204030204" pitchFamily="34" charset="0"/>
                <a:ea typeface="Yu Mincho" panose="02020400000000000000" pitchFamily="18" charset="-128"/>
                <a:cs typeface="Calibri" panose="020F0502020204030204" pitchFamily="34" charset="0"/>
              </a:rPr>
              <a:t>Lạp</a:t>
            </a:r>
            <a:r>
              <a:rPr lang="vi-VN" dirty="0">
                <a:latin typeface="Calibri" panose="020F0502020204030204" pitchFamily="34" charset="0"/>
                <a:ea typeface="Yu Mincho" panose="02020400000000000000" pitchFamily="18" charset="-128"/>
                <a:cs typeface="Calibri" panose="020F0502020204030204" pitchFamily="34" charset="0"/>
              </a:rPr>
              <a:t>.</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7 - (g) </a:t>
            </a:r>
            <a:r>
              <a:rPr lang="vi-VN" dirty="0" err="1">
                <a:latin typeface="Calibri" panose="020F0502020204030204" pitchFamily="34" charset="0"/>
                <a:ea typeface="Yu Mincho" panose="02020400000000000000" pitchFamily="18" charset="-128"/>
                <a:cs typeface="Calibri" panose="020F0502020204030204" pitchFamily="34" charset="0"/>
              </a:rPr>
              <a:t>Nỗi</a:t>
            </a:r>
            <a:r>
              <a:rPr lang="vi-VN" dirty="0">
                <a:latin typeface="Calibri" panose="020F0502020204030204" pitchFamily="34" charset="0"/>
                <a:ea typeface="Yu Mincho" panose="02020400000000000000" pitchFamily="18" charset="-128"/>
                <a:cs typeface="Calibri" panose="020F0502020204030204" pitchFamily="34" charset="0"/>
              </a:rPr>
              <a:t> đau thương </a:t>
            </a:r>
            <a:r>
              <a:rPr lang="vi-VN" dirty="0" err="1">
                <a:latin typeface="Calibri" panose="020F0502020204030204" pitchFamily="34" charset="0"/>
                <a:ea typeface="Yu Mincho" panose="02020400000000000000" pitchFamily="18" charset="-128"/>
                <a:cs typeface="Calibri" panose="020F0502020204030204" pitchFamily="34" charset="0"/>
              </a:rPr>
              <a:t>và</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khát</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vọng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trả</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thù</a:t>
            </a:r>
            <a:r>
              <a:rPr lang="vi-VN" dirty="0">
                <a:latin typeface="Calibri" panose="020F0502020204030204" pitchFamily="34" charset="0"/>
                <a:ea typeface="Yu Mincho" panose="02020400000000000000" pitchFamily="18" charset="-128"/>
                <a:cs typeface="Calibri" panose="020F0502020204030204" pitchFamily="34" charset="0"/>
              </a:rPr>
              <a:t> thôi </a:t>
            </a:r>
            <a:r>
              <a:rPr lang="vi-VN" dirty="0" err="1">
                <a:latin typeface="Calibri" panose="020F0502020204030204" pitchFamily="34" charset="0"/>
                <a:ea typeface="Yu Mincho" panose="02020400000000000000" pitchFamily="18" charset="-128"/>
                <a:cs typeface="Calibri" panose="020F0502020204030204" pitchFamily="34" charset="0"/>
              </a:rPr>
              <a:t>thúc</a:t>
            </a:r>
            <a:r>
              <a:rPr lang="vi-VN" dirty="0">
                <a:latin typeface="Calibri" panose="020F0502020204030204" pitchFamily="34" charset="0"/>
                <a:ea typeface="Yu Mincho" panose="02020400000000000000" pitchFamily="18" charset="-128"/>
                <a:cs typeface="Calibri" panose="020F0502020204030204" pitchFamily="34" charset="0"/>
              </a:rPr>
              <a:t> A-khin quay </a:t>
            </a:r>
            <a:r>
              <a:rPr lang="vi-VN" dirty="0" err="1">
                <a:latin typeface="Calibri" panose="020F0502020204030204" pitchFamily="34" charset="0"/>
                <a:ea typeface="Yu Mincho" panose="02020400000000000000" pitchFamily="18" charset="-128"/>
                <a:cs typeface="Calibri" panose="020F0502020204030204" pitchFamily="34" charset="0"/>
              </a:rPr>
              <a:t>lại</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chiến</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trường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giành</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thế</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ấp</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đảo</a:t>
            </a:r>
            <a:r>
              <a:rPr lang="vi-VN" dirty="0">
                <a:latin typeface="Calibri" panose="020F0502020204030204" pitchFamily="34" charset="0"/>
                <a:ea typeface="Yu Mincho" panose="02020400000000000000" pitchFamily="18" charset="-128"/>
                <a:cs typeface="Calibri" panose="020F0502020204030204" pitchFamily="34" charset="0"/>
              </a:rPr>
              <a:t> cho quân Hy </a:t>
            </a:r>
            <a:r>
              <a:rPr lang="vi-VN" dirty="0" err="1">
                <a:latin typeface="Calibri" panose="020F0502020204030204" pitchFamily="34" charset="0"/>
                <a:ea typeface="Yu Mincho" panose="02020400000000000000" pitchFamily="18" charset="-128"/>
                <a:cs typeface="Calibri" panose="020F0502020204030204" pitchFamily="34" charset="0"/>
              </a:rPr>
              <a:t>Lạp</a:t>
            </a:r>
            <a:r>
              <a:rPr lang="vi-VN" dirty="0">
                <a:latin typeface="Calibri" panose="020F0502020204030204" pitchFamily="34" charset="0"/>
                <a:ea typeface="Yu Mincho" panose="02020400000000000000" pitchFamily="18" charset="-128"/>
                <a:cs typeface="Calibri" panose="020F0502020204030204" pitchFamily="34" charset="0"/>
              </a:rPr>
              <a:t>.</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3 - (h) </a:t>
            </a:r>
            <a:r>
              <a:rPr lang="vi-VN" dirty="0">
                <a:latin typeface="Calibri" panose="020F0502020204030204" pitchFamily="34" charset="0"/>
                <a:ea typeface="Yu Mincho" panose="02020400000000000000" pitchFamily="18" charset="-128"/>
                <a:cs typeface="Calibri" panose="020F0502020204030204" pitchFamily="34" charset="0"/>
              </a:rPr>
              <a:t>Quân Hy </a:t>
            </a:r>
            <a:r>
              <a:rPr lang="vi-VN" dirty="0" err="1">
                <a:latin typeface="Calibri" panose="020F0502020204030204" pitchFamily="34" charset="0"/>
                <a:ea typeface="Yu Mincho" panose="02020400000000000000" pitchFamily="18" charset="-128"/>
                <a:cs typeface="Calibri" panose="020F0502020204030204" pitchFamily="34" charset="0"/>
              </a:rPr>
              <a:t>Lạp</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giành</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thế</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áp</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đảo</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hoàng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tử</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Héc</a:t>
            </a:r>
            <a:r>
              <a:rPr lang="vi-VN" dirty="0">
                <a:latin typeface="Calibri" panose="020F0502020204030204" pitchFamily="34" charset="0"/>
                <a:ea typeface="Yu Mincho" panose="02020400000000000000" pitchFamily="18" charset="-128"/>
                <a:cs typeface="Calibri" panose="020F0502020204030204" pitchFamily="34" charset="0"/>
              </a:rPr>
              <a:t>-to quay </a:t>
            </a:r>
            <a:r>
              <a:rPr lang="vi-VN" dirty="0" err="1">
                <a:latin typeface="Calibri" panose="020F0502020204030204" pitchFamily="34" charset="0"/>
                <a:ea typeface="Yu Mincho" panose="02020400000000000000" pitchFamily="18" charset="-128"/>
                <a:cs typeface="Calibri" panose="020F0502020204030204" pitchFamily="34" charset="0"/>
              </a:rPr>
              <a:t>vào</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thúc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giục</a:t>
            </a:r>
            <a:r>
              <a:rPr lang="vi-VN" dirty="0">
                <a:latin typeface="Calibri" panose="020F0502020204030204" pitchFamily="34" charset="0"/>
                <a:ea typeface="Yu Mincho" panose="02020400000000000000" pitchFamily="18" charset="-128"/>
                <a:cs typeface="Calibri" panose="020F0502020204030204" pitchFamily="34" charset="0"/>
              </a:rPr>
              <a:t> binh </a:t>
            </a:r>
            <a:r>
              <a:rPr lang="vi-VN" dirty="0" err="1">
                <a:latin typeface="Calibri" panose="020F0502020204030204" pitchFamily="34" charset="0"/>
                <a:ea typeface="Yu Mincho" panose="02020400000000000000" pitchFamily="18" charset="-128"/>
                <a:cs typeface="Calibri" panose="020F0502020204030204" pitchFamily="34" charset="0"/>
              </a:rPr>
              <a:t>sĩ</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khẩn</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cầu</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nữ</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thần</a:t>
            </a:r>
            <a:r>
              <a:rPr lang="vi-VN" dirty="0">
                <a:latin typeface="Calibri" panose="020F0502020204030204" pitchFamily="34" charset="0"/>
                <a:ea typeface="Yu Mincho" panose="02020400000000000000" pitchFamily="18" charset="-128"/>
                <a:cs typeface="Calibri" panose="020F0502020204030204" pitchFamily="34" charset="0"/>
              </a:rPr>
              <a:t> A-tê-na. </a:t>
            </a:r>
            <a:r>
              <a:rPr lang="vi-VN" dirty="0" err="1">
                <a:latin typeface="Calibri" panose="020F0502020204030204" pitchFamily="34" charset="0"/>
                <a:ea typeface="Yu Mincho" panose="02020400000000000000" pitchFamily="18" charset="-128"/>
                <a:cs typeface="Calibri" panose="020F0502020204030204" pitchFamily="34" charset="0"/>
              </a:rPr>
              <a:t>Chàng</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ghé</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về</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nhà</a:t>
            </a:r>
            <a:r>
              <a:rPr lang="vi-VN" dirty="0">
                <a:latin typeface="Calibri" panose="020F0502020204030204" pitchFamily="34" charset="0"/>
                <a:ea typeface="Yu Mincho" panose="02020400000000000000" pitchFamily="18" charset="-128"/>
                <a:cs typeface="Calibri" panose="020F0502020204030204" pitchFamily="34" charset="0"/>
              </a:rPr>
              <a:t> thăm </a:t>
            </a:r>
            <a:r>
              <a:rPr lang="vi-VN" dirty="0" err="1">
                <a:latin typeface="Calibri" panose="020F0502020204030204" pitchFamily="34" charset="0"/>
                <a:ea typeface="Yu Mincho" panose="02020400000000000000" pitchFamily="18" charset="-128"/>
                <a:cs typeface="Calibri" panose="020F0502020204030204" pitchFamily="34" charset="0"/>
              </a:rPr>
              <a:t>vợ</a:t>
            </a:r>
            <a:r>
              <a:rPr lang="vi-VN" dirty="0">
                <a:latin typeface="Calibri" panose="020F0502020204030204" pitchFamily="34" charset="0"/>
                <a:ea typeface="Yu Mincho" panose="02020400000000000000" pitchFamily="18" charset="-128"/>
                <a:cs typeface="Calibri" panose="020F0502020204030204" pitchFamily="34" charset="0"/>
              </a:rPr>
              <a:t> con.</a:t>
            </a:r>
          </a:p>
          <a:p>
            <a:pPr lvl="0" indent="180340" algn="just">
              <a:lnSpc>
                <a:spcPct val="150000"/>
              </a:lnSpc>
              <a:spcAft>
                <a:spcPts val="800"/>
              </a:spcAft>
            </a:pPr>
            <a:r>
              <a:rPr lang="vi-VN" dirty="0">
                <a:solidFill>
                  <a:srgbClr val="FF0000"/>
                </a:solidFill>
                <a:latin typeface="Calibri" panose="020F0502020204030204" pitchFamily="34" charset="0"/>
                <a:ea typeface="Yu Mincho" panose="02020400000000000000" pitchFamily="18" charset="-128"/>
                <a:cs typeface="Calibri" panose="020F0502020204030204" pitchFamily="34" charset="0"/>
              </a:rPr>
              <a:t>8 - (i) </a:t>
            </a:r>
            <a:r>
              <a:rPr lang="vi-VN" dirty="0">
                <a:latin typeface="Calibri" panose="020F0502020204030204" pitchFamily="34" charset="0"/>
                <a:ea typeface="Yu Mincho" panose="02020400000000000000" pitchFamily="18" charset="-128"/>
                <a:cs typeface="Calibri" panose="020F0502020204030204" pitchFamily="34" charset="0"/>
              </a:rPr>
              <a:t>A-khin </a:t>
            </a:r>
            <a:r>
              <a:rPr lang="vi-VN" dirty="0" err="1">
                <a:latin typeface="Calibri" panose="020F0502020204030204" pitchFamily="34" charset="0"/>
                <a:ea typeface="Yu Mincho" panose="02020400000000000000" pitchFamily="18" charset="-128"/>
                <a:cs typeface="Calibri" panose="020F0502020204030204" pitchFamily="34" charset="0"/>
              </a:rPr>
              <a:t>giết</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chết</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Héc</a:t>
            </a:r>
            <a:r>
              <a:rPr lang="vi-VN" dirty="0">
                <a:latin typeface="Calibri" panose="020F0502020204030204" pitchFamily="34" charset="0"/>
                <a:ea typeface="Yu Mincho" panose="02020400000000000000" pitchFamily="18" charset="-128"/>
                <a:cs typeface="Calibri" panose="020F0502020204030204" pitchFamily="34" charset="0"/>
              </a:rPr>
              <a:t>-to, </a:t>
            </a:r>
            <a:r>
              <a:rPr lang="vi-VN" dirty="0" err="1">
                <a:latin typeface="Calibri" panose="020F0502020204030204" pitchFamily="34" charset="0"/>
                <a:ea typeface="Yu Mincho" panose="02020400000000000000" pitchFamily="18" charset="-128"/>
                <a:cs typeface="Calibri" panose="020F0502020204030204" pitchFamily="34" charset="0"/>
              </a:rPr>
              <a:t>kéo</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xác</a:t>
            </a:r>
            <a:r>
              <a:rPr lang="vi-VN" dirty="0">
                <a:latin typeface="Calibri" panose="020F0502020204030204" pitchFamily="34" charset="0"/>
                <a:ea typeface="Yu Mincho" panose="02020400000000000000" pitchFamily="18" charset="-128"/>
                <a:cs typeface="Calibri" panose="020F0502020204030204" pitchFamily="34" charset="0"/>
              </a:rPr>
              <a:t> </a:t>
            </a:r>
            <a:r>
              <a:rPr lang="vi-VN" dirty="0" err="1">
                <a:latin typeface="Calibri" panose="020F0502020204030204" pitchFamily="34" charset="0"/>
                <a:ea typeface="Yu Mincho" panose="02020400000000000000" pitchFamily="18" charset="-128"/>
                <a:cs typeface="Calibri" panose="020F0502020204030204" pitchFamily="34" charset="0"/>
              </a:rPr>
              <a:t>chàng</a:t>
            </a:r>
            <a:r>
              <a:rPr lang="vi-VN" dirty="0">
                <a:latin typeface="Calibri" panose="020F0502020204030204" pitchFamily="34" charset="0"/>
                <a:ea typeface="Yu Mincho" panose="02020400000000000000" pitchFamily="18" charset="-128"/>
                <a:cs typeface="Calibri" panose="020F0502020204030204" pitchFamily="34" charset="0"/>
              </a:rPr>
              <a:t> quanh </a:t>
            </a:r>
            <a:r>
              <a:rPr lang="vi-VN" dirty="0" err="1">
                <a:latin typeface="Calibri" panose="020F0502020204030204" pitchFamily="34" charset="0"/>
                <a:ea typeface="Yu Mincho" panose="02020400000000000000" pitchFamily="18" charset="-128"/>
                <a:cs typeface="Calibri" panose="020F0502020204030204" pitchFamily="34" charset="0"/>
              </a:rPr>
              <a:t>thành</a:t>
            </a:r>
            <a:r>
              <a:rPr lang="vi-VN" dirty="0">
                <a:latin typeface="Calibri" panose="020F0502020204030204" pitchFamily="34" charset="0"/>
                <a:ea typeface="Yu Mincho" panose="02020400000000000000" pitchFamily="18" charset="-128"/>
                <a:cs typeface="Calibri" panose="020F0502020204030204" pitchFamily="34" charset="0"/>
              </a:rPr>
              <a:t>.</a:t>
            </a:r>
          </a:p>
        </p:txBody>
      </p:sp>
    </p:spTree>
    <p:extLst>
      <p:ext uri="{BB962C8B-B14F-4D97-AF65-F5344CB8AC3E}">
        <p14:creationId xmlns:p14="http://schemas.microsoft.com/office/powerpoint/2010/main" val="40933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arn(inVertical)">
                                      <p:cBhvr>
                                        <p:cTn id="7" dur="500"/>
                                        <p:tgtEl>
                                          <p:spTgt spid="214"/>
                                        </p:tgtEl>
                                      </p:cBhvr>
                                    </p:animEffect>
                                  </p:childTnLst>
                                </p:cTn>
                              </p:par>
                              <p:par>
                                <p:cTn id="8" presetID="16" presetClass="entr" presetSubtype="21" fill="hold" nodeType="withEffect">
                                  <p:stCondLst>
                                    <p:cond delay="0"/>
                                  </p:stCondLst>
                                  <p:childTnLst>
                                    <p:set>
                                      <p:cBhvr>
                                        <p:cTn id="9" dur="1" fill="hold">
                                          <p:stCondLst>
                                            <p:cond delay="0"/>
                                          </p:stCondLst>
                                        </p:cTn>
                                        <p:tgtEl>
                                          <p:spTgt spid="4893"/>
                                        </p:tgtEl>
                                        <p:attrNameLst>
                                          <p:attrName>style.visibility</p:attrName>
                                        </p:attrNameLst>
                                      </p:cBhvr>
                                      <p:to>
                                        <p:strVal val="visible"/>
                                      </p:to>
                                    </p:set>
                                    <p:animEffect transition="in" filter="barn(inVertical)">
                                      <p:cBhvr>
                                        <p:cTn id="10" dur="500"/>
                                        <p:tgtEl>
                                          <p:spTgt spid="48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894"/>
                                        </p:tgtEl>
                                        <p:attrNameLst>
                                          <p:attrName>style.visibility</p:attrName>
                                        </p:attrNameLst>
                                      </p:cBhvr>
                                      <p:to>
                                        <p:strVal val="visible"/>
                                      </p:to>
                                    </p:set>
                                    <p:animEffect transition="in" filter="barn(inVertical)">
                                      <p:cBhvr>
                                        <p:cTn id="15" dur="500"/>
                                        <p:tgtEl>
                                          <p:spTgt spid="489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8"/>
                                        </p:tgtEl>
                                        <p:attrNameLst>
                                          <p:attrName>style.visibility</p:attrName>
                                        </p:attrNameLst>
                                      </p:cBhvr>
                                      <p:to>
                                        <p:strVal val="visible"/>
                                      </p:to>
                                    </p:set>
                                    <p:animEffect transition="in" filter="barn(inVertical)">
                                      <p:cBhvr>
                                        <p:cTn id="18"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4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hiến dịch hãm thành đẫm máu nhất lịch sử cổ đại">
            <a:extLst>
              <a:ext uri="{FF2B5EF4-FFF2-40B4-BE49-F238E27FC236}">
                <a16:creationId xmlns="" xmlns:a16="http://schemas.microsoft.com/office/drawing/2014/main" id="{82B153CB-5540-EB3C-D04D-5694AF661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6" y="28725"/>
            <a:ext cx="2941595" cy="2557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B696B945-6F10-4A1C-0D8D-0EF6060A5AF6}"/>
              </a:ext>
            </a:extLst>
          </p:cNvPr>
          <p:cNvPicPr>
            <a:picLocks noChangeAspect="1"/>
          </p:cNvPicPr>
          <p:nvPr/>
        </p:nvPicPr>
        <p:blipFill>
          <a:blip r:embed="rId3"/>
          <a:stretch>
            <a:fillRect/>
          </a:stretch>
        </p:blipFill>
        <p:spPr>
          <a:xfrm>
            <a:off x="3245270" y="0"/>
            <a:ext cx="2575866" cy="2571750"/>
          </a:xfrm>
          <a:prstGeom prst="rect">
            <a:avLst/>
          </a:prstGeom>
        </p:spPr>
      </p:pic>
      <p:pic>
        <p:nvPicPr>
          <p:cNvPr id="1028" name="Picture 4" descr="Soạn văn 10 trang 99 Kết nối tri thức - Tập 1">
            <a:extLst>
              <a:ext uri="{FF2B5EF4-FFF2-40B4-BE49-F238E27FC236}">
                <a16:creationId xmlns="" xmlns:a16="http://schemas.microsoft.com/office/drawing/2014/main" id="{D86F7219-1CB9-76FA-CA65-F25E2DC01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1173" y="115352"/>
            <a:ext cx="3044536" cy="24420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F9EE8F0-19B3-28AC-F59B-E57781774F97}"/>
              </a:ext>
            </a:extLst>
          </p:cNvPr>
          <p:cNvSpPr txBox="1"/>
          <p:nvPr/>
        </p:nvSpPr>
        <p:spPr>
          <a:xfrm>
            <a:off x="1" y="2759001"/>
            <a:ext cx="2677885" cy="1781017"/>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pPr>
            <a:r>
              <a:rPr lang="en-US" sz="2100" i="1" dirty="0">
                <a:latin typeface="Times New Roman" panose="02020603050405020304" pitchFamily="18" charset="0"/>
                <a:ea typeface="Arial" panose="020B0604020202020204" pitchFamily="34" charset="0"/>
                <a:cs typeface="Times New Roman" panose="02020603050405020304" pitchFamily="18" charset="0"/>
              </a:rPr>
              <a:t>1.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Cuộc</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chiến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vây</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hãm</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Tơ-roa</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của</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latin typeface="Times New Roman" panose="02020603050405020304" pitchFamily="18" charset="0"/>
                <a:ea typeface="Arial" panose="020B0604020202020204" pitchFamily="34" charset="0"/>
                <a:cs typeface="Times New Roman" panose="02020603050405020304" pitchFamily="18" charset="0"/>
              </a:rPr>
              <a:t> A-</a:t>
            </a:r>
            <a:r>
              <a:rPr lang="en-US" sz="2100" i="1" dirty="0" err="1">
                <a:latin typeface="Times New Roman" panose="02020603050405020304" pitchFamily="18" charset="0"/>
                <a:ea typeface="Arial" panose="020B0604020202020204" pitchFamily="34" charset="0"/>
                <a:cs typeface="Times New Roman" panose="02020603050405020304" pitchFamily="18" charset="0"/>
              </a:rPr>
              <a:t>kê</a:t>
            </a:r>
            <a:r>
              <a:rPr lang="en-US" sz="2100" i="1" dirty="0">
                <a:latin typeface="Times New Roman" panose="02020603050405020304" pitchFamily="18" charset="0"/>
                <a:ea typeface="Arial" panose="020B0604020202020204" pitchFamily="34" charset="0"/>
                <a:cs typeface="Times New Roman" panose="02020603050405020304" pitchFamily="18" charset="0"/>
              </a:rPr>
              <a:t>-</a:t>
            </a:r>
            <a:r>
              <a:rPr lang="en-US" sz="2100" i="1" dirty="0" err="1">
                <a:latin typeface="Times New Roman" panose="02020603050405020304" pitchFamily="18" charset="0"/>
                <a:ea typeface="Arial" panose="020B0604020202020204" pitchFamily="34" charset="0"/>
                <a:cs typeface="Times New Roman" panose="02020603050405020304" pitchFamily="18" charset="0"/>
              </a:rPr>
              <a:t>en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tức</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latin typeface="Times New Roman" panose="02020603050405020304" pitchFamily="18" charset="0"/>
                <a:ea typeface="Arial" panose="020B0604020202020204" pitchFamily="34" charset="0"/>
                <a:cs typeface="Times New Roman" panose="02020603050405020304" pitchFamily="18" charset="0"/>
              </a:rPr>
              <a:t> Hy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Lạp</a:t>
            </a:r>
            <a:r>
              <a:rPr lang="en-US" sz="2100" i="1" dirty="0">
                <a:latin typeface="Times New Roman" panose="02020603050405020304" pitchFamily="18" charset="0"/>
                <a:ea typeface="Arial" panose="020B0604020202020204" pitchFamily="34" charset="0"/>
                <a:cs typeface="Times New Roman" panose="02020603050405020304" pitchFamily="18" charset="0"/>
              </a:rPr>
              <a:t> không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phân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thắng</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bại</a:t>
            </a:r>
            <a:r>
              <a:rPr lang="en-US" sz="2100" i="1" dirty="0">
                <a:latin typeface="Times New Roman" panose="02020603050405020304" pitchFamily="18" charset="0"/>
                <a:ea typeface="Arial" panose="020B0604020202020204" pitchFamily="34" charset="0"/>
                <a:cs typeface="Times New Roman" panose="02020603050405020304" pitchFamily="18" charset="0"/>
              </a:rPr>
              <a:t>.</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7FC073F4-9ADB-E72C-5704-AD2EE90DEA97}"/>
              </a:ext>
            </a:extLst>
          </p:cNvPr>
          <p:cNvSpPr txBox="1"/>
          <p:nvPr/>
        </p:nvSpPr>
        <p:spPr>
          <a:xfrm>
            <a:off x="3118760" y="2706323"/>
            <a:ext cx="2575866" cy="2126785"/>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defRPr/>
            </a:pP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2.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Thỏa</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thuận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về</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cuộc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tay</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đôi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chấm</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dứt</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tranh</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không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thành</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Hy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Lạp</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và</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Tơ-roa</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tiếp</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tục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giao</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6BBA488F-08C7-4631-D4CD-6443C71D6B4A}"/>
              </a:ext>
            </a:extLst>
          </p:cNvPr>
          <p:cNvSpPr txBox="1"/>
          <p:nvPr/>
        </p:nvSpPr>
        <p:spPr>
          <a:xfrm>
            <a:off x="6135525" y="2586117"/>
            <a:ext cx="2677885" cy="2126785"/>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defRPr/>
            </a:pP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3.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Hy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Lạp</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giành</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áp</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đảo</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hoàng</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tử</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Héc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-to quay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vào</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thúc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giục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binh</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sĩ</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khẩn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cầu</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tê</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na.</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Chàng</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ghé</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về</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nhà</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thăm</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vợ</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endParaRPr lang="en-US" sz="2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84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inVertic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ạn bài Héc-to từ biệt Ăng-đrô-mác - Ngắn nhất Soạn văn 10 Kết nối tri thức">
            <a:extLst>
              <a:ext uri="{FF2B5EF4-FFF2-40B4-BE49-F238E27FC236}">
                <a16:creationId xmlns="" xmlns:a16="http://schemas.microsoft.com/office/drawing/2014/main" id="{3F41D14A-F670-EAA9-51C6-246B6E049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7" y="2132919"/>
            <a:ext cx="2947307" cy="2804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91D2BD5-50DA-0E4E-AA69-5BE7661E88AE}"/>
              </a:ext>
            </a:extLst>
          </p:cNvPr>
          <p:cNvPicPr>
            <a:picLocks noChangeAspect="1"/>
          </p:cNvPicPr>
          <p:nvPr/>
        </p:nvPicPr>
        <p:blipFill>
          <a:blip r:embed="rId3"/>
          <a:stretch>
            <a:fillRect/>
          </a:stretch>
        </p:blipFill>
        <p:spPr>
          <a:xfrm>
            <a:off x="3163584" y="2132919"/>
            <a:ext cx="2849438" cy="2862503"/>
          </a:xfrm>
          <a:prstGeom prst="rect">
            <a:avLst/>
          </a:prstGeom>
        </p:spPr>
      </p:pic>
      <p:pic>
        <p:nvPicPr>
          <p:cNvPr id="5" name="Picture 4">
            <a:extLst>
              <a:ext uri="{FF2B5EF4-FFF2-40B4-BE49-F238E27FC236}">
                <a16:creationId xmlns="" xmlns:a16="http://schemas.microsoft.com/office/drawing/2014/main" id="{73A222C3-EAFE-9720-9EFD-68ACC06A7515}"/>
              </a:ext>
            </a:extLst>
          </p:cNvPr>
          <p:cNvPicPr>
            <a:picLocks noChangeAspect="1"/>
          </p:cNvPicPr>
          <p:nvPr/>
        </p:nvPicPr>
        <p:blipFill>
          <a:blip r:embed="rId4"/>
          <a:stretch>
            <a:fillRect/>
          </a:stretch>
        </p:blipFill>
        <p:spPr>
          <a:xfrm>
            <a:off x="6204112" y="2132919"/>
            <a:ext cx="2849438" cy="2804037"/>
          </a:xfrm>
          <a:prstGeom prst="rect">
            <a:avLst/>
          </a:prstGeom>
        </p:spPr>
      </p:pic>
      <p:sp>
        <p:nvSpPr>
          <p:cNvPr id="7" name="TextBox 6">
            <a:extLst>
              <a:ext uri="{FF2B5EF4-FFF2-40B4-BE49-F238E27FC236}">
                <a16:creationId xmlns="" xmlns:a16="http://schemas.microsoft.com/office/drawing/2014/main" id="{94FFFFBE-F5A9-C091-59E5-8C2F55DECF04}"/>
              </a:ext>
            </a:extLst>
          </p:cNvPr>
          <p:cNvSpPr txBox="1"/>
          <p:nvPr/>
        </p:nvSpPr>
        <p:spPr>
          <a:xfrm>
            <a:off x="212272" y="1020535"/>
            <a:ext cx="2424794" cy="760850"/>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pPr>
            <a:r>
              <a:rPr lang="en-US" sz="2100" i="1" dirty="0">
                <a:latin typeface="Times New Roman" panose="02020603050405020304" pitchFamily="18" charset="0"/>
                <a:ea typeface="Arial" panose="020B0604020202020204" pitchFamily="34" charset="0"/>
                <a:cs typeface="Times New Roman" panose="02020603050405020304" pitchFamily="18" charset="0"/>
              </a:rPr>
              <a:t>4.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Héc</a:t>
            </a:r>
            <a:r>
              <a:rPr lang="en-US" sz="2100" i="1" dirty="0">
                <a:latin typeface="Times New Roman" panose="02020603050405020304" pitchFamily="18" charset="0"/>
                <a:ea typeface="Arial" panose="020B0604020202020204" pitchFamily="34" charset="0"/>
                <a:cs typeface="Times New Roman" panose="02020603050405020304" pitchFamily="18" charset="0"/>
              </a:rPr>
              <a:t>-to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ra</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trận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dũng</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cảm</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chiến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đấu</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FA079226-F741-BEF6-9D28-EB63D7D716E0}"/>
              </a:ext>
            </a:extLst>
          </p:cNvPr>
          <p:cNvSpPr txBox="1"/>
          <p:nvPr/>
        </p:nvSpPr>
        <p:spPr>
          <a:xfrm>
            <a:off x="3163566" y="1020535"/>
            <a:ext cx="2424794" cy="760850"/>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pPr>
            <a:r>
              <a:rPr lang="en-US" sz="2100" i="1" dirty="0">
                <a:latin typeface="Times New Roman" panose="02020603050405020304" pitchFamily="18" charset="0"/>
                <a:ea typeface="Arial" panose="020B0604020202020204" pitchFamily="34" charset="0"/>
                <a:cs typeface="Times New Roman" panose="02020603050405020304" pitchFamily="18" charset="0"/>
              </a:rPr>
              <a:t>5.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Tơ-roa</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đánh</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lui</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latin typeface="Times New Roman" panose="02020603050405020304" pitchFamily="18" charset="0"/>
                <a:ea typeface="Arial" panose="020B0604020202020204" pitchFamily="34" charset="0"/>
                <a:cs typeface="Times New Roman" panose="02020603050405020304" pitchFamily="18" charset="0"/>
              </a:rPr>
              <a:t> Hy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Lạp</a:t>
            </a:r>
            <a:r>
              <a:rPr lang="en-US" sz="2100" i="1" dirty="0">
                <a:latin typeface="Times New Roman" panose="02020603050405020304" pitchFamily="18" charset="0"/>
                <a:ea typeface="Arial" panose="020B0604020202020204" pitchFamily="34" charset="0"/>
                <a:cs typeface="Times New Roman" panose="02020603050405020304" pitchFamily="18" charset="0"/>
              </a:rPr>
              <a:t>.</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E7B2DDFE-716E-0E7B-2981-5DAAC74F6A8D}"/>
              </a:ext>
            </a:extLst>
          </p:cNvPr>
          <p:cNvSpPr txBox="1"/>
          <p:nvPr/>
        </p:nvSpPr>
        <p:spPr>
          <a:xfrm>
            <a:off x="6416260" y="1148397"/>
            <a:ext cx="2424794" cy="760850"/>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pPr>
            <a:r>
              <a:rPr lang="en-US" sz="2100" i="1" dirty="0">
                <a:latin typeface="Times New Roman" panose="02020603050405020304" pitchFamily="18" charset="0"/>
                <a:ea typeface="Arial" panose="020B0604020202020204" pitchFamily="34" charset="0"/>
                <a:cs typeface="Times New Roman" panose="02020603050405020304" pitchFamily="18" charset="0"/>
              </a:rPr>
              <a:t>6.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Héc</a:t>
            </a:r>
            <a:r>
              <a:rPr lang="en-US" sz="2100" i="1" dirty="0">
                <a:latin typeface="Times New Roman" panose="02020603050405020304" pitchFamily="18" charset="0"/>
                <a:ea typeface="Arial" panose="020B0604020202020204" pitchFamily="34" charset="0"/>
                <a:cs typeface="Times New Roman" panose="02020603050405020304" pitchFamily="18" charset="0"/>
              </a:rPr>
              <a:t>-to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giết</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chết</a:t>
            </a:r>
            <a:r>
              <a:rPr lang="en-US" sz="2100" i="1" dirty="0">
                <a:latin typeface="Times New Roman" panose="02020603050405020304" pitchFamily="18" charset="0"/>
                <a:ea typeface="Arial" panose="020B0604020202020204" pitchFamily="34" charset="0"/>
                <a:cs typeface="Times New Roman" panose="02020603050405020304" pitchFamily="18" charset="0"/>
              </a:rPr>
              <a:t> Pa-</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tơ</a:t>
            </a:r>
            <a:r>
              <a:rPr lang="en-US" sz="2100" i="1" dirty="0">
                <a:latin typeface="Times New Roman" panose="02020603050405020304" pitchFamily="18" charset="0"/>
                <a:ea typeface="Arial" panose="020B0604020202020204" pitchFamily="34" charset="0"/>
                <a:cs typeface="Times New Roman" panose="02020603050405020304" pitchFamily="18" charset="0"/>
              </a:rPr>
              <a:t>-</a:t>
            </a:r>
            <a:r>
              <a:rPr lang="en-US" sz="2100" i="1" dirty="0" err="1">
                <a:latin typeface="Times New Roman" panose="02020603050405020304" pitchFamily="18" charset="0"/>
                <a:ea typeface="Arial" panose="020B0604020202020204" pitchFamily="34" charset="0"/>
                <a:cs typeface="Times New Roman" panose="02020603050405020304" pitchFamily="18" charset="0"/>
              </a:rPr>
              <a:t>rô-clơ</a:t>
            </a:r>
            <a:r>
              <a:rPr lang="en-US" sz="2100" i="1" dirty="0">
                <a:latin typeface="Times New Roman" panose="02020603050405020304" pitchFamily="18" charset="0"/>
                <a:ea typeface="Arial" panose="020B0604020202020204" pitchFamily="34" charset="0"/>
                <a:cs typeface="Times New Roman" panose="02020603050405020304" pitchFamily="18" charset="0"/>
              </a:rPr>
              <a:t>.</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9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í kíp bất khả chiến bại của Hoplite, đội quân mạnh nhất Hy Lạp cổ đại">
            <a:extLst>
              <a:ext uri="{FF2B5EF4-FFF2-40B4-BE49-F238E27FC236}">
                <a16:creationId xmlns="" xmlns:a16="http://schemas.microsoft.com/office/drawing/2014/main" id="{567891BF-F3AC-CE40-ECE9-2EFFE5AD05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183" b="-1"/>
          <a:stretch/>
        </p:blipFill>
        <p:spPr bwMode="auto">
          <a:xfrm>
            <a:off x="-1" y="0"/>
            <a:ext cx="3068812" cy="2457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3A5BEC71-DD36-46DB-A578-0D6D71B32945}"/>
              </a:ext>
            </a:extLst>
          </p:cNvPr>
          <p:cNvPicPr>
            <a:picLocks noChangeAspect="1"/>
          </p:cNvPicPr>
          <p:nvPr/>
        </p:nvPicPr>
        <p:blipFill rotWithShape="1">
          <a:blip r:embed="rId3"/>
          <a:srcRect l="7792" r="13877" b="-3"/>
          <a:stretch/>
        </p:blipFill>
        <p:spPr>
          <a:xfrm>
            <a:off x="2400474" y="1645108"/>
            <a:ext cx="3091409" cy="2081893"/>
          </a:xfrm>
          <a:prstGeom prst="rect">
            <a:avLst/>
          </a:prstGeom>
        </p:spPr>
      </p:pic>
      <p:pic>
        <p:nvPicPr>
          <p:cNvPr id="6" name="Picture 5">
            <a:extLst>
              <a:ext uri="{FF2B5EF4-FFF2-40B4-BE49-F238E27FC236}">
                <a16:creationId xmlns="" xmlns:a16="http://schemas.microsoft.com/office/drawing/2014/main" id="{4212E419-4BD9-55BE-916D-C37370E7C7D3}"/>
              </a:ext>
            </a:extLst>
          </p:cNvPr>
          <p:cNvPicPr>
            <a:picLocks noChangeAspect="1"/>
          </p:cNvPicPr>
          <p:nvPr/>
        </p:nvPicPr>
        <p:blipFill rotWithShape="1">
          <a:blip r:embed="rId4"/>
          <a:srcRect t="8238" r="-1" b="-1"/>
          <a:stretch/>
        </p:blipFill>
        <p:spPr>
          <a:xfrm>
            <a:off x="5306785" y="2362552"/>
            <a:ext cx="3837215" cy="2780948"/>
          </a:xfrm>
          <a:prstGeom prst="rect">
            <a:avLst/>
          </a:prstGeom>
        </p:spPr>
      </p:pic>
      <p:sp>
        <p:nvSpPr>
          <p:cNvPr id="7" name="TextBox 6">
            <a:extLst>
              <a:ext uri="{FF2B5EF4-FFF2-40B4-BE49-F238E27FC236}">
                <a16:creationId xmlns="" xmlns:a16="http://schemas.microsoft.com/office/drawing/2014/main" id="{809D5629-D807-537B-4F25-E6CD67751C40}"/>
              </a:ext>
            </a:extLst>
          </p:cNvPr>
          <p:cNvSpPr txBox="1"/>
          <p:nvPr/>
        </p:nvSpPr>
        <p:spPr>
          <a:xfrm>
            <a:off x="3068818" y="3524"/>
            <a:ext cx="5656630" cy="1106649"/>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pPr>
            <a:r>
              <a:rPr lang="en-US" sz="2100" i="1" dirty="0">
                <a:latin typeface="Times New Roman" panose="02020603050405020304" pitchFamily="18" charset="0"/>
                <a:ea typeface="Arial" panose="020B0604020202020204" pitchFamily="34" charset="0"/>
                <a:cs typeface="Times New Roman" panose="02020603050405020304" pitchFamily="18" charset="0"/>
              </a:rPr>
              <a:t>7.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Nỗi</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đau</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thương</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và</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khát</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vọng</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trả</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thù</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thôi</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thúc</a:t>
            </a:r>
            <a:r>
              <a:rPr lang="en-US" sz="2100" dirty="0">
                <a:latin typeface="Calibri" panose="020F0502020204030204" pitchFamily="34" charset="0"/>
                <a:ea typeface="Arial" panose="020B0604020202020204" pitchFamily="34" charset="0"/>
                <a:cs typeface="Times New Roman" panose="02020603050405020304" pitchFamily="18" charset="0"/>
              </a:rPr>
              <a:t>. </a:t>
            </a:r>
            <a:r>
              <a:rPr lang="en-US" sz="2100" i="1" dirty="0">
                <a:latin typeface="Times New Roman" panose="02020603050405020304" pitchFamily="18" charset="0"/>
                <a:ea typeface="Arial" panose="020B0604020202020204" pitchFamily="34" charset="0"/>
                <a:cs typeface="Times New Roman" panose="02020603050405020304" pitchFamily="18" charset="0"/>
              </a:rPr>
              <a:t>A-</a:t>
            </a:r>
            <a:r>
              <a:rPr lang="en-US" sz="2100" i="1" dirty="0" err="1">
                <a:latin typeface="Times New Roman" panose="02020603050405020304" pitchFamily="18" charset="0"/>
                <a:ea typeface="Arial" panose="020B0604020202020204" pitchFamily="34" charset="0"/>
                <a:cs typeface="Times New Roman" panose="02020603050405020304" pitchFamily="18" charset="0"/>
              </a:rPr>
              <a:t>khin</a:t>
            </a:r>
            <a:r>
              <a:rPr lang="en-US" sz="2100" i="1" dirty="0">
                <a:latin typeface="Times New Roman" panose="02020603050405020304" pitchFamily="18" charset="0"/>
                <a:ea typeface="Arial" panose="020B0604020202020204" pitchFamily="34" charset="0"/>
                <a:cs typeface="Times New Roman" panose="02020603050405020304" pitchFamily="18" charset="0"/>
              </a:rPr>
              <a:t> quay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chiến</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giành</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thế</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áp</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đảo</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cho</a:t>
            </a:r>
            <a:r>
              <a:rPr lang="en-US" sz="2100" i="1" dirty="0">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quân</a:t>
            </a:r>
            <a:r>
              <a:rPr lang="en-US" sz="2100" i="1" dirty="0">
                <a:latin typeface="Times New Roman" panose="02020603050405020304" pitchFamily="18" charset="0"/>
                <a:ea typeface="Arial" panose="020B0604020202020204" pitchFamily="34" charset="0"/>
                <a:cs typeface="Times New Roman" panose="02020603050405020304" pitchFamily="18" charset="0"/>
              </a:rPr>
              <a:t> Hy </a:t>
            </a:r>
            <a:r>
              <a:rPr lang="en-US" sz="2100" i="1" dirty="0" err="1">
                <a:latin typeface="Times New Roman" panose="02020603050405020304" pitchFamily="18" charset="0"/>
                <a:ea typeface="Arial" panose="020B0604020202020204" pitchFamily="34" charset="0"/>
                <a:cs typeface="Times New Roman" panose="02020603050405020304" pitchFamily="18" charset="0"/>
              </a:rPr>
              <a:t>Lạp</a:t>
            </a:r>
            <a:r>
              <a:rPr lang="en-US" sz="2100" i="1" dirty="0">
                <a:latin typeface="Times New Roman" panose="02020603050405020304" pitchFamily="18" charset="0"/>
                <a:ea typeface="Arial" panose="020B0604020202020204" pitchFamily="34" charset="0"/>
                <a:cs typeface="Times New Roman" panose="02020603050405020304" pitchFamily="18" charset="0"/>
              </a:rPr>
              <a:t>.</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AD988D11-7547-2BFE-F183-E9E61A0CA35E}"/>
              </a:ext>
            </a:extLst>
          </p:cNvPr>
          <p:cNvSpPr txBox="1"/>
          <p:nvPr/>
        </p:nvSpPr>
        <p:spPr>
          <a:xfrm>
            <a:off x="103161" y="3983306"/>
            <a:ext cx="5203630" cy="1106649"/>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defRPr/>
            </a:pP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9. A-</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khin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trả</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lại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hài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Héc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-to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vua</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Pri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am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xúc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động</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trước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nỗi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đau</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cha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tới</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chuộc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xác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a:t>
            </a:r>
            <a:endParaRPr lang="en-US" sz="2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9B5D4A81-673B-F35E-C5B0-F623BBE16352}"/>
              </a:ext>
            </a:extLst>
          </p:cNvPr>
          <p:cNvSpPr txBox="1"/>
          <p:nvPr/>
        </p:nvSpPr>
        <p:spPr>
          <a:xfrm>
            <a:off x="3956680" y="1228725"/>
            <a:ext cx="5056692" cy="760850"/>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defRPr/>
            </a:pP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8. A-</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khin</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giết</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chết</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Héc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-to,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kéo</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xác</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chàng</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quanh</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100"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thành</a:t>
            </a:r>
            <a:r>
              <a:rPr lang="en-US" sz="2100"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79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0"/>
          <p:cNvSpPr/>
          <p:nvPr/>
        </p:nvSpPr>
        <p:spPr>
          <a:xfrm>
            <a:off x="0" y="48457"/>
            <a:ext cx="9144000" cy="5043163"/>
          </a:xfrm>
          <a:custGeom>
            <a:avLst/>
            <a:gdLst/>
            <a:ahLst/>
            <a:cxnLst/>
            <a:rect l="l" t="t" r="r" b="b"/>
            <a:pathLst>
              <a:path w="6295575" h="3472180" extrusionOk="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FD4BA"/>
          </a:solidFill>
          <a:ln>
            <a:noFill/>
          </a:ln>
        </p:spPr>
        <p:txBody>
          <a:bodyPr spcFirstLastPara="1" wrap="square" lIns="44912" tIns="44912" rIns="44912" bIns="44912" anchor="ctr" anchorCtr="0">
            <a:noAutofit/>
          </a:bodyPr>
          <a:lstStyle/>
          <a:p>
            <a:pPr defTabSz="449219"/>
            <a:endParaRPr sz="675"/>
          </a:p>
        </p:txBody>
      </p:sp>
      <p:pic>
        <p:nvPicPr>
          <p:cNvPr id="320" name="Google Shape;320;p20"/>
          <p:cNvPicPr preferRelativeResize="0"/>
          <p:nvPr/>
        </p:nvPicPr>
        <p:blipFill rotWithShape="1">
          <a:blip r:embed="rId3">
            <a:alphaModFix/>
          </a:blip>
          <a:srcRect l="5028" r="5027"/>
          <a:stretch/>
        </p:blipFill>
        <p:spPr>
          <a:xfrm>
            <a:off x="-305056" y="1716924"/>
            <a:ext cx="4877056" cy="3506327"/>
          </a:xfrm>
          <a:prstGeom prst="rect">
            <a:avLst/>
          </a:prstGeom>
          <a:noFill/>
          <a:ln>
            <a:noFill/>
          </a:ln>
        </p:spPr>
      </p:pic>
      <p:sp>
        <p:nvSpPr>
          <p:cNvPr id="6" name="Rectangle 5">
            <a:extLst>
              <a:ext uri="{FF2B5EF4-FFF2-40B4-BE49-F238E27FC236}">
                <a16:creationId xmlns="" xmlns:a16="http://schemas.microsoft.com/office/drawing/2014/main" id="{B30D9CE6-AED7-B7D7-3482-C18E3F4B927E}"/>
              </a:ext>
            </a:extLst>
          </p:cNvPr>
          <p:cNvSpPr/>
          <p:nvPr/>
        </p:nvSpPr>
        <p:spPr>
          <a:xfrm>
            <a:off x="1817076" y="304800"/>
            <a:ext cx="6482861" cy="820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kern="0" dirty="0">
                <a:solidFill>
                  <a:srgbClr val="FFFFFF"/>
                </a:solidFill>
                <a:latin typeface="Roboto Condensed"/>
                <a:ea typeface="Roboto Condensed"/>
                <a:cs typeface="Roboto Condensed"/>
                <a:sym typeface="Roboto Condensed"/>
              </a:rPr>
              <a:t>Văn </a:t>
            </a:r>
            <a:r>
              <a:rPr lang="en-US" sz="2800" b="1" kern="0" dirty="0" err="1">
                <a:solidFill>
                  <a:srgbClr val="FFFFFF"/>
                </a:solidFill>
                <a:latin typeface="Roboto Condensed"/>
                <a:ea typeface="Roboto Condensed"/>
                <a:cs typeface="Roboto Condensed"/>
                <a:sym typeface="Roboto Condensed"/>
              </a:rPr>
              <a:t>bản</a:t>
            </a:r>
            <a:r>
              <a:rPr lang="en-US" sz="2800" b="1" kern="0" dirty="0">
                <a:solidFill>
                  <a:srgbClr val="FFFFFF"/>
                </a:solidFill>
                <a:latin typeface="Roboto Condensed"/>
                <a:ea typeface="Roboto Condensed"/>
                <a:cs typeface="Roboto Condensed"/>
                <a:sym typeface="Roboto Condensed"/>
              </a:rPr>
              <a:t> </a:t>
            </a:r>
            <a:r>
              <a:rPr lang="en-US" sz="2800" b="1" kern="0" dirty="0" err="1">
                <a:solidFill>
                  <a:srgbClr val="FFFFFF"/>
                </a:solidFill>
                <a:latin typeface="Roboto Condensed"/>
                <a:ea typeface="Roboto Condensed"/>
                <a:cs typeface="Roboto Condensed"/>
                <a:sym typeface="Roboto Condensed"/>
              </a:rPr>
              <a:t>Héc</a:t>
            </a:r>
            <a:r>
              <a:rPr lang="en-US" sz="2800" b="1" kern="0" dirty="0">
                <a:solidFill>
                  <a:srgbClr val="FFFFFF"/>
                </a:solidFill>
                <a:latin typeface="Roboto Condensed"/>
                <a:ea typeface="Roboto Condensed"/>
                <a:cs typeface="Roboto Condensed"/>
                <a:sym typeface="Roboto Condensed"/>
              </a:rPr>
              <a:t>-to </a:t>
            </a:r>
            <a:r>
              <a:rPr lang="en-US" sz="2800" b="1" kern="0" dirty="0" err="1">
                <a:solidFill>
                  <a:srgbClr val="FFFFFF"/>
                </a:solidFill>
                <a:latin typeface="Roboto Condensed"/>
                <a:ea typeface="Roboto Condensed"/>
                <a:cs typeface="Roboto Condensed"/>
                <a:sym typeface="Roboto Condensed"/>
              </a:rPr>
              <a:t>từ</a:t>
            </a:r>
            <a:r>
              <a:rPr lang="en-US" sz="2800" b="1" kern="0" dirty="0">
                <a:solidFill>
                  <a:srgbClr val="FFFFFF"/>
                </a:solidFill>
                <a:latin typeface="Roboto Condensed"/>
                <a:ea typeface="Roboto Condensed"/>
                <a:cs typeface="Roboto Condensed"/>
                <a:sym typeface="Roboto Condensed"/>
              </a:rPr>
              <a:t> </a:t>
            </a:r>
            <a:r>
              <a:rPr lang="en-US" sz="2800" b="1" kern="0" dirty="0" err="1">
                <a:solidFill>
                  <a:srgbClr val="FFFFFF"/>
                </a:solidFill>
                <a:latin typeface="Roboto Condensed"/>
                <a:ea typeface="Roboto Condensed"/>
                <a:cs typeface="Roboto Condensed"/>
                <a:sym typeface="Roboto Condensed"/>
              </a:rPr>
              <a:t>biệt</a:t>
            </a:r>
            <a:r>
              <a:rPr lang="en-US" sz="2800" b="1" kern="0" dirty="0">
                <a:solidFill>
                  <a:srgbClr val="FFFFFF"/>
                </a:solidFill>
                <a:latin typeface="Roboto Condensed"/>
                <a:ea typeface="Roboto Condensed"/>
                <a:cs typeface="Roboto Condensed"/>
                <a:sym typeface="Roboto Condensed"/>
              </a:rPr>
              <a:t> </a:t>
            </a:r>
            <a:r>
              <a:rPr lang="en-US" sz="2800" b="1" kern="0" dirty="0" err="1">
                <a:solidFill>
                  <a:srgbClr val="FFFFFF"/>
                </a:solidFill>
                <a:latin typeface="Roboto Condensed"/>
                <a:ea typeface="Roboto Condensed"/>
                <a:cs typeface="Roboto Condensed"/>
                <a:sym typeface="Roboto Condensed"/>
              </a:rPr>
              <a:t>Ăng-đrô-mác</a:t>
            </a:r>
            <a:endParaRPr lang="en-US" sz="2800" dirty="0"/>
          </a:p>
        </p:txBody>
      </p:sp>
      <p:sp>
        <p:nvSpPr>
          <p:cNvPr id="7" name="Rectangle 6">
            <a:extLst>
              <a:ext uri="{FF2B5EF4-FFF2-40B4-BE49-F238E27FC236}">
                <a16:creationId xmlns="" xmlns:a16="http://schemas.microsoft.com/office/drawing/2014/main" id="{92041501-E76E-BA97-2C9B-346433DC6792}"/>
              </a:ext>
            </a:extLst>
          </p:cNvPr>
          <p:cNvSpPr/>
          <p:nvPr/>
        </p:nvSpPr>
        <p:spPr>
          <a:xfrm>
            <a:off x="4185138" y="1716924"/>
            <a:ext cx="4700953" cy="29254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6310" lvl="1" indent="-318156" algn="just" defTabSz="598959">
              <a:buClr>
                <a:srgbClr val="FFFFFF"/>
              </a:buClr>
              <a:buSzPts val="4500"/>
              <a:buFont typeface="Arial"/>
              <a:buChar char="•"/>
            </a:pPr>
            <a:r>
              <a:rPr lang="vi-VN" sz="2400" kern="0" dirty="0">
                <a:solidFill>
                  <a:srgbClr val="FFFFFF"/>
                </a:solidFill>
                <a:latin typeface="Roboto Condensed"/>
                <a:ea typeface="Roboto Condensed"/>
                <a:cs typeface="Roboto Condensed"/>
                <a:sym typeface="Roboto Condensed"/>
              </a:rPr>
              <a:t>Trích từ câu 370 đến 496, khúc ca VI, sử thi I-li-át.</a:t>
            </a:r>
            <a:endParaRPr lang="vi-VN" sz="2400" kern="0" dirty="0">
              <a:solidFill>
                <a:srgbClr val="000000"/>
              </a:solidFill>
              <a:cs typeface="Arial"/>
              <a:sym typeface="Arial"/>
            </a:endParaRPr>
          </a:p>
          <a:p>
            <a:pPr marL="636310" lvl="1" indent="-318156" algn="just" defTabSz="598959">
              <a:buClr>
                <a:srgbClr val="FFFFFF"/>
              </a:buClr>
              <a:buSzPts val="4500"/>
              <a:buFont typeface="Arial"/>
              <a:buChar char="•"/>
            </a:pPr>
            <a:r>
              <a:rPr lang="vi-VN" sz="2400" kern="0" dirty="0">
                <a:solidFill>
                  <a:srgbClr val="FFFFFF"/>
                </a:solidFill>
                <a:latin typeface="Roboto Condensed"/>
                <a:ea typeface="Roboto Condensed"/>
                <a:cs typeface="Roboto Condensed"/>
                <a:sym typeface="Roboto Condensed"/>
              </a:rPr>
              <a:t>Được coi là một trong những cảnh ấn tượng nhất trong sử thi I-li-át và trong lịch sử văn học nhân loại.</a:t>
            </a:r>
            <a:endParaRPr lang="vi-VN" sz="2400" kern="0" dirty="0">
              <a:solidFill>
                <a:srgbClr val="000000"/>
              </a:solidFill>
              <a:cs typeface="Arial"/>
              <a:sym typeface="Arial"/>
            </a:endParaRPr>
          </a:p>
        </p:txBody>
      </p:sp>
    </p:spTree>
    <p:extLst>
      <p:ext uri="{BB962C8B-B14F-4D97-AF65-F5344CB8AC3E}">
        <p14:creationId xmlns:p14="http://schemas.microsoft.com/office/powerpoint/2010/main" val="7695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ppt_x"/>
                                          </p:val>
                                        </p:tav>
                                        <p:tav tm="100000">
                                          <p:val>
                                            <p:strVal val="#ppt_x"/>
                                          </p:val>
                                        </p:tav>
                                      </p:tavLst>
                                    </p:anim>
                                    <p:anim calcmode="lin" valueType="num">
                                      <p:cBhvr additive="base">
                                        <p:cTn id="14" dur="500" fill="hold"/>
                                        <p:tgtEl>
                                          <p:spTgt spid="3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3" y="326571"/>
            <a:ext cx="7313657" cy="4204608"/>
          </a:xfrm>
        </p:spPr>
        <p:txBody>
          <a:bodyPr/>
          <a:lstStyle/>
          <a:p>
            <a:pPr algn="l"/>
            <a:r>
              <a:rPr lang="en-US" sz="2000">
                <a:latin typeface="+mj-lt"/>
              </a:rPr>
              <a:t>T</a:t>
            </a:r>
            <a:r>
              <a:rPr lang="vi-VN" sz="2000" smtClean="0">
                <a:latin typeface="+mj-lt"/>
              </a:rPr>
              <a:t>rò </a:t>
            </a:r>
            <a:r>
              <a:rPr lang="vi-VN" sz="2000">
                <a:latin typeface="+mj-lt"/>
              </a:rPr>
              <a:t>chơi: TRUY </a:t>
            </a:r>
            <a:r>
              <a:rPr lang="vi-VN" sz="2000" smtClean="0">
                <a:latin typeface="+mj-lt"/>
              </a:rPr>
              <a:t>TÌM- </a:t>
            </a:r>
            <a:r>
              <a:rPr lang="vi-VN" sz="2000">
                <a:latin typeface="+mj-lt"/>
              </a:rPr>
              <a:t>Nhìn tranh gọi đúng tên tác phẩm.</a:t>
            </a:r>
            <a:r>
              <a:rPr lang="en-US" sz="2000">
                <a:latin typeface="+mj-lt"/>
              </a:rPr>
              <a:t/>
            </a:r>
            <a:br>
              <a:rPr lang="en-US" sz="2000">
                <a:latin typeface="+mj-lt"/>
              </a:rPr>
            </a:br>
            <a:r>
              <a:rPr lang="en-US" sz="2000" smtClean="0">
                <a:latin typeface="+mj-lt"/>
              </a:rPr>
              <a:t>- </a:t>
            </a:r>
            <a:r>
              <a:rPr lang="en-US" sz="2000">
                <a:latin typeface="+mj-lt"/>
              </a:rPr>
              <a:t>Ai giơ tay nhanh nhất sẽ được mời đoán, trả lời sai sẽ mất lượt trả lời, chuyển quyền trả lời cho người </a:t>
            </a:r>
            <a:r>
              <a:rPr lang="en-US" sz="2000" smtClean="0">
                <a:latin typeface="+mj-lt"/>
              </a:rPr>
              <a:t>khác</a:t>
            </a:r>
            <a:br>
              <a:rPr lang="en-US" sz="2000" smtClean="0">
                <a:latin typeface="+mj-lt"/>
              </a:rPr>
            </a:br>
            <a:r>
              <a:rPr lang="en-US" sz="2000" smtClean="0">
                <a:latin typeface="+mj-lt"/>
              </a:rPr>
              <a:t>- </a:t>
            </a:r>
            <a:r>
              <a:rPr lang="en-US" sz="2000">
                <a:latin typeface="+mj-lt"/>
              </a:rPr>
              <a:t>Tính điểm:</a:t>
            </a:r>
            <a:br>
              <a:rPr lang="en-US" sz="2000">
                <a:latin typeface="+mj-lt"/>
              </a:rPr>
            </a:br>
            <a:r>
              <a:rPr lang="en-US" sz="2000">
                <a:latin typeface="+mj-lt"/>
              </a:rPr>
              <a:t>+ Nhìn tranh đoán đúng tên tác phẩm: 5 điểm tích luỹ</a:t>
            </a:r>
            <a:br>
              <a:rPr lang="en-US" sz="2000">
                <a:latin typeface="+mj-lt"/>
              </a:rPr>
            </a:br>
            <a:r>
              <a:rPr lang="en-US" sz="2000">
                <a:latin typeface="+mj-lt"/>
              </a:rPr>
              <a:t>+ Nhìn tranh + 1 dữ kiện để đoán đúng tên tác phẩm: 3 điểm tích luỹ</a:t>
            </a:r>
            <a:br>
              <a:rPr lang="en-US" sz="2000">
                <a:latin typeface="+mj-lt"/>
              </a:rPr>
            </a:br>
            <a:r>
              <a:rPr lang="en-US" sz="2000">
                <a:latin typeface="+mj-lt"/>
              </a:rPr>
              <a:t>+ Nhìn tranh + 2 dữ kiện để đoán đúng tên tác phẩm: 1 điểm tích luỹ</a:t>
            </a:r>
            <a:br>
              <a:rPr lang="en-US" sz="2000">
                <a:latin typeface="+mj-lt"/>
              </a:rPr>
            </a:br>
            <a:endParaRPr lang="en-US" sz="2000">
              <a:latin typeface="+mj-lt"/>
            </a:endParaRPr>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8661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B53A3BC-F98F-18D5-8614-849CD2FE8A4C}"/>
              </a:ext>
            </a:extLst>
          </p:cNvPr>
          <p:cNvSpPr txBox="1"/>
          <p:nvPr/>
        </p:nvSpPr>
        <p:spPr>
          <a:xfrm>
            <a:off x="424549" y="278046"/>
            <a:ext cx="8294914" cy="2966333"/>
          </a:xfrm>
          <a:prstGeom prst="rect">
            <a:avLst/>
          </a:prstGeom>
          <a:noFill/>
        </p:spPr>
        <p:txBody>
          <a:bodyPr wrap="square" lIns="67021" tIns="33596" rIns="67021" bIns="33596">
            <a:spAutoFit/>
          </a:bodyPr>
          <a:lstStyle/>
          <a:p>
            <a:pPr algn="just">
              <a:lnSpc>
                <a:spcPct val="107000"/>
              </a:lnSpc>
              <a:spcBef>
                <a:spcPts val="225"/>
              </a:spcBef>
              <a:spcAft>
                <a:spcPts val="600"/>
              </a:spcAft>
              <a:tabLst>
                <a:tab pos="291329" algn="l"/>
              </a:tabLst>
            </a:pPr>
            <a:endParaRPr lang="en-US" sz="21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225"/>
              </a:spcBef>
              <a:spcAft>
                <a:spcPts val="600"/>
              </a:spcAft>
              <a:tabLst>
                <a:tab pos="291329" algn="l"/>
              </a:tabLst>
            </a:pP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Bố</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cục</a:t>
            </a:r>
            <a:r>
              <a:rPr lang="en-US" sz="2100" b="1">
                <a:latin typeface="Times New Roman" panose="02020603050405020304" pitchFamily="18" charset="0"/>
                <a:ea typeface="Arial" panose="020B0604020202020204" pitchFamily="34" charset="0"/>
                <a:cs typeface="Times New Roman" panose="02020603050405020304" pitchFamily="18" charset="0"/>
              </a:rPr>
              <a:t>: 3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endParaRPr lang="en-US" sz="21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225"/>
              </a:spcBef>
              <a:spcAft>
                <a:spcPts val="600"/>
              </a:spcAft>
              <a:tabLst>
                <a:tab pos="291329" algn="l"/>
              </a:tabLst>
            </a:pPr>
            <a:r>
              <a:rPr lang="en-US" sz="2100" b="1" dirty="0">
                <a:latin typeface="Times New Roman" panose="02020603050405020304" pitchFamily="18" charset="0"/>
                <a:ea typeface="Arial" panose="020B0604020202020204" pitchFamily="34" charset="0"/>
                <a:cs typeface="Times New Roman" panose="02020603050405020304" pitchFamily="18" charset="0"/>
              </a:rPr>
              <a:t> +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2100" b="1" dirty="0">
                <a:latin typeface="Times New Roman" panose="02020603050405020304" pitchFamily="18" charset="0"/>
                <a:ea typeface="Arial" panose="020B0604020202020204" pitchFamily="34" charset="0"/>
                <a:cs typeface="Times New Roman" panose="02020603050405020304" pitchFamily="18" charset="0"/>
              </a:rPr>
              <a:t> 1: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đầu</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đến</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xông</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vào</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nơi</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err="1">
                <a:latin typeface="Times New Roman" panose="02020603050405020304" pitchFamily="18" charset="0"/>
                <a:ea typeface="Arial" panose="020B0604020202020204" pitchFamily="34" charset="0"/>
                <a:cs typeface="Times New Roman" panose="02020603050405020304" pitchFamily="18" charset="0"/>
              </a:rPr>
              <a:t>đó</a:t>
            </a:r>
            <a:r>
              <a:rPr lang="en-US" sz="2100" b="1" smtClean="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Hành</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tâm</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trạng</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Ăng</a:t>
            </a:r>
            <a:r>
              <a:rPr lang="en-US" sz="2100" b="1" dirty="0">
                <a:latin typeface="Times New Roman" panose="02020603050405020304" pitchFamily="18" charset="0"/>
                <a:ea typeface="Arial" panose="020B0604020202020204" pitchFamily="34" charset="0"/>
                <a:cs typeface="Times New Roman" panose="02020603050405020304" pitchFamily="18" charset="0"/>
              </a:rPr>
              <a:t> -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đrô</a:t>
            </a:r>
            <a:r>
              <a:rPr lang="en-US" sz="2100" b="1" dirty="0">
                <a:latin typeface="Times New Roman" panose="02020603050405020304" pitchFamily="18" charset="0"/>
                <a:ea typeface="Arial" panose="020B0604020202020204" pitchFamily="34" charset="0"/>
                <a:cs typeface="Times New Roman" panose="02020603050405020304" pitchFamily="18" charset="0"/>
              </a:rPr>
              <a:t> -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mác</a:t>
            </a:r>
            <a:r>
              <a:rPr lang="en-US" sz="2100" b="1" dirty="0">
                <a:latin typeface="Times New Roman" panose="02020603050405020304" pitchFamily="18" charset="0"/>
                <a:ea typeface="Arial" panose="020B0604020202020204" pitchFamily="34" charset="0"/>
                <a:cs typeface="Times New Roman" panose="02020603050405020304" pitchFamily="18" charset="0"/>
              </a:rPr>
              <a:t>.</a:t>
            </a:r>
            <a:endParaRPr lang="en-US" sz="21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225"/>
              </a:spcBef>
              <a:spcAft>
                <a:spcPts val="600"/>
              </a:spcAft>
              <a:tabLst>
                <a:tab pos="291329" algn="l"/>
              </a:tabLst>
            </a:pPr>
            <a:r>
              <a:rPr lang="en-US" sz="2100" b="1" dirty="0">
                <a:latin typeface="Times New Roman" panose="02020603050405020304" pitchFamily="18" charset="0"/>
                <a:ea typeface="Arial" panose="020B0604020202020204" pitchFamily="34" charset="0"/>
                <a:cs typeface="Times New Roman" panose="02020603050405020304" pitchFamily="18" charset="0"/>
              </a:rPr>
              <a:t> +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2100" b="1" dirty="0">
                <a:latin typeface="Times New Roman" panose="02020603050405020304" pitchFamily="18" charset="0"/>
                <a:ea typeface="Arial" panose="020B0604020202020204" pitchFamily="34" charset="0"/>
                <a:cs typeface="Times New Roman" panose="02020603050405020304" pitchFamily="18" charset="0"/>
              </a:rPr>
              <a:t> 2: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Tiếp</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theo</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đến</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xé</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ruột</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err="1">
                <a:latin typeface="Times New Roman" panose="02020603050405020304" pitchFamily="18" charset="0"/>
                <a:ea typeface="Arial" panose="020B0604020202020204" pitchFamily="34" charset="0"/>
                <a:cs typeface="Times New Roman" panose="02020603050405020304" pitchFamily="18" charset="0"/>
              </a:rPr>
              <a:t>nàng</a:t>
            </a:r>
            <a:r>
              <a:rPr lang="en-US" sz="2100" b="1" smtClean="0">
                <a:latin typeface="Times New Roman" panose="02020603050405020304" pitchFamily="18" charset="0"/>
                <a:ea typeface="Arial" panose="020B0604020202020204" pitchFamily="34" charset="0"/>
                <a:cs typeface="Times New Roman" panose="02020603050405020304" pitchFamily="18" charset="0"/>
              </a:rPr>
              <a:t>”:</a:t>
            </a:r>
            <a:endParaRPr lang="en-US" sz="21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225"/>
              </a:spcBef>
              <a:spcAft>
                <a:spcPts val="600"/>
              </a:spcAft>
              <a:tabLst>
                <a:tab pos="291329" algn="l"/>
              </a:tabLst>
            </a:pPr>
            <a:r>
              <a:rPr lang="en-US" sz="2100" b="1" dirty="0" err="1">
                <a:latin typeface="Times New Roman" panose="02020603050405020304" pitchFamily="18" charset="0"/>
                <a:ea typeface="Arial" panose="020B0604020202020204" pitchFamily="34" charset="0"/>
                <a:cs typeface="Times New Roman" panose="02020603050405020304" pitchFamily="18" charset="0"/>
              </a:rPr>
              <a:t>Hành</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tâm</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trạng</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100" b="1" dirty="0">
                <a:latin typeface="Times New Roman" panose="02020603050405020304" pitchFamily="18" charset="0"/>
                <a:ea typeface="Arial" panose="020B0604020202020204" pitchFamily="34" charset="0"/>
                <a:cs typeface="Times New Roman" panose="02020603050405020304" pitchFamily="18" charset="0"/>
              </a:rPr>
              <a:t> </a:t>
            </a:r>
            <a:r>
              <a:rPr lang="en-US" sz="2100" b="1" dirty="0" err="1">
                <a:latin typeface="Times New Roman" panose="02020603050405020304" pitchFamily="18" charset="0"/>
                <a:ea typeface="Arial" panose="020B0604020202020204" pitchFamily="34" charset="0"/>
                <a:cs typeface="Times New Roman" panose="02020603050405020304" pitchFamily="18" charset="0"/>
              </a:rPr>
              <a:t>Héc</a:t>
            </a:r>
            <a:r>
              <a:rPr lang="en-US" sz="2100" b="1" dirty="0">
                <a:latin typeface="Times New Roman" panose="02020603050405020304" pitchFamily="18" charset="0"/>
                <a:ea typeface="Arial" panose="020B0604020202020204" pitchFamily="34" charset="0"/>
                <a:cs typeface="Times New Roman" panose="02020603050405020304" pitchFamily="18" charset="0"/>
              </a:rPr>
              <a:t> - to.</a:t>
            </a:r>
            <a:endParaRPr lang="en-US" sz="2100" b="1" dirty="0">
              <a:latin typeface="Calibri" panose="020F0502020204030204" pitchFamily="34" charset="0"/>
              <a:ea typeface="Calibri" panose="020F0502020204030204" pitchFamily="34" charset="0"/>
              <a:cs typeface="Times New Roman" panose="02020603050405020304" pitchFamily="18" charset="0"/>
            </a:endParaRPr>
          </a:p>
          <a:p>
            <a:r>
              <a:rPr lang="en-US" sz="2100" b="1" dirty="0">
                <a:latin typeface="Times New Roman" panose="02020603050405020304" pitchFamily="18" charset="0"/>
                <a:ea typeface="Arial" panose="020B0604020202020204" pitchFamily="34" charset="0"/>
              </a:rPr>
              <a:t>+ </a:t>
            </a:r>
            <a:r>
              <a:rPr lang="en-US" sz="2100" b="1" dirty="0" err="1">
                <a:latin typeface="Times New Roman" panose="02020603050405020304" pitchFamily="18" charset="0"/>
                <a:ea typeface="Arial" panose="020B0604020202020204" pitchFamily="34" charset="0"/>
              </a:rPr>
              <a:t>Đoạn</a:t>
            </a:r>
            <a:r>
              <a:rPr lang="en-US" sz="2100" b="1" dirty="0">
                <a:latin typeface="Times New Roman" panose="02020603050405020304" pitchFamily="18" charset="0"/>
                <a:ea typeface="Arial" panose="020B0604020202020204" pitchFamily="34" charset="0"/>
              </a:rPr>
              <a:t> 3: </a:t>
            </a:r>
            <a:r>
              <a:rPr lang="en-US" sz="2100" b="1" dirty="0" err="1">
                <a:latin typeface="Times New Roman" panose="02020603050405020304" pitchFamily="18" charset="0"/>
                <a:ea typeface="Arial" panose="020B0604020202020204" pitchFamily="34" charset="0"/>
              </a:rPr>
              <a:t>Còn</a:t>
            </a:r>
            <a:r>
              <a:rPr lang="en-US" sz="2100" b="1" dirty="0">
                <a:latin typeface="Times New Roman" panose="02020603050405020304" pitchFamily="18" charset="0"/>
                <a:ea typeface="Arial" panose="020B0604020202020204" pitchFamily="34" charset="0"/>
              </a:rPr>
              <a:t> </a:t>
            </a:r>
            <a:r>
              <a:rPr lang="en-US" sz="2100" b="1" err="1">
                <a:latin typeface="Times New Roman" panose="02020603050405020304" pitchFamily="18" charset="0"/>
                <a:ea typeface="Arial" panose="020B0604020202020204" pitchFamily="34" charset="0"/>
              </a:rPr>
              <a:t>lại</a:t>
            </a:r>
            <a:r>
              <a:rPr lang="en-US" sz="2100" b="1">
                <a:latin typeface="Times New Roman" panose="02020603050405020304" pitchFamily="18" charset="0"/>
                <a:ea typeface="Arial" panose="020B0604020202020204" pitchFamily="34" charset="0"/>
              </a:rPr>
              <a:t> </a:t>
            </a:r>
            <a:r>
              <a:rPr lang="en-US" sz="2100" b="1" smtClean="0">
                <a:latin typeface="Times New Roman" panose="02020603050405020304" pitchFamily="18" charset="0"/>
                <a:ea typeface="Arial" panose="020B0604020202020204" pitchFamily="34" charset="0"/>
              </a:rPr>
              <a:t>: </a:t>
            </a:r>
            <a:r>
              <a:rPr lang="en-US" sz="2100" b="1" dirty="0" err="1">
                <a:latin typeface="Times New Roman" panose="02020603050405020304" pitchFamily="18" charset="0"/>
                <a:ea typeface="Arial" panose="020B0604020202020204" pitchFamily="34" charset="0"/>
              </a:rPr>
              <a:t>Q</a:t>
            </a:r>
            <a:r>
              <a:rPr lang="en-US" sz="2100" b="1" smtClean="0">
                <a:latin typeface="Times New Roman" panose="02020603050405020304" pitchFamily="18" charset="0"/>
                <a:ea typeface="Arial" panose="020B0604020202020204" pitchFamily="34" charset="0"/>
              </a:rPr>
              <a:t>uyết </a:t>
            </a:r>
            <a:r>
              <a:rPr lang="en-US" sz="2100" b="1" dirty="0" err="1">
                <a:latin typeface="Times New Roman" panose="02020603050405020304" pitchFamily="18" charset="0"/>
                <a:ea typeface="Arial" panose="020B0604020202020204" pitchFamily="34" charset="0"/>
              </a:rPr>
              <a:t>định</a:t>
            </a:r>
            <a:r>
              <a:rPr lang="en-US" sz="2100" b="1" dirty="0">
                <a:latin typeface="Times New Roman" panose="02020603050405020304" pitchFamily="18" charset="0"/>
                <a:ea typeface="Arial" panose="020B0604020202020204" pitchFamily="34" charset="0"/>
              </a:rPr>
              <a:t> </a:t>
            </a:r>
            <a:r>
              <a:rPr lang="en-US" sz="2100" b="1" dirty="0" err="1">
                <a:latin typeface="Times New Roman" panose="02020603050405020304" pitchFamily="18" charset="0"/>
                <a:ea typeface="Arial" panose="020B0604020202020204" pitchFamily="34" charset="0"/>
              </a:rPr>
              <a:t>của</a:t>
            </a:r>
            <a:r>
              <a:rPr lang="en-US" sz="2100" b="1" dirty="0">
                <a:latin typeface="Times New Roman" panose="02020603050405020304" pitchFamily="18" charset="0"/>
                <a:ea typeface="Arial" panose="020B0604020202020204" pitchFamily="34" charset="0"/>
              </a:rPr>
              <a:t> </a:t>
            </a:r>
            <a:r>
              <a:rPr lang="en-US" sz="2100" b="1" dirty="0" err="1">
                <a:latin typeface="Times New Roman" panose="02020603050405020304" pitchFamily="18" charset="0"/>
                <a:ea typeface="Arial" panose="020B0604020202020204" pitchFamily="34" charset="0"/>
              </a:rPr>
              <a:t>Héc</a:t>
            </a:r>
            <a:r>
              <a:rPr lang="en-US" sz="2100" b="1" dirty="0">
                <a:latin typeface="Times New Roman" panose="02020603050405020304" pitchFamily="18" charset="0"/>
                <a:ea typeface="Arial" panose="020B0604020202020204" pitchFamily="34" charset="0"/>
              </a:rPr>
              <a:t> </a:t>
            </a:r>
            <a:r>
              <a:rPr lang="en-US" sz="2100" b="1">
                <a:latin typeface="Times New Roman" panose="02020603050405020304" pitchFamily="18" charset="0"/>
                <a:ea typeface="Arial" panose="020B0604020202020204" pitchFamily="34" charset="0"/>
              </a:rPr>
              <a:t>- </a:t>
            </a:r>
            <a:r>
              <a:rPr lang="en-US" sz="2100" b="1" smtClean="0">
                <a:latin typeface="Times New Roman" panose="02020603050405020304" pitchFamily="18" charset="0"/>
                <a:ea typeface="Arial" panose="020B0604020202020204" pitchFamily="34" charset="0"/>
              </a:rPr>
              <a:t>to </a:t>
            </a:r>
            <a:endParaRPr lang="en-US" sz="2100" b="1" dirty="0"/>
          </a:p>
        </p:txBody>
      </p:sp>
      <p:pic>
        <p:nvPicPr>
          <p:cNvPr id="7" name="Picture 6">
            <a:extLst>
              <a:ext uri="{FF2B5EF4-FFF2-40B4-BE49-F238E27FC236}">
                <a16:creationId xmlns:a16="http://schemas.microsoft.com/office/drawing/2014/main" xmlns="" id="{372F0AFF-2CA4-8740-554C-59F745EBC24A}"/>
              </a:ext>
            </a:extLst>
          </p:cNvPr>
          <p:cNvPicPr>
            <a:picLocks noChangeAspect="1"/>
          </p:cNvPicPr>
          <p:nvPr/>
        </p:nvPicPr>
        <p:blipFill>
          <a:blip r:embed="rId2"/>
          <a:stretch>
            <a:fillRect/>
          </a:stretch>
        </p:blipFill>
        <p:spPr>
          <a:xfrm>
            <a:off x="6566770" y="2065536"/>
            <a:ext cx="1924088" cy="2922871"/>
          </a:xfrm>
          <a:prstGeom prst="rect">
            <a:avLst/>
          </a:prstGeom>
        </p:spPr>
      </p:pic>
    </p:spTree>
    <p:extLst>
      <p:ext uri="{BB962C8B-B14F-4D97-AF65-F5344CB8AC3E}">
        <p14:creationId xmlns:p14="http://schemas.microsoft.com/office/powerpoint/2010/main" val="39136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wd">
                                    <p:tmPct val="10000"/>
                                  </p:iterate>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iterate type="wd">
                                    <p:tmPct val="10000"/>
                                  </p:iterate>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1F9F36-7BA7-B445-6147-828F25FA021A}"/>
              </a:ext>
            </a:extLst>
          </p:cNvPr>
          <p:cNvPicPr>
            <a:picLocks noChangeAspect="1"/>
          </p:cNvPicPr>
          <p:nvPr/>
        </p:nvPicPr>
        <p:blipFill>
          <a:blip r:embed="rId2"/>
          <a:stretch>
            <a:fillRect/>
          </a:stretch>
        </p:blipFill>
        <p:spPr>
          <a:xfrm>
            <a:off x="880109" y="1112704"/>
            <a:ext cx="6908815" cy="3767906"/>
          </a:xfrm>
          <a:prstGeom prst="rect">
            <a:avLst/>
          </a:prstGeom>
        </p:spPr>
      </p:pic>
      <p:sp>
        <p:nvSpPr>
          <p:cNvPr id="4" name="Rectangle 3">
            <a:extLst>
              <a:ext uri="{FF2B5EF4-FFF2-40B4-BE49-F238E27FC236}">
                <a16:creationId xmlns="" xmlns:a16="http://schemas.microsoft.com/office/drawing/2014/main" id="{7290A6DF-BDE6-3AAF-554D-E302C665A013}"/>
              </a:ext>
            </a:extLst>
          </p:cNvPr>
          <p:cNvSpPr/>
          <p:nvPr/>
        </p:nvSpPr>
        <p:spPr>
          <a:xfrm>
            <a:off x="1" y="194310"/>
            <a:ext cx="9144000" cy="834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smtClean="0"/>
              <a:t>Héc </a:t>
            </a:r>
            <a:r>
              <a:rPr lang="en-US" sz="3200" dirty="0"/>
              <a:t>to </a:t>
            </a:r>
            <a:r>
              <a:rPr lang="en-US" sz="3200" dirty="0" err="1"/>
              <a:t>từ</a:t>
            </a:r>
            <a:r>
              <a:rPr lang="en-US" sz="3200" dirty="0"/>
              <a:t> </a:t>
            </a:r>
            <a:r>
              <a:rPr lang="en-US" sz="3200" dirty="0" err="1"/>
              <a:t>biệt</a:t>
            </a:r>
            <a:r>
              <a:rPr lang="en-US" sz="3200" dirty="0"/>
              <a:t> </a:t>
            </a:r>
            <a:r>
              <a:rPr lang="en-US" sz="3200" dirty="0" err="1"/>
              <a:t>Ăng</a:t>
            </a:r>
            <a:r>
              <a:rPr lang="en-US" sz="3200" dirty="0"/>
              <a:t> – </a:t>
            </a:r>
            <a:r>
              <a:rPr lang="en-US" sz="3200" dirty="0" err="1"/>
              <a:t>đrô</a:t>
            </a:r>
            <a:r>
              <a:rPr lang="en-US" sz="3200" dirty="0"/>
              <a:t> – </a:t>
            </a:r>
            <a:r>
              <a:rPr lang="en-US" sz="3200" dirty="0" err="1"/>
              <a:t>mác</a:t>
            </a:r>
            <a:endParaRPr lang="en-US" sz="3200" dirty="0"/>
          </a:p>
        </p:txBody>
      </p:sp>
    </p:spTree>
    <p:extLst>
      <p:ext uri="{BB962C8B-B14F-4D97-AF65-F5344CB8AC3E}">
        <p14:creationId xmlns:p14="http://schemas.microsoft.com/office/powerpoint/2010/main" val="3205577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D462EE7E-14DF-497D-AE08-F6623DB88E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3"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7021" tIns="33596" rIns="67021" bIns="33596" rtlCol="0" anchor="ctr"/>
          <a:lstStyle/>
          <a:p>
            <a:pPr algn="ctr"/>
            <a:endParaRPr lang="en-US"/>
          </a:p>
        </p:txBody>
      </p:sp>
      <p:sp>
        <p:nvSpPr>
          <p:cNvPr id="15" name="Rectangle 12">
            <a:extLst>
              <a:ext uri="{FF2B5EF4-FFF2-40B4-BE49-F238E27FC236}">
                <a16:creationId xmlns="" xmlns:a16="http://schemas.microsoft.com/office/drawing/2014/main" id="{820E2AEF-4B9A-4866-A6A9-9503A847DD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68655"/>
            <a:ext cx="541782" cy="3803333"/>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lIns="67021" tIns="33596" rIns="67021" bIns="33596" rtlCol="0" anchor="ctr"/>
          <a:lstStyle/>
          <a:p>
            <a:pPr algn="ctr"/>
            <a:endParaRPr lang="en-US"/>
          </a:p>
        </p:txBody>
      </p:sp>
      <p:sp>
        <p:nvSpPr>
          <p:cNvPr id="6" name="TextBox 5">
            <a:extLst>
              <a:ext uri="{FF2B5EF4-FFF2-40B4-BE49-F238E27FC236}">
                <a16:creationId xmlns="" xmlns:a16="http://schemas.microsoft.com/office/drawing/2014/main" id="{3323B857-EE01-9D09-E1C8-6C76365DF0A1}"/>
              </a:ext>
            </a:extLst>
          </p:cNvPr>
          <p:cNvSpPr txBox="1"/>
          <p:nvPr/>
        </p:nvSpPr>
        <p:spPr>
          <a:xfrm>
            <a:off x="4935416" y="1266940"/>
            <a:ext cx="3996314" cy="3503364"/>
          </a:xfrm>
          <a:prstGeom prst="rect">
            <a:avLst/>
          </a:prstGeom>
        </p:spPr>
        <p:txBody>
          <a:bodyPr vert="horz" lIns="67021" tIns="33596" rIns="67021" bIns="33596" rtlCol="0">
            <a:normAutofit lnSpcReduction="10000"/>
          </a:bodyPr>
          <a:lstStyle/>
          <a:p>
            <a:pPr marL="342900" lvl="0" indent="-342900" algn="just">
              <a:lnSpc>
                <a:spcPct val="115000"/>
              </a:lnSpc>
              <a:buFont typeface="Times New Roman" panose="02020603050405020304" pitchFamily="18" charset="0"/>
              <a:buChar char="-"/>
              <a:tabLst>
                <a:tab pos="90170" algn="l"/>
                <a:tab pos="180340" algn="l"/>
              </a:tabLs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Tìm các chi tiết biểu hiện không gian trong đoạn trích.</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90170" algn="l"/>
                <a:tab pos="180340" algn="l"/>
              </a:tabLs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Nhận xét về đặc điểm của không gian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800"/>
              </a:spcAft>
              <a:buFont typeface="Times New Roman" panose="02020603050405020304" pitchFamily="18" charset="0"/>
              <a:buChar char="-"/>
              <a:tabLst>
                <a:tab pos="90170" algn="l"/>
                <a:tab pos="180340" algn="l"/>
              </a:tabLst>
            </a:pP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Theo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gian</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sử</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thi</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ý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nghĩa</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lvl="0" algn="just">
              <a:lnSpc>
                <a:spcPct val="115000"/>
              </a:lnSpc>
            </a:pP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a:spcBef>
                <a:spcPts val="225"/>
              </a:spcBef>
              <a:spcAft>
                <a:spcPts val="600"/>
              </a:spcAft>
              <a:tabLst>
                <a:tab pos="291329" algn="l"/>
              </a:tabLst>
            </a:pPr>
            <a:endParaRPr lang="en-US" sz="2100" i="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E0501887-5093-47C8-AB48-BA980C28BBE7}"/>
              </a:ext>
            </a:extLst>
          </p:cNvPr>
          <p:cNvSpPr/>
          <p:nvPr/>
        </p:nvSpPr>
        <p:spPr>
          <a:xfrm>
            <a:off x="5673687" y="220337"/>
            <a:ext cx="330506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NHÓM 3 VÀ 4</a:t>
            </a:r>
          </a:p>
        </p:txBody>
      </p:sp>
      <p:sp>
        <p:nvSpPr>
          <p:cNvPr id="3" name="Rectangle 2">
            <a:extLst>
              <a:ext uri="{FF2B5EF4-FFF2-40B4-BE49-F238E27FC236}">
                <a16:creationId xmlns="" xmlns:a16="http://schemas.microsoft.com/office/drawing/2014/main" id="{8FE3F2BA-FE87-7FD3-DEF5-E5111EE2C4FA}"/>
              </a:ext>
            </a:extLst>
          </p:cNvPr>
          <p:cNvSpPr/>
          <p:nvPr/>
        </p:nvSpPr>
        <p:spPr>
          <a:xfrm>
            <a:off x="907504" y="220337"/>
            <a:ext cx="330506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NHÓM 1 VÀ 2</a:t>
            </a:r>
          </a:p>
        </p:txBody>
      </p:sp>
      <p:sp>
        <p:nvSpPr>
          <p:cNvPr id="5" name="TextBox 4">
            <a:extLst>
              <a:ext uri="{FF2B5EF4-FFF2-40B4-BE49-F238E27FC236}">
                <a16:creationId xmlns="" xmlns:a16="http://schemas.microsoft.com/office/drawing/2014/main" id="{ED8701CE-6E7B-44C5-8830-CE4869FEC0B2}"/>
              </a:ext>
            </a:extLst>
          </p:cNvPr>
          <p:cNvSpPr txBox="1"/>
          <p:nvPr/>
        </p:nvSpPr>
        <p:spPr>
          <a:xfrm>
            <a:off x="630857" y="1287137"/>
            <a:ext cx="3176193" cy="3503364"/>
          </a:xfrm>
          <a:prstGeom prst="rect">
            <a:avLst/>
          </a:prstGeom>
        </p:spPr>
        <p:txBody>
          <a:bodyPr vert="horz" lIns="67021" tIns="33596" rIns="67021" bIns="33596" rtlCol="0">
            <a:normAutofit lnSpcReduction="10000"/>
          </a:bodyPr>
          <a:lstStyle/>
          <a:p>
            <a:pPr marL="342900" lvl="0" indent="-342900" algn="just">
              <a:lnSpc>
                <a:spcPct val="115000"/>
              </a:lnSpc>
              <a:buFont typeface="Times New Roman" panose="02020603050405020304" pitchFamily="18" charset="0"/>
              <a:buChar char="-"/>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Biến cố nào khiến Hecto phải từ biệt Ăng- đrô-mac?</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Em có nhận xét gì về biến cố này?</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800"/>
              </a:spcAft>
              <a:buFont typeface="Times New Roman" panose="02020603050405020304" pitchFamily="18" charset="0"/>
              <a:buChar char="-"/>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Theo em, biến cố này có ý nghĩa gì?</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a:p>
            <a:pPr>
              <a:spcBef>
                <a:spcPts val="225"/>
              </a:spcBef>
              <a:spcAft>
                <a:spcPts val="600"/>
              </a:spcAft>
              <a:tabLst>
                <a:tab pos="291329" algn="l"/>
              </a:tabLst>
            </a:pPr>
            <a:endParaRPr lang="en-US" sz="2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0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0F23C916-855C-E4BF-F34F-AE6AC355E6ED}"/>
              </a:ext>
            </a:extLst>
          </p:cNvPr>
          <p:cNvGraphicFramePr>
            <a:graphicFrameLocks noGrp="1"/>
          </p:cNvGraphicFramePr>
          <p:nvPr>
            <p:ph idx="1"/>
            <p:extLst>
              <p:ext uri="{D42A27DB-BD31-4B8C-83A1-F6EECF244321}">
                <p14:modId xmlns:p14="http://schemas.microsoft.com/office/powerpoint/2010/main" val="2420272694"/>
              </p:ext>
            </p:extLst>
          </p:nvPr>
        </p:nvGraphicFramePr>
        <p:xfrm>
          <a:off x="0" y="0"/>
          <a:ext cx="8786444" cy="9581684"/>
        </p:xfrm>
        <a:graphic>
          <a:graphicData uri="http://schemas.openxmlformats.org/drawingml/2006/table">
            <a:tbl>
              <a:tblPr firstRow="1" firstCol="1" bandRow="1">
                <a:tableStyleId>{781BDB81-8AF5-4896-B41A-B78D4608A19D}</a:tableStyleId>
              </a:tblPr>
              <a:tblGrid>
                <a:gridCol w="1300044">
                  <a:extLst>
                    <a:ext uri="{9D8B030D-6E8A-4147-A177-3AD203B41FA5}">
                      <a16:colId xmlns="" xmlns:a16="http://schemas.microsoft.com/office/drawing/2014/main" val="858634574"/>
                    </a:ext>
                  </a:extLst>
                </a:gridCol>
                <a:gridCol w="1845742">
                  <a:extLst>
                    <a:ext uri="{9D8B030D-6E8A-4147-A177-3AD203B41FA5}">
                      <a16:colId xmlns="" xmlns:a16="http://schemas.microsoft.com/office/drawing/2014/main" val="3337311271"/>
                    </a:ext>
                  </a:extLst>
                </a:gridCol>
                <a:gridCol w="1685242">
                  <a:extLst>
                    <a:ext uri="{9D8B030D-6E8A-4147-A177-3AD203B41FA5}">
                      <a16:colId xmlns="" xmlns:a16="http://schemas.microsoft.com/office/drawing/2014/main" val="1850091036"/>
                    </a:ext>
                  </a:extLst>
                </a:gridCol>
                <a:gridCol w="2166740">
                  <a:extLst>
                    <a:ext uri="{9D8B030D-6E8A-4147-A177-3AD203B41FA5}">
                      <a16:colId xmlns="" xmlns:a16="http://schemas.microsoft.com/office/drawing/2014/main" val="3101697974"/>
                    </a:ext>
                  </a:extLst>
                </a:gridCol>
                <a:gridCol w="1788676">
                  <a:extLst>
                    <a:ext uri="{9D8B030D-6E8A-4147-A177-3AD203B41FA5}">
                      <a16:colId xmlns="" xmlns:a16="http://schemas.microsoft.com/office/drawing/2014/main" val="1647113121"/>
                    </a:ext>
                  </a:extLst>
                </a:gridCol>
              </a:tblGrid>
              <a:tr h="719606">
                <a:tc>
                  <a:txBody>
                    <a:bodyPr/>
                    <a:lstStyle/>
                    <a:p>
                      <a:pPr algn="ctr">
                        <a:lnSpc>
                          <a:spcPct val="115000"/>
                        </a:lnSpc>
                        <a:spcAft>
                          <a:spcPts val="800"/>
                        </a:spcAft>
                        <a:tabLst>
                          <a:tab pos="1710690" algn="l"/>
                        </a:tabLst>
                      </a:pPr>
                      <a:r>
                        <a:rPr lang="vi-VN" sz="1800" b="1" dirty="0">
                          <a:solidFill>
                            <a:srgbClr val="FF0000"/>
                          </a:solidFill>
                          <a:effectLst/>
                        </a:rPr>
                        <a:t>Tiêu chí</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Xuất sắc</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Tốt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Đạt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Cần cố gắng</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1362206029"/>
                  </a:ext>
                </a:extLst>
              </a:tr>
              <a:tr h="1756717">
                <a:tc>
                  <a:txBody>
                    <a:bodyPr/>
                    <a:lstStyle/>
                    <a:p>
                      <a:pPr>
                        <a:lnSpc>
                          <a:spcPct val="115000"/>
                        </a:lnSpc>
                        <a:spcAft>
                          <a:spcPts val="800"/>
                        </a:spcAft>
                        <a:tabLst>
                          <a:tab pos="1710690" algn="l"/>
                        </a:tabLst>
                      </a:pPr>
                      <a:r>
                        <a:rPr lang="vi-VN" sz="1800" b="1" dirty="0">
                          <a:solidFill>
                            <a:srgbClr val="FF0000"/>
                          </a:solidFill>
                          <a:effectLst/>
                        </a:rPr>
                        <a:t>Nội dung sản phẩm </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Đầy đủ, chính xác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Chưa </a:t>
                      </a:r>
                      <a:r>
                        <a:rPr lang="vi-VN" sz="1800" b="1">
                          <a:effectLst/>
                        </a:rPr>
                        <a:t>đủ </a:t>
                      </a:r>
                      <a:r>
                        <a:rPr lang="vi-VN" sz="1800" b="1" smtClean="0">
                          <a:effectLst/>
                        </a:rPr>
                        <a:t>hết</a:t>
                      </a:r>
                      <a:r>
                        <a:rPr lang="en-US" sz="1800" b="1" baseline="0" smtClean="0">
                          <a:effectLst/>
                        </a:rPr>
                        <a:t> các ý theo yêu cầu</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a:effectLst/>
                        </a:rPr>
                        <a:t>Chưa làm xong </a:t>
                      </a:r>
                      <a:r>
                        <a:rPr lang="vi-VN" sz="1800" b="1" smtClean="0">
                          <a:effectLst/>
                        </a:rPr>
                        <a:t>hoặc</a:t>
                      </a:r>
                      <a:r>
                        <a:rPr lang="en-US" sz="1800" b="1" smtClean="0">
                          <a:effectLst/>
                        </a:rPr>
                        <a:t> có</a:t>
                      </a:r>
                      <a:r>
                        <a:rPr lang="en-US" sz="1800" b="1" baseline="0" smtClean="0">
                          <a:effectLst/>
                        </a:rPr>
                        <a:t> 1 ý</a:t>
                      </a:r>
                      <a:r>
                        <a:rPr lang="vi-VN" sz="1800" b="1" smtClean="0">
                          <a:effectLst/>
                        </a:rPr>
                        <a:t> </a:t>
                      </a:r>
                      <a:r>
                        <a:rPr lang="vi-VN" sz="1800" b="1">
                          <a:effectLst/>
                        </a:rPr>
                        <a:t>chưa chính xác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a:effectLst/>
                        </a:rPr>
                        <a:t>Còn thiếu gần hết hoặc chưa chính xác gần hết</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2309249986"/>
                  </a:ext>
                </a:extLst>
              </a:tr>
              <a:tr h="3321904">
                <a:tc>
                  <a:txBody>
                    <a:bodyPr/>
                    <a:lstStyle/>
                    <a:p>
                      <a:pPr>
                        <a:lnSpc>
                          <a:spcPct val="115000"/>
                        </a:lnSpc>
                        <a:spcAft>
                          <a:spcPts val="800"/>
                        </a:spcAft>
                        <a:tabLst>
                          <a:tab pos="1710690" algn="l"/>
                        </a:tabLst>
                      </a:pPr>
                      <a:r>
                        <a:rPr lang="vi-VN" sz="1800" b="1" dirty="0">
                          <a:solidFill>
                            <a:srgbClr val="FF0000"/>
                          </a:solidFill>
                          <a:effectLst/>
                        </a:rPr>
                        <a:t>Hình thức sản phẩm </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Chữ viết rõ ràng</a:t>
                      </a:r>
                      <a:endParaRPr lang="en-US" sz="1800" b="1" dirty="0">
                        <a:effectLst/>
                      </a:endParaRPr>
                    </a:p>
                    <a:p>
                      <a:pPr>
                        <a:lnSpc>
                          <a:spcPct val="115000"/>
                        </a:lnSpc>
                        <a:spcAft>
                          <a:spcPts val="800"/>
                        </a:spcAft>
                        <a:tabLst>
                          <a:tab pos="1710690" algn="l"/>
                        </a:tabLst>
                      </a:pPr>
                      <a:r>
                        <a:rPr lang="vi-VN" sz="1800" b="1" dirty="0">
                          <a:effectLst/>
                        </a:rPr>
                        <a:t>Trình bày sạch sẽ</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Đúng chính tả nhưng trình bày chưa sạch sẽ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Còn một số lỗi chính tả, trình bày chưa sạch sẽ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Nhiều lỗi chính tả, trình bày chưa sạch sẽ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3817815910"/>
                  </a:ext>
                </a:extLst>
              </a:tr>
              <a:tr h="3783457">
                <a:tc>
                  <a:txBody>
                    <a:bodyPr/>
                    <a:lstStyle/>
                    <a:p>
                      <a:pPr>
                        <a:lnSpc>
                          <a:spcPct val="115000"/>
                        </a:lnSpc>
                        <a:spcAft>
                          <a:spcPts val="800"/>
                        </a:spcAft>
                        <a:tabLst>
                          <a:tab pos="1710690" algn="l"/>
                        </a:tabLst>
                      </a:pPr>
                      <a:r>
                        <a:rPr lang="vi-VN" sz="2000">
                          <a:effectLst/>
                        </a:rPr>
                        <a:t>Thuyết trình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a:effectLst/>
                        </a:rPr>
                        <a:t>Nói to, rõ ràng</a:t>
                      </a:r>
                      <a:endParaRPr lang="en-US" sz="2000">
                        <a:effectLst/>
                      </a:endParaRPr>
                    </a:p>
                    <a:p>
                      <a:pPr>
                        <a:lnSpc>
                          <a:spcPct val="115000"/>
                        </a:lnSpc>
                        <a:spcAft>
                          <a:spcPts val="800"/>
                        </a:spcAft>
                        <a:tabLst>
                          <a:tab pos="1710690" algn="l"/>
                        </a:tabLst>
                      </a:pPr>
                      <a:r>
                        <a:rPr lang="vi-VN" sz="2000">
                          <a:effectLst/>
                        </a:rPr>
                        <a:t>Phát âm chuẩn, phong thái tự 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a:effectLst/>
                        </a:rPr>
                        <a:t>Nói to, rõ ràng</a:t>
                      </a:r>
                      <a:endParaRPr lang="en-US" sz="2000">
                        <a:effectLst/>
                      </a:endParaRPr>
                    </a:p>
                    <a:p>
                      <a:pPr>
                        <a:lnSpc>
                          <a:spcPct val="115000"/>
                        </a:lnSpc>
                        <a:spcAft>
                          <a:spcPts val="800"/>
                        </a:spcAft>
                        <a:tabLst>
                          <a:tab pos="1710690" algn="l"/>
                        </a:tabLst>
                      </a:pPr>
                      <a:r>
                        <a:rPr lang="vi-VN" sz="2000">
                          <a:effectLst/>
                        </a:rPr>
                        <a:t>Phát âm chuẩn</a:t>
                      </a:r>
                      <a:endParaRPr lang="en-US" sz="2000">
                        <a:effectLst/>
                      </a:endParaRPr>
                    </a:p>
                    <a:p>
                      <a:pPr>
                        <a:lnSpc>
                          <a:spcPct val="115000"/>
                        </a:lnSpc>
                        <a:spcAft>
                          <a:spcPts val="800"/>
                        </a:spcAft>
                        <a:tabLst>
                          <a:tab pos="1710690" algn="l"/>
                        </a:tabLst>
                      </a:pPr>
                      <a:r>
                        <a:rPr lang="vi-VN" sz="2000">
                          <a:effectLst/>
                        </a:rPr>
                        <a:t>Còn thiếu tự 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a:effectLst/>
                        </a:rPr>
                        <a:t>Nói to, rõ ràng</a:t>
                      </a:r>
                      <a:endParaRPr lang="en-US" sz="2000">
                        <a:effectLst/>
                      </a:endParaRPr>
                    </a:p>
                    <a:p>
                      <a:pPr>
                        <a:lnSpc>
                          <a:spcPct val="115000"/>
                        </a:lnSpc>
                        <a:spcAft>
                          <a:spcPts val="800"/>
                        </a:spcAft>
                        <a:tabLst>
                          <a:tab pos="1710690" algn="l"/>
                        </a:tabLst>
                      </a:pPr>
                      <a:r>
                        <a:rPr lang="vi-VN" sz="2000">
                          <a:effectLst/>
                        </a:rPr>
                        <a:t>Phát âm chưa chuẩn. Còn thiếu tự 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dirty="0">
                          <a:effectLst/>
                        </a:rPr>
                        <a:t>Nói  chưa rõ ràng</a:t>
                      </a:r>
                      <a:endParaRPr lang="en-US" sz="2000" dirty="0">
                        <a:effectLst/>
                      </a:endParaRPr>
                    </a:p>
                    <a:p>
                      <a:pPr>
                        <a:lnSpc>
                          <a:spcPct val="115000"/>
                        </a:lnSpc>
                        <a:spcAft>
                          <a:spcPts val="800"/>
                        </a:spcAft>
                        <a:tabLst>
                          <a:tab pos="1710690" algn="l"/>
                        </a:tabLst>
                      </a:pPr>
                      <a:r>
                        <a:rPr lang="vi-VN" sz="2000" dirty="0">
                          <a:effectLst/>
                        </a:rPr>
                        <a:t>Phát âm chưa chuẩn. Còn thiếu tự tin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3612341230"/>
                  </a:ext>
                </a:extLst>
              </a:tr>
            </a:tbl>
          </a:graphicData>
        </a:graphic>
      </p:graphicFrame>
    </p:spTree>
    <p:extLst>
      <p:ext uri="{BB962C8B-B14F-4D97-AF65-F5344CB8AC3E}">
        <p14:creationId xmlns:p14="http://schemas.microsoft.com/office/powerpoint/2010/main" val="87084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95;p62">
            <a:extLst>
              <a:ext uri="{FF2B5EF4-FFF2-40B4-BE49-F238E27FC236}">
                <a16:creationId xmlns="" xmlns:a16="http://schemas.microsoft.com/office/drawing/2014/main" id="{F949537A-279E-A779-A507-8A49355440BD}"/>
              </a:ext>
            </a:extLst>
          </p:cNvPr>
          <p:cNvSpPr txBox="1">
            <a:spLocks noGrp="1"/>
          </p:cNvSpPr>
          <p:nvPr>
            <p:ph type="title"/>
          </p:nvPr>
        </p:nvSpPr>
        <p:spPr>
          <a:xfrm>
            <a:off x="0" y="330506"/>
            <a:ext cx="8975149" cy="815247"/>
          </a:xfrm>
          <a:prstGeom prst="rect">
            <a:avLst/>
          </a:prstGeom>
        </p:spPr>
        <p:txBody>
          <a:bodyPr spcFirstLastPara="1" wrap="square" lIns="91425" tIns="91425" rIns="91425" bIns="91425" anchor="ctr" anchorCtr="0">
            <a:noAutofit/>
          </a:bodyPr>
          <a:lstStyle/>
          <a:p>
            <a:pPr algn="ctr"/>
            <a:r>
              <a:rPr lang="es" sz="2000" dirty="0">
                <a:latin typeface="Calibri" panose="020F0502020204030204" pitchFamily="34" charset="0"/>
                <a:cs typeface="Calibri" panose="020F0502020204030204" pitchFamily="34" charset="0"/>
              </a:rPr>
              <a:t/>
            </a:r>
            <a:br>
              <a:rPr lang="es" sz="2000" dirty="0">
                <a:latin typeface="Calibri" panose="020F0502020204030204" pitchFamily="34" charset="0"/>
                <a:cs typeface="Calibri" panose="020F0502020204030204" pitchFamily="34" charset="0"/>
              </a:rPr>
            </a:br>
            <a:r>
              <a:rPr lang="en-US" sz="2800" dirty="0">
                <a:solidFill>
                  <a:srgbClr val="FF0000"/>
                </a:solidFill>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FF0000"/>
                </a:solidFill>
              </a:rPr>
              <a:t>Biến</a:t>
            </a:r>
            <a:r>
              <a:rPr lang="en-US" sz="2800" dirty="0">
                <a:solidFill>
                  <a:srgbClr val="FF0000"/>
                </a:solidFill>
              </a:rPr>
              <a:t> </a:t>
            </a:r>
            <a:r>
              <a:rPr lang="en-US" sz="2800" dirty="0" err="1">
                <a:solidFill>
                  <a:srgbClr val="FF0000"/>
                </a:solidFill>
              </a:rPr>
              <a:t>cố</a:t>
            </a:r>
            <a:r>
              <a:rPr lang="en-US" sz="2800" dirty="0">
                <a:solidFill>
                  <a:srgbClr val="FF0000"/>
                </a:solidFill>
              </a:rPr>
              <a:t>  </a:t>
            </a:r>
            <a:r>
              <a:rPr lang="en-US" sz="2800" dirty="0" err="1">
                <a:solidFill>
                  <a:srgbClr val="FF0000"/>
                </a:solidFill>
              </a:rPr>
              <a:t>khiến</a:t>
            </a:r>
            <a:r>
              <a:rPr lang="en-US" sz="2800" dirty="0">
                <a:solidFill>
                  <a:srgbClr val="FF0000"/>
                </a:solidFill>
              </a:rPr>
              <a:t> </a:t>
            </a:r>
            <a:r>
              <a:rPr lang="en-US" sz="2800" dirty="0" err="1">
                <a:solidFill>
                  <a:srgbClr val="FF0000"/>
                </a:solidFill>
              </a:rPr>
              <a:t>Héc</a:t>
            </a:r>
            <a:r>
              <a:rPr lang="en-US" sz="2800" dirty="0">
                <a:solidFill>
                  <a:srgbClr val="FF0000"/>
                </a:solidFill>
              </a:rPr>
              <a:t>-to </a:t>
            </a:r>
            <a:r>
              <a:rPr lang="en-US" sz="2800" dirty="0" err="1">
                <a:solidFill>
                  <a:srgbClr val="FF0000"/>
                </a:solidFill>
              </a:rPr>
              <a:t>phải</a:t>
            </a:r>
            <a:r>
              <a:rPr lang="en-US" sz="2800" dirty="0">
                <a:solidFill>
                  <a:srgbClr val="FF0000"/>
                </a:solidFill>
              </a:rPr>
              <a:t> </a:t>
            </a:r>
            <a:r>
              <a:rPr lang="en-US" sz="2800" dirty="0" err="1">
                <a:solidFill>
                  <a:srgbClr val="FF0000"/>
                </a:solidFill>
              </a:rPr>
              <a:t>từ</a:t>
            </a:r>
            <a:r>
              <a:rPr lang="en-US" sz="2800" dirty="0">
                <a:solidFill>
                  <a:srgbClr val="FF0000"/>
                </a:solidFill>
              </a:rPr>
              <a:t> </a:t>
            </a:r>
            <a:r>
              <a:rPr lang="en-US" sz="2800" dirty="0" err="1">
                <a:solidFill>
                  <a:srgbClr val="FF0000"/>
                </a:solidFill>
              </a:rPr>
              <a:t>biệt</a:t>
            </a:r>
            <a:r>
              <a:rPr lang="en-US" sz="2800" dirty="0">
                <a:solidFill>
                  <a:srgbClr val="FF0000"/>
                </a:solidFill>
              </a:rPr>
              <a:t> </a:t>
            </a:r>
            <a:r>
              <a:rPr lang="en-US" sz="2800" dirty="0" err="1">
                <a:solidFill>
                  <a:srgbClr val="FF0000"/>
                </a:solidFill>
              </a:rPr>
              <a:t>Ăng-đrô-mác</a:t>
            </a:r>
            <a:r>
              <a:rPr lang="en-US" sz="2800" dirty="0"/>
              <a:t/>
            </a:r>
            <a:br>
              <a:rPr lang="en-US" sz="2800" dirty="0"/>
            </a:br>
            <a:r>
              <a:rPr lang="en-US" sz="2800" dirty="0">
                <a:effectLst/>
                <a:latin typeface="Calibri" panose="020F0502020204030204" pitchFamily="34" charset="0"/>
                <a:ea typeface="Yu Mincho" panose="02020400000000000000" pitchFamily="18" charset="-128"/>
                <a:cs typeface="Calibri" panose="020F0502020204030204" pitchFamily="34" charset="0"/>
              </a:rPr>
              <a:t/>
            </a:r>
            <a:br>
              <a:rPr lang="en-US" sz="2800" dirty="0">
                <a:effectLst/>
                <a:latin typeface="Calibri" panose="020F0502020204030204" pitchFamily="34" charset="0"/>
                <a:ea typeface="Yu Mincho" panose="02020400000000000000" pitchFamily="18" charset="-128"/>
                <a:cs typeface="Calibri" panose="020F0502020204030204" pitchFamily="34" charset="0"/>
              </a:rPr>
            </a:br>
            <a:endParaRPr sz="2800" dirty="0">
              <a:latin typeface="Calibri" panose="020F0502020204030204" pitchFamily="34" charset="0"/>
              <a:cs typeface="Calibri" panose="020F0502020204030204" pitchFamily="34" charset="0"/>
            </a:endParaRPr>
          </a:p>
        </p:txBody>
      </p:sp>
      <p:sp>
        <p:nvSpPr>
          <p:cNvPr id="4" name="Google Shape;2768;p50">
            <a:extLst>
              <a:ext uri="{FF2B5EF4-FFF2-40B4-BE49-F238E27FC236}">
                <a16:creationId xmlns="" xmlns:a16="http://schemas.microsoft.com/office/drawing/2014/main" id="{CA35300F-5F78-2A66-974B-11D546B402AA}"/>
              </a:ext>
            </a:extLst>
          </p:cNvPr>
          <p:cNvSpPr txBox="1">
            <a:spLocks/>
          </p:cNvSpPr>
          <p:nvPr/>
        </p:nvSpPr>
        <p:spPr>
          <a:xfrm>
            <a:off x="168851" y="616946"/>
            <a:ext cx="8732778" cy="18177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1pPr>
            <a:lvl2pPr marL="914400" marR="0" lvl="1"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2pPr>
            <a:lvl3pPr marL="1371600" marR="0" lvl="2"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3pPr>
            <a:lvl4pPr marL="1828800" marR="0" lvl="3"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4pPr>
            <a:lvl5pPr marL="2286000" marR="0" lvl="4"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5pPr>
            <a:lvl6pPr marL="2743200" marR="0" lvl="5"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6pPr>
            <a:lvl7pPr marL="3200400" marR="0" lvl="6"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7pPr>
            <a:lvl8pPr marL="3657600" marR="0" lvl="7"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8pPr>
            <a:lvl9pPr marL="4114800" marR="0" lvl="8" indent="-317500" algn="l" rtl="0">
              <a:lnSpc>
                <a:spcPct val="100000"/>
              </a:lnSpc>
              <a:spcBef>
                <a:spcPts val="1600"/>
              </a:spcBef>
              <a:spcAft>
                <a:spcPts val="1600"/>
              </a:spcAft>
              <a:buClr>
                <a:schemeClr val="dk1"/>
              </a:buClr>
              <a:buSzPts val="1400"/>
              <a:buFont typeface="Sarala"/>
              <a:buChar char="■"/>
              <a:defRPr sz="1400" b="0" i="0" u="none" strike="noStrike" cap="none">
                <a:solidFill>
                  <a:schemeClr val="dk1"/>
                </a:solidFill>
                <a:latin typeface="Sarala"/>
                <a:ea typeface="Sarala"/>
                <a:cs typeface="Sarala"/>
                <a:sym typeface="Sarala"/>
              </a:defRPr>
            </a:lvl9pPr>
          </a:lstStyle>
          <a:p>
            <a:pPr marL="0" indent="0" algn="just">
              <a:lnSpc>
                <a:spcPct val="150000"/>
              </a:lnSpc>
              <a:buFont typeface="Sarala"/>
              <a:buNone/>
            </a:pPr>
            <a:r>
              <a:rPr lang="vi-VN" sz="2000"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p>
          <a:p>
            <a:pPr marL="0" indent="0" algn="just">
              <a:lnSpc>
                <a:spcPct val="150000"/>
              </a:lnSpc>
              <a:buFont typeface="Sarala"/>
              <a:buNone/>
            </a:pPr>
            <a:r>
              <a:rPr lang="vi-VN" sz="2400" dirty="0">
                <a:solidFill>
                  <a:srgbClr val="242021"/>
                </a:solidFill>
                <a:latin typeface="Calibri" panose="020F0502020204030204" pitchFamily="34" charset="0"/>
                <a:ea typeface="Yu Mincho" panose="02020400000000000000" pitchFamily="18" charset="-128"/>
                <a:cs typeface="Calibri" panose="020F0502020204030204" pitchFamily="34" charset="0"/>
              </a:rPr>
              <a:t>Thành Tơ-roa bị quân Hy Lạp vây hãm</a:t>
            </a:r>
          </a:p>
          <a:p>
            <a:pPr marL="0" indent="0" algn="just">
              <a:lnSpc>
                <a:spcPct val="150000"/>
              </a:lnSpc>
              <a:buFont typeface="Sarala"/>
              <a:buNone/>
            </a:pPr>
            <a:r>
              <a:rPr lang="vi-VN" sz="2400" dirty="0">
                <a:solidFill>
                  <a:srgbClr val="242021"/>
                </a:solidFill>
                <a:latin typeface="Calibri" panose="020F0502020204030204" pitchFamily="34" charset="0"/>
                <a:ea typeface="Yu Mincho" panose="02020400000000000000" pitchFamily="18" charset="-128"/>
                <a:cs typeface="Calibri" panose="020F0502020204030204" pitchFamily="34" charset="0"/>
              </a:rPr>
              <a:t>Héc to là chủ soái quân </a:t>
            </a:r>
            <a:r>
              <a:rPr lang="vi-VN" sz="2400">
                <a:solidFill>
                  <a:srgbClr val="242021"/>
                </a:solidFill>
                <a:latin typeface="Calibri" panose="020F0502020204030204" pitchFamily="34" charset="0"/>
                <a:ea typeface="Yu Mincho" panose="02020400000000000000" pitchFamily="18" charset="-128"/>
                <a:cs typeface="Calibri" panose="020F0502020204030204" pitchFamily="34" charset="0"/>
              </a:rPr>
              <a:t>đội </a:t>
            </a:r>
            <a:r>
              <a:rPr lang="en-US" sz="2400" smtClean="0">
                <a:solidFill>
                  <a:srgbClr val="242021"/>
                </a:solidFill>
                <a:latin typeface="Calibri" panose="020F0502020204030204" pitchFamily="34" charset="0"/>
                <a:ea typeface="Yu Mincho" panose="02020400000000000000" pitchFamily="18" charset="-128"/>
                <a:cs typeface="Calibri" panose="020F0502020204030204" pitchFamily="34" charset="0"/>
              </a:rPr>
              <a:t>t</a:t>
            </a:r>
            <a:r>
              <a:rPr lang="vi-VN" sz="2400" smtClean="0">
                <a:solidFill>
                  <a:srgbClr val="242021"/>
                </a:solidFill>
                <a:latin typeface="Calibri" panose="020F0502020204030204" pitchFamily="34" charset="0"/>
                <a:ea typeface="Yu Mincho" panose="02020400000000000000" pitchFamily="18" charset="-128"/>
                <a:cs typeface="Calibri" panose="020F0502020204030204" pitchFamily="34" charset="0"/>
              </a:rPr>
              <a:t>hành </a:t>
            </a:r>
            <a:r>
              <a:rPr lang="vi-VN" sz="2400" dirty="0">
                <a:solidFill>
                  <a:srgbClr val="242021"/>
                </a:solidFill>
                <a:latin typeface="Calibri" panose="020F0502020204030204" pitchFamily="34" charset="0"/>
                <a:ea typeface="Yu Mincho" panose="02020400000000000000" pitchFamily="18" charset="-128"/>
                <a:cs typeface="Calibri" panose="020F0502020204030204" pitchFamily="34" charset="0"/>
              </a:rPr>
              <a:t>Tơ-roa có trách nhiệm trên tuyến đầu xung trận</a:t>
            </a:r>
            <a:endParaRPr lang="vi-VN" sz="2400" dirty="0">
              <a:latin typeface="Calibri" panose="020F0502020204030204" pitchFamily="34" charset="0"/>
              <a:cs typeface="Calibri" panose="020F0502020204030204" pitchFamily="34" charset="0"/>
            </a:endParaRPr>
          </a:p>
        </p:txBody>
      </p:sp>
      <p:sp>
        <p:nvSpPr>
          <p:cNvPr id="5" name="Arrow: Right 4">
            <a:extLst>
              <a:ext uri="{FF2B5EF4-FFF2-40B4-BE49-F238E27FC236}">
                <a16:creationId xmlns="" xmlns:a16="http://schemas.microsoft.com/office/drawing/2014/main" id="{9BDEE7CD-8240-180D-3674-CE14A4A9DB8C}"/>
              </a:ext>
            </a:extLst>
          </p:cNvPr>
          <p:cNvSpPr/>
          <p:nvPr/>
        </p:nvSpPr>
        <p:spPr>
          <a:xfrm>
            <a:off x="168851" y="3028317"/>
            <a:ext cx="2276894"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770;p50">
            <a:extLst>
              <a:ext uri="{FF2B5EF4-FFF2-40B4-BE49-F238E27FC236}">
                <a16:creationId xmlns="" xmlns:a16="http://schemas.microsoft.com/office/drawing/2014/main" id="{9BEE4C83-18FF-099F-CFF1-3F5637000D45}"/>
              </a:ext>
            </a:extLst>
          </p:cNvPr>
          <p:cNvSpPr txBox="1">
            <a:spLocks/>
          </p:cNvSpPr>
          <p:nvPr/>
        </p:nvSpPr>
        <p:spPr>
          <a:xfrm>
            <a:off x="2919470" y="3021076"/>
            <a:ext cx="5805889" cy="5651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1pPr>
            <a:lvl2pPr marL="914400" marR="0" lvl="1"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2pPr>
            <a:lvl3pPr marL="1371600" marR="0" lvl="2"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3pPr>
            <a:lvl4pPr marL="1828800" marR="0" lvl="3"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4pPr>
            <a:lvl5pPr marL="2286000" marR="0" lvl="4"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5pPr>
            <a:lvl6pPr marL="2743200" marR="0" lvl="5"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6pPr>
            <a:lvl7pPr marL="3200400" marR="0" lvl="6"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7pPr>
            <a:lvl8pPr marL="3657600" marR="0" lvl="7" indent="-317500" algn="l" rtl="0">
              <a:lnSpc>
                <a:spcPct val="100000"/>
              </a:lnSpc>
              <a:spcBef>
                <a:spcPts val="1600"/>
              </a:spcBef>
              <a:spcAft>
                <a:spcPts val="0"/>
              </a:spcAft>
              <a:buClr>
                <a:schemeClr val="dk1"/>
              </a:buClr>
              <a:buSzPts val="1400"/>
              <a:buFont typeface="Sarala"/>
              <a:buChar char="○"/>
              <a:defRPr sz="1400" b="0" i="0" u="none" strike="noStrike" cap="none">
                <a:solidFill>
                  <a:schemeClr val="dk1"/>
                </a:solidFill>
                <a:latin typeface="Sarala"/>
                <a:ea typeface="Sarala"/>
                <a:cs typeface="Sarala"/>
                <a:sym typeface="Sarala"/>
              </a:defRPr>
            </a:lvl8pPr>
            <a:lvl9pPr marL="4114800" marR="0" lvl="8" indent="-317500" algn="l" rtl="0">
              <a:lnSpc>
                <a:spcPct val="100000"/>
              </a:lnSpc>
              <a:spcBef>
                <a:spcPts val="1600"/>
              </a:spcBef>
              <a:spcAft>
                <a:spcPts val="1600"/>
              </a:spcAft>
              <a:buClr>
                <a:schemeClr val="dk1"/>
              </a:buClr>
              <a:buSzPts val="1400"/>
              <a:buFont typeface="Sarala"/>
              <a:buChar char="■"/>
              <a:defRPr sz="1400" b="0" i="0" u="none" strike="noStrike" cap="none">
                <a:solidFill>
                  <a:schemeClr val="dk1"/>
                </a:solidFill>
                <a:latin typeface="Sarala"/>
                <a:ea typeface="Sarala"/>
                <a:cs typeface="Sarala"/>
                <a:sym typeface="Sarala"/>
              </a:defRPr>
            </a:lvl9pPr>
          </a:lstStyle>
          <a:p>
            <a:pPr marL="139700" indent="0" algn="just">
              <a:lnSpc>
                <a:spcPct val="150000"/>
              </a:lnSpc>
              <a:spcAft>
                <a:spcPts val="800"/>
              </a:spcAft>
              <a:buFont typeface="Sarala"/>
              <a:buNone/>
            </a:pP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biến</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cố</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đặc</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trưng</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của</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sử</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thi</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liên</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quan</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đến</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vận</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mệnh</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của</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cộng</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 </a:t>
            </a:r>
            <a:r>
              <a:rPr lang="en-US" sz="2800" b="1" dirty="0" err="1">
                <a:solidFill>
                  <a:srgbClr val="242021"/>
                </a:solidFill>
                <a:latin typeface="Calibri" panose="020F0502020204030204" pitchFamily="34" charset="0"/>
                <a:ea typeface="Yu Mincho" panose="02020400000000000000" pitchFamily="18" charset="-128"/>
                <a:cs typeface="Calibri" panose="020F0502020204030204" pitchFamily="34" charset="0"/>
              </a:rPr>
              <a:t>đồng</a:t>
            </a:r>
            <a:r>
              <a:rPr lang="en-US" sz="2800" b="1" dirty="0">
                <a:solidFill>
                  <a:srgbClr val="242021"/>
                </a:solidFill>
                <a:latin typeface="Calibri" panose="020F0502020204030204" pitchFamily="34" charset="0"/>
                <a:ea typeface="Yu Mincho" panose="02020400000000000000" pitchFamily="18" charset="-128"/>
                <a:cs typeface="Calibri" panose="020F0502020204030204" pitchFamily="34" charset="0"/>
              </a:rPr>
              <a:t>.</a:t>
            </a:r>
            <a:endParaRPr lang="en-US" sz="2800" b="1" dirty="0">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2874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60" name="Google Shape;2760;p50"/>
          <p:cNvSpPr/>
          <p:nvPr/>
        </p:nvSpPr>
        <p:spPr>
          <a:xfrm>
            <a:off x="3899235" y="1442392"/>
            <a:ext cx="1398300" cy="1398300"/>
          </a:xfrm>
          <a:prstGeom prst="diamond">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1" name="Google Shape;2761;p50"/>
          <p:cNvSpPr/>
          <p:nvPr/>
        </p:nvSpPr>
        <p:spPr>
          <a:xfrm>
            <a:off x="3899210" y="2840692"/>
            <a:ext cx="1398300" cy="1398300"/>
          </a:xfrm>
          <a:prstGeom prst="diamond">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2" name="Google Shape;2762;p50"/>
          <p:cNvSpPr/>
          <p:nvPr/>
        </p:nvSpPr>
        <p:spPr>
          <a:xfrm rot="5400000">
            <a:off x="4598360" y="2140246"/>
            <a:ext cx="1398300" cy="1398300"/>
          </a:xfrm>
          <a:prstGeom prst="diamond">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3" name="Google Shape;2763;p50"/>
          <p:cNvSpPr/>
          <p:nvPr/>
        </p:nvSpPr>
        <p:spPr>
          <a:xfrm rot="5400000">
            <a:off x="3200060" y="2140221"/>
            <a:ext cx="1398300" cy="1398300"/>
          </a:xfrm>
          <a:prstGeom prst="diamond">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7" name="Google Shape;2767;p50"/>
          <p:cNvSpPr txBox="1">
            <a:spLocks noGrp="1"/>
          </p:cNvSpPr>
          <p:nvPr>
            <p:ph type="title" idx="4294967295"/>
          </p:nvPr>
        </p:nvSpPr>
        <p:spPr>
          <a:xfrm>
            <a:off x="889735" y="1649817"/>
            <a:ext cx="1808572" cy="3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accent2"/>
                </a:solidFill>
                <a:latin typeface="Calibri" panose="020F0502020204030204" pitchFamily="34" charset="0"/>
                <a:ea typeface="Yu Mincho" panose="02020400000000000000" pitchFamily="18" charset="-128"/>
                <a:cs typeface="Calibri" panose="020F0502020204030204" pitchFamily="34" charset="0"/>
              </a:rPr>
              <a:t>Ý NGHĨA 1</a:t>
            </a:r>
            <a:endParaRPr sz="2400" dirty="0">
              <a:solidFill>
                <a:schemeClr val="accent2"/>
              </a:solidFill>
              <a:latin typeface="Calibri" panose="020F0502020204030204" pitchFamily="34" charset="0"/>
              <a:cs typeface="Calibri" panose="020F0502020204030204" pitchFamily="34" charset="0"/>
            </a:endParaRPr>
          </a:p>
        </p:txBody>
      </p:sp>
      <p:sp>
        <p:nvSpPr>
          <p:cNvPr id="2768" name="Google Shape;2768;p50"/>
          <p:cNvSpPr txBox="1">
            <a:spLocks noGrp="1"/>
          </p:cNvSpPr>
          <p:nvPr>
            <p:ph type="subTitle" idx="4294967295"/>
          </p:nvPr>
        </p:nvSpPr>
        <p:spPr>
          <a:xfrm>
            <a:off x="26385" y="3321578"/>
            <a:ext cx="3488121" cy="648000"/>
          </a:xfrm>
          <a:prstGeom prst="rect">
            <a:avLst/>
          </a:prstGeom>
        </p:spPr>
        <p:txBody>
          <a:bodyPr spcFirstLastPara="1" wrap="square" lIns="91425" tIns="91425" rIns="91425" bIns="91425" anchor="ctr" anchorCtr="0">
            <a:noAutofit/>
          </a:bodyPr>
          <a:lstStyle/>
          <a:p>
            <a:pPr marL="139700" indent="0" algn="just">
              <a:lnSpc>
                <a:spcPct val="150000"/>
              </a:lnSpc>
              <a:spcAft>
                <a:spcPts val="800"/>
              </a:spcAft>
              <a:buNone/>
            </a:pPr>
            <a:r>
              <a:rPr lang="en-US" sz="1600" b="1"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Héc</a:t>
            </a:r>
            <a:r>
              <a:rPr lang="en-US" sz="1600" b="1"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-to </a:t>
            </a:r>
            <a:r>
              <a:rPr lang="en-US"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phải</a:t>
            </a:r>
            <a:r>
              <a:rPr lang="en-US"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chọn</a:t>
            </a:r>
            <a:r>
              <a:rPr lang="en-US"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lựa</a:t>
            </a:r>
            <a:r>
              <a:rPr lang="en-US"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a:t>
            </a:r>
          </a:p>
          <a:p>
            <a:pPr marL="139700" indent="0" algn="just">
              <a:lnSpc>
                <a:spcPct val="150000"/>
              </a:lnSpc>
              <a:spcAft>
                <a:spcPts val="800"/>
              </a:spcAft>
              <a:buNone/>
            </a:pP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Ở lại thành Tơ-roa để giữ an toàn cho bản thân </a:t>
            </a:r>
          </a:p>
          <a:p>
            <a:pPr marL="139700" indent="0" algn="just">
              <a:lnSpc>
                <a:spcPct val="150000"/>
              </a:lnSpc>
              <a:spcAft>
                <a:spcPts val="800"/>
              </a:spcAft>
              <a:buNone/>
            </a:pP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Hay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mở</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cổng</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thành</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ra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trận</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nghênh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chiến</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với</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kẻ</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thù</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để</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thực</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hiện</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bổn</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phận</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và</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bảo</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toàn</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danh </a:t>
            </a:r>
            <a:r>
              <a:rPr lang="vi-VN" sz="16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dự</a:t>
            </a:r>
            <a:r>
              <a:rPr lang="vi-VN" sz="16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p>
          <a:p>
            <a:pPr marL="139700" indent="0" algn="just">
              <a:lnSpc>
                <a:spcPct val="150000"/>
              </a:lnSpc>
              <a:spcAft>
                <a:spcPts val="800"/>
              </a:spcAft>
              <a:buNone/>
            </a:pP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p:txBody>
      </p:sp>
      <p:sp>
        <p:nvSpPr>
          <p:cNvPr id="2769" name="Google Shape;2769;p50"/>
          <p:cNvSpPr txBox="1">
            <a:spLocks noGrp="1"/>
          </p:cNvSpPr>
          <p:nvPr>
            <p:ph type="title" idx="4294967295"/>
          </p:nvPr>
        </p:nvSpPr>
        <p:spPr>
          <a:xfrm>
            <a:off x="6538816" y="1649817"/>
            <a:ext cx="2189310" cy="3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accent2"/>
                </a:solidFill>
                <a:latin typeface="Calibri" panose="020F0502020204030204" pitchFamily="34" charset="0"/>
                <a:ea typeface="Yu Mincho" panose="02020400000000000000" pitchFamily="18" charset="-128"/>
                <a:cs typeface="Calibri" panose="020F0502020204030204" pitchFamily="34" charset="0"/>
              </a:rPr>
              <a:t>Ý NGHĨA 2</a:t>
            </a:r>
            <a:endParaRPr sz="2400" dirty="0">
              <a:solidFill>
                <a:schemeClr val="accent2"/>
              </a:solidFill>
              <a:latin typeface="Calibri" panose="020F0502020204030204" pitchFamily="34" charset="0"/>
              <a:cs typeface="Calibri" panose="020F0502020204030204" pitchFamily="34" charset="0"/>
            </a:endParaRPr>
          </a:p>
        </p:txBody>
      </p:sp>
      <p:sp>
        <p:nvSpPr>
          <p:cNvPr id="2770" name="Google Shape;2770;p50"/>
          <p:cNvSpPr txBox="1">
            <a:spLocks noGrp="1"/>
          </p:cNvSpPr>
          <p:nvPr>
            <p:ph type="subTitle" idx="4294967295"/>
          </p:nvPr>
        </p:nvSpPr>
        <p:spPr>
          <a:xfrm>
            <a:off x="6243872" y="2621851"/>
            <a:ext cx="2779197" cy="648000"/>
          </a:xfrm>
          <a:prstGeom prst="rect">
            <a:avLst/>
          </a:prstGeom>
        </p:spPr>
        <p:txBody>
          <a:bodyPr spcFirstLastPara="1" wrap="square" lIns="91425" tIns="91425" rIns="91425" bIns="91425" anchor="ctr" anchorCtr="0">
            <a:noAutofit/>
          </a:bodyPr>
          <a:lstStyle/>
          <a:p>
            <a:pPr marL="139700" indent="0" algn="just">
              <a:lnSpc>
                <a:spcPct val="150000"/>
              </a:lnSpc>
              <a:spcAft>
                <a:spcPts val="800"/>
              </a:spcAft>
              <a:buNone/>
            </a:pP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Thông</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qua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quyết</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định</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lựa</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chọn</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đó</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nhân</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vật</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bộc</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lộ</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rõ</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phẩm</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chất</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của</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 </a:t>
            </a:r>
            <a:r>
              <a:rPr lang="en-US" sz="1800" b="0" i="0" dirty="0" err="1">
                <a:solidFill>
                  <a:srgbClr val="242021"/>
                </a:solidFill>
                <a:effectLst/>
                <a:latin typeface="Calibri" panose="020F0502020204030204" pitchFamily="34" charset="0"/>
                <a:ea typeface="Yu Mincho" panose="02020400000000000000" pitchFamily="18" charset="-128"/>
                <a:cs typeface="Calibri" panose="020F0502020204030204" pitchFamily="34" charset="0"/>
              </a:rPr>
              <a:t>mình</a:t>
            </a:r>
            <a:r>
              <a:rPr lang="en-US" sz="1800" b="0" i="0" dirty="0">
                <a:solidFill>
                  <a:srgbClr val="242021"/>
                </a:solidFill>
                <a:effectLst/>
                <a:latin typeface="Calibri" panose="020F0502020204030204" pitchFamily="34" charset="0"/>
                <a:ea typeface="Yu Mincho" panose="02020400000000000000" pitchFamily="18" charset="-128"/>
                <a:cs typeface="Calibri" panose="020F0502020204030204" pitchFamily="34" charset="0"/>
              </a:rPr>
              <a:t>.</a:t>
            </a:r>
            <a:endParaRPr lang="en-US" sz="1800" dirty="0">
              <a:effectLst/>
              <a:latin typeface="Calibri" panose="020F0502020204030204" pitchFamily="34" charset="0"/>
              <a:ea typeface="Yu Mincho" panose="02020400000000000000" pitchFamily="18" charset="-128"/>
              <a:cs typeface="Calibri" panose="020F0502020204030204" pitchFamily="34" charset="0"/>
            </a:endParaRPr>
          </a:p>
        </p:txBody>
      </p:sp>
      <p:grpSp>
        <p:nvGrpSpPr>
          <p:cNvPr id="2773" name="Google Shape;2773;p50"/>
          <p:cNvGrpSpPr/>
          <p:nvPr/>
        </p:nvGrpSpPr>
        <p:grpSpPr>
          <a:xfrm>
            <a:off x="3710877" y="2638933"/>
            <a:ext cx="376666" cy="361764"/>
            <a:chOff x="1524579" y="1390203"/>
            <a:chExt cx="376666" cy="361764"/>
          </a:xfrm>
        </p:grpSpPr>
        <p:sp>
          <p:nvSpPr>
            <p:cNvPr id="2774" name="Google Shape;2774;p50"/>
            <p:cNvSpPr/>
            <p:nvPr/>
          </p:nvSpPr>
          <p:spPr>
            <a:xfrm>
              <a:off x="1754151" y="1515062"/>
              <a:ext cx="37257" cy="116343"/>
            </a:xfrm>
            <a:custGeom>
              <a:avLst/>
              <a:gdLst/>
              <a:ahLst/>
              <a:cxnLst/>
              <a:rect l="l" t="t" r="r" b="b"/>
              <a:pathLst>
                <a:path w="945" h="2951" extrusionOk="0">
                  <a:moveTo>
                    <a:pt x="0" y="1427"/>
                  </a:moveTo>
                  <a:lnTo>
                    <a:pt x="0" y="2375"/>
                  </a:lnTo>
                  <a:lnTo>
                    <a:pt x="472" y="2950"/>
                  </a:lnTo>
                  <a:lnTo>
                    <a:pt x="944" y="2375"/>
                  </a:lnTo>
                  <a:lnTo>
                    <a:pt x="944" y="1427"/>
                  </a:lnTo>
                  <a:lnTo>
                    <a:pt x="944" y="481"/>
                  </a:lnTo>
                  <a:lnTo>
                    <a:pt x="472" y="0"/>
                  </a:lnTo>
                  <a:lnTo>
                    <a:pt x="0" y="481"/>
                  </a:lnTo>
                  <a:close/>
                </a:path>
              </a:pathLst>
            </a:custGeom>
            <a:solidFill>
              <a:srgbClr val="EFF6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5" name="Google Shape;2775;p50"/>
            <p:cNvSpPr/>
            <p:nvPr/>
          </p:nvSpPr>
          <p:spPr>
            <a:xfrm>
              <a:off x="1524579" y="1535130"/>
              <a:ext cx="88115" cy="72463"/>
            </a:xfrm>
            <a:custGeom>
              <a:avLst/>
              <a:gdLst/>
              <a:ahLst/>
              <a:cxnLst/>
              <a:rect l="l" t="t" r="r" b="b"/>
              <a:pathLst>
                <a:path w="2235" h="1838" extrusionOk="0">
                  <a:moveTo>
                    <a:pt x="728" y="1838"/>
                  </a:moveTo>
                  <a:cubicBezTo>
                    <a:pt x="1143" y="1838"/>
                    <a:pt x="1559" y="1524"/>
                    <a:pt x="1974" y="1156"/>
                  </a:cubicBezTo>
                  <a:cubicBezTo>
                    <a:pt x="2061" y="1079"/>
                    <a:pt x="2147" y="999"/>
                    <a:pt x="2235" y="918"/>
                  </a:cubicBezTo>
                  <a:cubicBezTo>
                    <a:pt x="2148" y="839"/>
                    <a:pt x="2061" y="759"/>
                    <a:pt x="1974" y="681"/>
                  </a:cubicBezTo>
                  <a:cubicBezTo>
                    <a:pt x="1559" y="314"/>
                    <a:pt x="1143" y="1"/>
                    <a:pt x="728" y="1"/>
                  </a:cubicBezTo>
                  <a:cubicBezTo>
                    <a:pt x="127" y="1"/>
                    <a:pt x="17" y="918"/>
                    <a:pt x="670" y="918"/>
                  </a:cubicBezTo>
                  <a:cubicBezTo>
                    <a:pt x="0" y="920"/>
                    <a:pt x="118" y="1838"/>
                    <a:pt x="728" y="183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6" name="Google Shape;2776;p50"/>
            <p:cNvSpPr/>
            <p:nvPr/>
          </p:nvSpPr>
          <p:spPr>
            <a:xfrm>
              <a:off x="1832015" y="1537574"/>
              <a:ext cx="63553" cy="67574"/>
            </a:xfrm>
            <a:custGeom>
              <a:avLst/>
              <a:gdLst/>
              <a:ahLst/>
              <a:cxnLst/>
              <a:rect l="l" t="t" r="r" b="b"/>
              <a:pathLst>
                <a:path w="1612" h="1714" extrusionOk="0">
                  <a:moveTo>
                    <a:pt x="375" y="858"/>
                  </a:moveTo>
                  <a:lnTo>
                    <a:pt x="1" y="1714"/>
                  </a:lnTo>
                  <a:lnTo>
                    <a:pt x="1612" y="859"/>
                  </a:lnTo>
                  <a:lnTo>
                    <a:pt x="3" y="1"/>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7" name="Google Shape;2777;p50"/>
            <p:cNvSpPr/>
            <p:nvPr/>
          </p:nvSpPr>
          <p:spPr>
            <a:xfrm>
              <a:off x="1672580" y="1396078"/>
              <a:ext cx="118748" cy="138618"/>
            </a:xfrm>
            <a:custGeom>
              <a:avLst/>
              <a:gdLst/>
              <a:ahLst/>
              <a:cxnLst/>
              <a:rect l="l" t="t" r="r" b="b"/>
              <a:pathLst>
                <a:path w="3012" h="3516" extrusionOk="0">
                  <a:moveTo>
                    <a:pt x="3011" y="3515"/>
                  </a:moveTo>
                  <a:lnTo>
                    <a:pt x="3011" y="1444"/>
                  </a:lnTo>
                  <a:cubicBezTo>
                    <a:pt x="3011" y="651"/>
                    <a:pt x="2362" y="0"/>
                    <a:pt x="1568" y="0"/>
                  </a:cubicBezTo>
                  <a:lnTo>
                    <a:pt x="995" y="0"/>
                  </a:lnTo>
                  <a:cubicBezTo>
                    <a:pt x="590" y="0"/>
                    <a:pt x="288" y="143"/>
                    <a:pt x="162" y="528"/>
                  </a:cubicBezTo>
                  <a:cubicBezTo>
                    <a:pt x="0" y="1021"/>
                    <a:pt x="356" y="1380"/>
                    <a:pt x="726" y="1394"/>
                  </a:cubicBezTo>
                  <a:cubicBezTo>
                    <a:pt x="1004" y="1405"/>
                    <a:pt x="1291" y="1222"/>
                    <a:pt x="1373" y="758"/>
                  </a:cubicBezTo>
                  <a:cubicBezTo>
                    <a:pt x="1754" y="758"/>
                    <a:pt x="2067" y="1069"/>
                    <a:pt x="2067" y="1448"/>
                  </a:cubicBezTo>
                  <a:lnTo>
                    <a:pt x="2067" y="3515"/>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8" name="Google Shape;2778;p50"/>
            <p:cNvSpPr/>
            <p:nvPr/>
          </p:nvSpPr>
          <p:spPr>
            <a:xfrm>
              <a:off x="1672541" y="1608263"/>
              <a:ext cx="118788" cy="138618"/>
            </a:xfrm>
            <a:custGeom>
              <a:avLst/>
              <a:gdLst/>
              <a:ahLst/>
              <a:cxnLst/>
              <a:rect l="l" t="t" r="r" b="b"/>
              <a:pathLst>
                <a:path w="3013" h="3516" extrusionOk="0">
                  <a:moveTo>
                    <a:pt x="3012" y="1"/>
                  </a:moveTo>
                  <a:lnTo>
                    <a:pt x="2068" y="1"/>
                  </a:lnTo>
                  <a:lnTo>
                    <a:pt x="2068" y="2068"/>
                  </a:lnTo>
                  <a:cubicBezTo>
                    <a:pt x="2068" y="2447"/>
                    <a:pt x="1755" y="2757"/>
                    <a:pt x="1374" y="2757"/>
                  </a:cubicBezTo>
                  <a:cubicBezTo>
                    <a:pt x="1292" y="2293"/>
                    <a:pt x="1005" y="2110"/>
                    <a:pt x="727" y="2122"/>
                  </a:cubicBezTo>
                  <a:cubicBezTo>
                    <a:pt x="357" y="2137"/>
                    <a:pt x="0" y="2496"/>
                    <a:pt x="163" y="2988"/>
                  </a:cubicBezTo>
                  <a:cubicBezTo>
                    <a:pt x="289" y="3371"/>
                    <a:pt x="591" y="3516"/>
                    <a:pt x="996" y="3516"/>
                  </a:cubicBezTo>
                  <a:lnTo>
                    <a:pt x="1569" y="3516"/>
                  </a:lnTo>
                  <a:cubicBezTo>
                    <a:pt x="2363" y="3516"/>
                    <a:pt x="3012" y="2865"/>
                    <a:pt x="3012" y="207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9" name="Google Shape;2779;p50"/>
            <p:cNvSpPr/>
            <p:nvPr/>
          </p:nvSpPr>
          <p:spPr>
            <a:xfrm>
              <a:off x="1716066" y="1396038"/>
              <a:ext cx="74553" cy="138618"/>
            </a:xfrm>
            <a:custGeom>
              <a:avLst/>
              <a:gdLst/>
              <a:ahLst/>
              <a:cxnLst/>
              <a:rect l="l" t="t" r="r" b="b"/>
              <a:pathLst>
                <a:path w="1891" h="3516" extrusionOk="0">
                  <a:moveTo>
                    <a:pt x="1427" y="1448"/>
                  </a:moveTo>
                  <a:lnTo>
                    <a:pt x="1427" y="3515"/>
                  </a:lnTo>
                  <a:lnTo>
                    <a:pt x="1890" y="3515"/>
                  </a:lnTo>
                  <a:lnTo>
                    <a:pt x="1890" y="1444"/>
                  </a:lnTo>
                  <a:cubicBezTo>
                    <a:pt x="1890" y="650"/>
                    <a:pt x="1240" y="0"/>
                    <a:pt x="447" y="0"/>
                  </a:cubicBezTo>
                  <a:lnTo>
                    <a:pt x="0" y="0"/>
                  </a:lnTo>
                  <a:cubicBezTo>
                    <a:pt x="787" y="1"/>
                    <a:pt x="1427" y="652"/>
                    <a:pt x="1427" y="1448"/>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0" name="Google Shape;2780;p50"/>
            <p:cNvSpPr/>
            <p:nvPr/>
          </p:nvSpPr>
          <p:spPr>
            <a:xfrm>
              <a:off x="1716027" y="1608263"/>
              <a:ext cx="74592" cy="138618"/>
            </a:xfrm>
            <a:custGeom>
              <a:avLst/>
              <a:gdLst/>
              <a:ahLst/>
              <a:cxnLst/>
              <a:rect l="l" t="t" r="r" b="b"/>
              <a:pathLst>
                <a:path w="1892" h="3516" extrusionOk="0">
                  <a:moveTo>
                    <a:pt x="1891" y="1"/>
                  </a:moveTo>
                  <a:lnTo>
                    <a:pt x="1428" y="1"/>
                  </a:lnTo>
                  <a:lnTo>
                    <a:pt x="1428" y="2068"/>
                  </a:lnTo>
                  <a:cubicBezTo>
                    <a:pt x="1428" y="2864"/>
                    <a:pt x="786" y="3516"/>
                    <a:pt x="0" y="3516"/>
                  </a:cubicBezTo>
                  <a:lnTo>
                    <a:pt x="446" y="3516"/>
                  </a:lnTo>
                  <a:cubicBezTo>
                    <a:pt x="1239" y="3516"/>
                    <a:pt x="1890" y="2865"/>
                    <a:pt x="1890" y="2072"/>
                  </a:cubicBezTo>
                  <a:lnTo>
                    <a:pt x="1890"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1" name="Google Shape;2781;p50"/>
            <p:cNvSpPr/>
            <p:nvPr/>
          </p:nvSpPr>
          <p:spPr>
            <a:xfrm>
              <a:off x="1524579" y="1571046"/>
              <a:ext cx="88115" cy="36271"/>
            </a:xfrm>
            <a:custGeom>
              <a:avLst/>
              <a:gdLst/>
              <a:ahLst/>
              <a:cxnLst/>
              <a:rect l="l" t="t" r="r" b="b"/>
              <a:pathLst>
                <a:path w="2235" h="920" extrusionOk="0">
                  <a:moveTo>
                    <a:pt x="728" y="919"/>
                  </a:moveTo>
                  <a:cubicBezTo>
                    <a:pt x="1143" y="919"/>
                    <a:pt x="1559" y="606"/>
                    <a:pt x="1974" y="238"/>
                  </a:cubicBezTo>
                  <a:cubicBezTo>
                    <a:pt x="2061" y="160"/>
                    <a:pt x="2147" y="81"/>
                    <a:pt x="2235" y="1"/>
                  </a:cubicBezTo>
                  <a:lnTo>
                    <a:pt x="669" y="1"/>
                  </a:lnTo>
                  <a:cubicBezTo>
                    <a:pt x="0" y="1"/>
                    <a:pt x="118" y="919"/>
                    <a:pt x="728" y="91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2" name="Google Shape;2782;p50"/>
            <p:cNvSpPr/>
            <p:nvPr/>
          </p:nvSpPr>
          <p:spPr>
            <a:xfrm>
              <a:off x="1832015" y="1571046"/>
              <a:ext cx="63553" cy="33787"/>
            </a:xfrm>
            <a:custGeom>
              <a:avLst/>
              <a:gdLst/>
              <a:ahLst/>
              <a:cxnLst/>
              <a:rect l="l" t="t" r="r" b="b"/>
              <a:pathLst>
                <a:path w="1612" h="857" extrusionOk="0">
                  <a:moveTo>
                    <a:pt x="375" y="1"/>
                  </a:moveTo>
                  <a:lnTo>
                    <a:pt x="1" y="856"/>
                  </a:lnTo>
                  <a:lnTo>
                    <a:pt x="1612" y="2"/>
                  </a:lnTo>
                  <a:lnTo>
                    <a:pt x="1609" y="1"/>
                  </a:lnTo>
                  <a:lnTo>
                    <a:pt x="375"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3" name="Google Shape;2783;p50"/>
            <p:cNvSpPr/>
            <p:nvPr/>
          </p:nvSpPr>
          <p:spPr>
            <a:xfrm>
              <a:off x="1754151" y="1534657"/>
              <a:ext cx="37217" cy="37217"/>
            </a:xfrm>
            <a:custGeom>
              <a:avLst/>
              <a:gdLst/>
              <a:ahLst/>
              <a:cxnLst/>
              <a:rect l="l" t="t" r="r" b="b"/>
              <a:pathLst>
                <a:path w="944" h="944" extrusionOk="0">
                  <a:moveTo>
                    <a:pt x="0" y="0"/>
                  </a:moveTo>
                  <a:lnTo>
                    <a:pt x="943" y="0"/>
                  </a:lnTo>
                  <a:lnTo>
                    <a:pt x="943" y="944"/>
                  </a:lnTo>
                  <a:lnTo>
                    <a:pt x="0" y="944"/>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4" name="Google Shape;2784;p50"/>
            <p:cNvSpPr/>
            <p:nvPr/>
          </p:nvSpPr>
          <p:spPr>
            <a:xfrm>
              <a:off x="1772326" y="1534657"/>
              <a:ext cx="18293" cy="37217"/>
            </a:xfrm>
            <a:custGeom>
              <a:avLst/>
              <a:gdLst/>
              <a:ahLst/>
              <a:cxnLst/>
              <a:rect l="l" t="t" r="r" b="b"/>
              <a:pathLst>
                <a:path w="464" h="944" extrusionOk="0">
                  <a:moveTo>
                    <a:pt x="0" y="0"/>
                  </a:moveTo>
                  <a:lnTo>
                    <a:pt x="463" y="0"/>
                  </a:lnTo>
                  <a:lnTo>
                    <a:pt x="463" y="944"/>
                  </a:lnTo>
                  <a:lnTo>
                    <a:pt x="0" y="944"/>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5" name="Google Shape;2785;p50"/>
            <p:cNvSpPr/>
            <p:nvPr/>
          </p:nvSpPr>
          <p:spPr>
            <a:xfrm>
              <a:off x="1772326" y="1571046"/>
              <a:ext cx="18293" cy="37257"/>
            </a:xfrm>
            <a:custGeom>
              <a:avLst/>
              <a:gdLst/>
              <a:ahLst/>
              <a:cxnLst/>
              <a:rect l="l" t="t" r="r" b="b"/>
              <a:pathLst>
                <a:path w="464" h="945" extrusionOk="0">
                  <a:moveTo>
                    <a:pt x="0" y="1"/>
                  </a:moveTo>
                  <a:lnTo>
                    <a:pt x="463" y="1"/>
                  </a:lnTo>
                  <a:lnTo>
                    <a:pt x="463" y="945"/>
                  </a:lnTo>
                  <a:lnTo>
                    <a:pt x="0" y="945"/>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6" name="Google Shape;2786;p50"/>
            <p:cNvSpPr/>
            <p:nvPr/>
          </p:nvSpPr>
          <p:spPr>
            <a:xfrm>
              <a:off x="1527575" y="1390203"/>
              <a:ext cx="373670" cy="361764"/>
            </a:xfrm>
            <a:custGeom>
              <a:avLst/>
              <a:gdLst/>
              <a:ahLst/>
              <a:cxnLst/>
              <a:rect l="l" t="t" r="r" b="b"/>
              <a:pathLst>
                <a:path w="9478" h="9176" extrusionOk="0">
                  <a:moveTo>
                    <a:pt x="652" y="3819"/>
                  </a:moveTo>
                  <a:cubicBezTo>
                    <a:pt x="1017" y="3819"/>
                    <a:pt x="1410" y="4117"/>
                    <a:pt x="1799" y="4459"/>
                  </a:cubicBezTo>
                  <a:lnTo>
                    <a:pt x="594" y="4459"/>
                  </a:lnTo>
                  <a:cubicBezTo>
                    <a:pt x="312" y="4459"/>
                    <a:pt x="290" y="4249"/>
                    <a:pt x="290" y="4185"/>
                  </a:cubicBezTo>
                  <a:cubicBezTo>
                    <a:pt x="290" y="4008"/>
                    <a:pt x="417" y="3819"/>
                    <a:pt x="652" y="3819"/>
                  </a:cubicBezTo>
                  <a:close/>
                  <a:moveTo>
                    <a:pt x="5220" y="279"/>
                  </a:moveTo>
                  <a:cubicBezTo>
                    <a:pt x="5949" y="279"/>
                    <a:pt x="6542" y="865"/>
                    <a:pt x="6542" y="1587"/>
                  </a:cubicBezTo>
                  <a:lnTo>
                    <a:pt x="6542" y="3515"/>
                  </a:lnTo>
                  <a:lnTo>
                    <a:pt x="5876" y="3515"/>
                  </a:lnTo>
                  <a:lnTo>
                    <a:pt x="5876" y="2736"/>
                  </a:lnTo>
                  <a:cubicBezTo>
                    <a:pt x="5876" y="2670"/>
                    <a:pt x="5833" y="2610"/>
                    <a:pt x="5769" y="2596"/>
                  </a:cubicBezTo>
                  <a:cubicBezTo>
                    <a:pt x="5758" y="2593"/>
                    <a:pt x="5747" y="2592"/>
                    <a:pt x="5737" y="2592"/>
                  </a:cubicBezTo>
                  <a:cubicBezTo>
                    <a:pt x="5661" y="2592"/>
                    <a:pt x="5600" y="2655"/>
                    <a:pt x="5600" y="2732"/>
                  </a:cubicBezTo>
                  <a:lnTo>
                    <a:pt x="5600" y="4459"/>
                  </a:lnTo>
                  <a:lnTo>
                    <a:pt x="2206" y="4459"/>
                  </a:lnTo>
                  <a:cubicBezTo>
                    <a:pt x="2167" y="4421"/>
                    <a:pt x="2126" y="4387"/>
                    <a:pt x="2086" y="4350"/>
                  </a:cubicBezTo>
                  <a:lnTo>
                    <a:pt x="4471" y="1667"/>
                  </a:lnTo>
                  <a:cubicBezTo>
                    <a:pt x="4529" y="1665"/>
                    <a:pt x="4585" y="1653"/>
                    <a:pt x="4641" y="1636"/>
                  </a:cubicBezTo>
                  <a:cubicBezTo>
                    <a:pt x="4791" y="1589"/>
                    <a:pt x="5047" y="1450"/>
                    <a:pt x="5158" y="1041"/>
                  </a:cubicBezTo>
                  <a:cubicBezTo>
                    <a:pt x="5410" y="1092"/>
                    <a:pt x="5600" y="1316"/>
                    <a:pt x="5600" y="1582"/>
                  </a:cubicBezTo>
                  <a:lnTo>
                    <a:pt x="5600" y="2078"/>
                  </a:lnTo>
                  <a:cubicBezTo>
                    <a:pt x="5600" y="2143"/>
                    <a:pt x="5643" y="2205"/>
                    <a:pt x="5707" y="2218"/>
                  </a:cubicBezTo>
                  <a:cubicBezTo>
                    <a:pt x="5718" y="2220"/>
                    <a:pt x="5728" y="2221"/>
                    <a:pt x="5737" y="2221"/>
                  </a:cubicBezTo>
                  <a:cubicBezTo>
                    <a:pt x="5814" y="2221"/>
                    <a:pt x="5876" y="2159"/>
                    <a:pt x="5876" y="2082"/>
                  </a:cubicBezTo>
                  <a:lnTo>
                    <a:pt x="5876" y="1587"/>
                  </a:lnTo>
                  <a:cubicBezTo>
                    <a:pt x="5876" y="1130"/>
                    <a:pt x="5502" y="759"/>
                    <a:pt x="5041" y="759"/>
                  </a:cubicBezTo>
                  <a:cubicBezTo>
                    <a:pt x="5039" y="759"/>
                    <a:pt x="5038" y="759"/>
                    <a:pt x="5037" y="759"/>
                  </a:cubicBezTo>
                  <a:cubicBezTo>
                    <a:pt x="4969" y="759"/>
                    <a:pt x="4911" y="807"/>
                    <a:pt x="4900" y="873"/>
                  </a:cubicBezTo>
                  <a:cubicBezTo>
                    <a:pt x="4852" y="1139"/>
                    <a:pt x="4724" y="1319"/>
                    <a:pt x="4541" y="1376"/>
                  </a:cubicBezTo>
                  <a:cubicBezTo>
                    <a:pt x="4499" y="1388"/>
                    <a:pt x="4456" y="1395"/>
                    <a:pt x="4412" y="1395"/>
                  </a:cubicBezTo>
                  <a:cubicBezTo>
                    <a:pt x="4285" y="1395"/>
                    <a:pt x="4157" y="1342"/>
                    <a:pt x="4061" y="1246"/>
                  </a:cubicBezTo>
                  <a:cubicBezTo>
                    <a:pt x="3982" y="1167"/>
                    <a:pt x="3862" y="991"/>
                    <a:pt x="3956" y="709"/>
                  </a:cubicBezTo>
                  <a:cubicBezTo>
                    <a:pt x="4053" y="416"/>
                    <a:pt x="4276" y="279"/>
                    <a:pt x="4658" y="279"/>
                  </a:cubicBezTo>
                  <a:close/>
                  <a:moveTo>
                    <a:pt x="6542" y="3793"/>
                  </a:moveTo>
                  <a:lnTo>
                    <a:pt x="6542" y="4459"/>
                  </a:lnTo>
                  <a:lnTo>
                    <a:pt x="5876" y="4459"/>
                  </a:lnTo>
                  <a:lnTo>
                    <a:pt x="5876" y="3793"/>
                  </a:lnTo>
                  <a:close/>
                  <a:moveTo>
                    <a:pt x="8011" y="4050"/>
                  </a:moveTo>
                  <a:lnTo>
                    <a:pt x="9039" y="4597"/>
                  </a:lnTo>
                  <a:lnTo>
                    <a:pt x="8008" y="5143"/>
                  </a:lnTo>
                  <a:lnTo>
                    <a:pt x="8224" y="4651"/>
                  </a:lnTo>
                  <a:cubicBezTo>
                    <a:pt x="8239" y="4615"/>
                    <a:pt x="8239" y="4576"/>
                    <a:pt x="8224" y="4540"/>
                  </a:cubicBezTo>
                  <a:lnTo>
                    <a:pt x="8011" y="4050"/>
                  </a:lnTo>
                  <a:close/>
                  <a:moveTo>
                    <a:pt x="1799" y="4736"/>
                  </a:moveTo>
                  <a:cubicBezTo>
                    <a:pt x="1410" y="5079"/>
                    <a:pt x="1018" y="5377"/>
                    <a:pt x="652" y="5377"/>
                  </a:cubicBezTo>
                  <a:cubicBezTo>
                    <a:pt x="411" y="5377"/>
                    <a:pt x="281" y="5188"/>
                    <a:pt x="281" y="5010"/>
                  </a:cubicBezTo>
                  <a:cubicBezTo>
                    <a:pt x="281" y="4935"/>
                    <a:pt x="306" y="4867"/>
                    <a:pt x="350" y="4820"/>
                  </a:cubicBezTo>
                  <a:cubicBezTo>
                    <a:pt x="404" y="4765"/>
                    <a:pt x="487" y="4736"/>
                    <a:pt x="594" y="4736"/>
                  </a:cubicBezTo>
                  <a:close/>
                  <a:moveTo>
                    <a:pt x="6542" y="4737"/>
                  </a:moveTo>
                  <a:lnTo>
                    <a:pt x="6542" y="5403"/>
                  </a:lnTo>
                  <a:lnTo>
                    <a:pt x="5876" y="5403"/>
                  </a:lnTo>
                  <a:lnTo>
                    <a:pt x="5876" y="4737"/>
                  </a:lnTo>
                  <a:close/>
                  <a:moveTo>
                    <a:pt x="5617" y="4737"/>
                  </a:moveTo>
                  <a:lnTo>
                    <a:pt x="5617" y="5532"/>
                  </a:lnTo>
                  <a:lnTo>
                    <a:pt x="5598" y="5532"/>
                  </a:lnTo>
                  <a:lnTo>
                    <a:pt x="5598" y="7598"/>
                  </a:lnTo>
                  <a:cubicBezTo>
                    <a:pt x="5605" y="7862"/>
                    <a:pt x="5415" y="8085"/>
                    <a:pt x="5163" y="8136"/>
                  </a:cubicBezTo>
                  <a:cubicBezTo>
                    <a:pt x="5052" y="7730"/>
                    <a:pt x="4796" y="7589"/>
                    <a:pt x="4646" y="7544"/>
                  </a:cubicBezTo>
                  <a:cubicBezTo>
                    <a:pt x="4591" y="7526"/>
                    <a:pt x="4535" y="7518"/>
                    <a:pt x="4477" y="7513"/>
                  </a:cubicBezTo>
                  <a:lnTo>
                    <a:pt x="2093" y="4844"/>
                  </a:lnTo>
                  <a:cubicBezTo>
                    <a:pt x="2132" y="4808"/>
                    <a:pt x="2173" y="4771"/>
                    <a:pt x="2213" y="4737"/>
                  </a:cubicBezTo>
                  <a:close/>
                  <a:moveTo>
                    <a:pt x="4680" y="1"/>
                  </a:moveTo>
                  <a:cubicBezTo>
                    <a:pt x="4179" y="1"/>
                    <a:pt x="3857" y="210"/>
                    <a:pt x="3723" y="623"/>
                  </a:cubicBezTo>
                  <a:cubicBezTo>
                    <a:pt x="3622" y="930"/>
                    <a:pt x="3684" y="1228"/>
                    <a:pt x="3893" y="1440"/>
                  </a:cubicBezTo>
                  <a:cubicBezTo>
                    <a:pt x="3968" y="1516"/>
                    <a:pt x="4058" y="1574"/>
                    <a:pt x="4155" y="1614"/>
                  </a:cubicBezTo>
                  <a:lnTo>
                    <a:pt x="1883" y="4157"/>
                  </a:lnTo>
                  <a:cubicBezTo>
                    <a:pt x="1484" y="3814"/>
                    <a:pt x="1074" y="3532"/>
                    <a:pt x="650" y="3532"/>
                  </a:cubicBezTo>
                  <a:cubicBezTo>
                    <a:pt x="462" y="3532"/>
                    <a:pt x="293" y="3606"/>
                    <a:pt x="175" y="3739"/>
                  </a:cubicBezTo>
                  <a:cubicBezTo>
                    <a:pt x="70" y="3857"/>
                    <a:pt x="8" y="4015"/>
                    <a:pt x="8" y="4176"/>
                  </a:cubicBezTo>
                  <a:cubicBezTo>
                    <a:pt x="8" y="4323"/>
                    <a:pt x="65" y="4477"/>
                    <a:pt x="185" y="4585"/>
                  </a:cubicBezTo>
                  <a:cubicBezTo>
                    <a:pt x="171" y="4597"/>
                    <a:pt x="159" y="4608"/>
                    <a:pt x="149" y="4619"/>
                  </a:cubicBezTo>
                  <a:cubicBezTo>
                    <a:pt x="53" y="4717"/>
                    <a:pt x="0" y="4853"/>
                    <a:pt x="0" y="5000"/>
                  </a:cubicBezTo>
                  <a:cubicBezTo>
                    <a:pt x="0" y="5317"/>
                    <a:pt x="243" y="5645"/>
                    <a:pt x="650" y="5645"/>
                  </a:cubicBezTo>
                  <a:cubicBezTo>
                    <a:pt x="1076" y="5645"/>
                    <a:pt x="1485" y="5362"/>
                    <a:pt x="1885" y="5019"/>
                  </a:cubicBezTo>
                  <a:lnTo>
                    <a:pt x="4155" y="7562"/>
                  </a:lnTo>
                  <a:cubicBezTo>
                    <a:pt x="4058" y="7601"/>
                    <a:pt x="3970" y="7659"/>
                    <a:pt x="3893" y="7736"/>
                  </a:cubicBezTo>
                  <a:cubicBezTo>
                    <a:pt x="3684" y="7948"/>
                    <a:pt x="3622" y="8246"/>
                    <a:pt x="3723" y="8553"/>
                  </a:cubicBezTo>
                  <a:cubicBezTo>
                    <a:pt x="3857" y="8965"/>
                    <a:pt x="4179" y="9175"/>
                    <a:pt x="4680" y="9175"/>
                  </a:cubicBezTo>
                  <a:lnTo>
                    <a:pt x="5237" y="9175"/>
                  </a:lnTo>
                  <a:cubicBezTo>
                    <a:pt x="6109" y="9175"/>
                    <a:pt x="6820" y="8466"/>
                    <a:pt x="6820" y="7593"/>
                  </a:cubicBezTo>
                  <a:lnTo>
                    <a:pt x="6820" y="6876"/>
                  </a:lnTo>
                  <a:cubicBezTo>
                    <a:pt x="6820" y="6806"/>
                    <a:pt x="6768" y="6742"/>
                    <a:pt x="6699" y="6734"/>
                  </a:cubicBezTo>
                  <a:cubicBezTo>
                    <a:pt x="6693" y="6733"/>
                    <a:pt x="6687" y="6733"/>
                    <a:pt x="6681" y="6733"/>
                  </a:cubicBezTo>
                  <a:cubicBezTo>
                    <a:pt x="6605" y="6733"/>
                    <a:pt x="6544" y="6796"/>
                    <a:pt x="6544" y="6871"/>
                  </a:cubicBezTo>
                  <a:lnTo>
                    <a:pt x="6544" y="7593"/>
                  </a:lnTo>
                  <a:cubicBezTo>
                    <a:pt x="6544" y="8314"/>
                    <a:pt x="5958" y="8899"/>
                    <a:pt x="5238" y="8899"/>
                  </a:cubicBezTo>
                  <a:lnTo>
                    <a:pt x="4658" y="8899"/>
                  </a:lnTo>
                  <a:cubicBezTo>
                    <a:pt x="4276" y="8899"/>
                    <a:pt x="4052" y="8762"/>
                    <a:pt x="3956" y="8468"/>
                  </a:cubicBezTo>
                  <a:cubicBezTo>
                    <a:pt x="3863" y="8185"/>
                    <a:pt x="3982" y="8010"/>
                    <a:pt x="4061" y="7931"/>
                  </a:cubicBezTo>
                  <a:cubicBezTo>
                    <a:pt x="4156" y="7835"/>
                    <a:pt x="4284" y="7783"/>
                    <a:pt x="4411" y="7783"/>
                  </a:cubicBezTo>
                  <a:cubicBezTo>
                    <a:pt x="4455" y="7783"/>
                    <a:pt x="4499" y="7789"/>
                    <a:pt x="4541" y="7802"/>
                  </a:cubicBezTo>
                  <a:cubicBezTo>
                    <a:pt x="4726" y="7858"/>
                    <a:pt x="4852" y="8036"/>
                    <a:pt x="4900" y="8304"/>
                  </a:cubicBezTo>
                  <a:cubicBezTo>
                    <a:pt x="4911" y="8370"/>
                    <a:pt x="4969" y="8419"/>
                    <a:pt x="5037" y="8419"/>
                  </a:cubicBezTo>
                  <a:cubicBezTo>
                    <a:pt x="5037" y="8419"/>
                    <a:pt x="5038" y="8419"/>
                    <a:pt x="5039" y="8419"/>
                  </a:cubicBezTo>
                  <a:cubicBezTo>
                    <a:pt x="5500" y="8419"/>
                    <a:pt x="5876" y="8046"/>
                    <a:pt x="5876" y="7591"/>
                  </a:cubicBezTo>
                  <a:lnTo>
                    <a:pt x="5876" y="5663"/>
                  </a:lnTo>
                  <a:lnTo>
                    <a:pt x="6542" y="5663"/>
                  </a:lnTo>
                  <a:lnTo>
                    <a:pt x="6542" y="6281"/>
                  </a:lnTo>
                  <a:cubicBezTo>
                    <a:pt x="6542" y="6351"/>
                    <a:pt x="6593" y="6414"/>
                    <a:pt x="6663" y="6423"/>
                  </a:cubicBezTo>
                  <a:cubicBezTo>
                    <a:pt x="6669" y="6424"/>
                    <a:pt x="6675" y="6424"/>
                    <a:pt x="6681" y="6424"/>
                  </a:cubicBezTo>
                  <a:cubicBezTo>
                    <a:pt x="6757" y="6424"/>
                    <a:pt x="6819" y="6362"/>
                    <a:pt x="6819" y="6286"/>
                  </a:cubicBezTo>
                  <a:lnTo>
                    <a:pt x="6819" y="4737"/>
                  </a:lnTo>
                  <a:lnTo>
                    <a:pt x="7886" y="4737"/>
                  </a:lnTo>
                  <a:lnTo>
                    <a:pt x="7599" y="5395"/>
                  </a:lnTo>
                  <a:cubicBezTo>
                    <a:pt x="7580" y="5437"/>
                    <a:pt x="7581" y="5485"/>
                    <a:pt x="7606" y="5524"/>
                  </a:cubicBezTo>
                  <a:cubicBezTo>
                    <a:pt x="7632" y="5569"/>
                    <a:pt x="7678" y="5591"/>
                    <a:pt x="7726" y="5591"/>
                  </a:cubicBezTo>
                  <a:cubicBezTo>
                    <a:pt x="7748" y="5591"/>
                    <a:pt x="7770" y="5586"/>
                    <a:pt x="7790" y="5575"/>
                  </a:cubicBezTo>
                  <a:lnTo>
                    <a:pt x="9400" y="4721"/>
                  </a:lnTo>
                  <a:cubicBezTo>
                    <a:pt x="9445" y="4699"/>
                    <a:pt x="9472" y="4655"/>
                    <a:pt x="9474" y="4607"/>
                  </a:cubicBezTo>
                  <a:cubicBezTo>
                    <a:pt x="9477" y="4571"/>
                    <a:pt x="9462" y="4536"/>
                    <a:pt x="9436" y="4512"/>
                  </a:cubicBezTo>
                  <a:lnTo>
                    <a:pt x="9401" y="4477"/>
                  </a:lnTo>
                  <a:lnTo>
                    <a:pt x="7791" y="3619"/>
                  </a:lnTo>
                  <a:cubicBezTo>
                    <a:pt x="7771" y="3608"/>
                    <a:pt x="7748" y="3603"/>
                    <a:pt x="7726" y="3603"/>
                  </a:cubicBezTo>
                  <a:cubicBezTo>
                    <a:pt x="7692" y="3603"/>
                    <a:pt x="7658" y="3615"/>
                    <a:pt x="7632" y="3640"/>
                  </a:cubicBezTo>
                  <a:cubicBezTo>
                    <a:pt x="7589" y="3680"/>
                    <a:pt x="7575" y="3743"/>
                    <a:pt x="7599" y="3797"/>
                  </a:cubicBezTo>
                  <a:lnTo>
                    <a:pt x="7888" y="4459"/>
                  </a:lnTo>
                  <a:lnTo>
                    <a:pt x="6820" y="4459"/>
                  </a:lnTo>
                  <a:lnTo>
                    <a:pt x="6820" y="1583"/>
                  </a:lnTo>
                  <a:cubicBezTo>
                    <a:pt x="6820" y="711"/>
                    <a:pt x="6109" y="1"/>
                    <a:pt x="5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87" name="Google Shape;2787;p50"/>
          <p:cNvGrpSpPr/>
          <p:nvPr/>
        </p:nvGrpSpPr>
        <p:grpSpPr>
          <a:xfrm>
            <a:off x="4459960" y="3352374"/>
            <a:ext cx="276803" cy="374932"/>
            <a:chOff x="2393388" y="1383619"/>
            <a:chExt cx="276803" cy="374932"/>
          </a:xfrm>
        </p:grpSpPr>
        <p:sp>
          <p:nvSpPr>
            <p:cNvPr id="2788" name="Google Shape;2788;p50"/>
            <p:cNvSpPr/>
            <p:nvPr/>
          </p:nvSpPr>
          <p:spPr>
            <a:xfrm>
              <a:off x="2559880" y="1655928"/>
              <a:ext cx="94896" cy="65051"/>
            </a:xfrm>
            <a:custGeom>
              <a:avLst/>
              <a:gdLst/>
              <a:ahLst/>
              <a:cxnLst/>
              <a:rect l="l" t="t" r="r" b="b"/>
              <a:pathLst>
                <a:path w="2407" h="1650" extrusionOk="0">
                  <a:moveTo>
                    <a:pt x="2" y="1308"/>
                  </a:moveTo>
                  <a:lnTo>
                    <a:pt x="1204" y="1650"/>
                  </a:lnTo>
                  <a:lnTo>
                    <a:pt x="2406" y="1308"/>
                  </a:lnTo>
                  <a:lnTo>
                    <a:pt x="2406" y="269"/>
                  </a:lnTo>
                  <a:lnTo>
                    <a:pt x="1256" y="0"/>
                  </a:lnTo>
                  <a:lnTo>
                    <a:pt x="1" y="269"/>
                  </a:lnTo>
                  <a:lnTo>
                    <a:pt x="1" y="1308"/>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9" name="Google Shape;2789;p50"/>
            <p:cNvSpPr/>
            <p:nvPr/>
          </p:nvSpPr>
          <p:spPr>
            <a:xfrm>
              <a:off x="2559958" y="1404475"/>
              <a:ext cx="94817" cy="246446"/>
            </a:xfrm>
            <a:custGeom>
              <a:avLst/>
              <a:gdLst/>
              <a:ahLst/>
              <a:cxnLst/>
              <a:rect l="l" t="t" r="r" b="b"/>
              <a:pathLst>
                <a:path w="2405" h="6251" extrusionOk="0">
                  <a:moveTo>
                    <a:pt x="0" y="5839"/>
                  </a:moveTo>
                  <a:lnTo>
                    <a:pt x="1210" y="6251"/>
                  </a:lnTo>
                  <a:lnTo>
                    <a:pt x="2404" y="5839"/>
                  </a:lnTo>
                  <a:lnTo>
                    <a:pt x="2404" y="1093"/>
                  </a:lnTo>
                  <a:lnTo>
                    <a:pt x="1202" y="0"/>
                  </a:lnTo>
                  <a:lnTo>
                    <a:pt x="0" y="1093"/>
                  </a:lnTo>
                  <a:lnTo>
                    <a:pt x="0" y="5839"/>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0" name="Google Shape;2790;p50"/>
            <p:cNvSpPr/>
            <p:nvPr/>
          </p:nvSpPr>
          <p:spPr>
            <a:xfrm>
              <a:off x="2589685" y="1566433"/>
              <a:ext cx="34812" cy="34852"/>
            </a:xfrm>
            <a:custGeom>
              <a:avLst/>
              <a:gdLst/>
              <a:ahLst/>
              <a:cxnLst/>
              <a:rect l="l" t="t" r="r" b="b"/>
              <a:pathLst>
                <a:path w="883" h="884" extrusionOk="0">
                  <a:moveTo>
                    <a:pt x="0" y="443"/>
                  </a:moveTo>
                  <a:lnTo>
                    <a:pt x="442" y="884"/>
                  </a:lnTo>
                  <a:lnTo>
                    <a:pt x="883" y="443"/>
                  </a:lnTo>
                  <a:lnTo>
                    <a:pt x="44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1" name="Google Shape;2791;p50"/>
            <p:cNvSpPr/>
            <p:nvPr/>
          </p:nvSpPr>
          <p:spPr>
            <a:xfrm>
              <a:off x="2589685" y="1501185"/>
              <a:ext cx="34812" cy="34812"/>
            </a:xfrm>
            <a:custGeom>
              <a:avLst/>
              <a:gdLst/>
              <a:ahLst/>
              <a:cxnLst/>
              <a:rect l="l" t="t" r="r" b="b"/>
              <a:pathLst>
                <a:path w="883" h="883" extrusionOk="0">
                  <a:moveTo>
                    <a:pt x="442" y="883"/>
                  </a:moveTo>
                  <a:lnTo>
                    <a:pt x="883" y="442"/>
                  </a:lnTo>
                  <a:lnTo>
                    <a:pt x="442" y="0"/>
                  </a:lnTo>
                  <a:lnTo>
                    <a:pt x="0" y="442"/>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2" name="Google Shape;2792;p50"/>
            <p:cNvSpPr/>
            <p:nvPr/>
          </p:nvSpPr>
          <p:spPr>
            <a:xfrm>
              <a:off x="2559958" y="1634520"/>
              <a:ext cx="94817" cy="32131"/>
            </a:xfrm>
            <a:custGeom>
              <a:avLst/>
              <a:gdLst/>
              <a:ahLst/>
              <a:cxnLst/>
              <a:rect l="l" t="t" r="r" b="b"/>
              <a:pathLst>
                <a:path w="2405" h="815" extrusionOk="0">
                  <a:moveTo>
                    <a:pt x="0" y="814"/>
                  </a:moveTo>
                  <a:lnTo>
                    <a:pt x="1244" y="814"/>
                  </a:lnTo>
                  <a:lnTo>
                    <a:pt x="2404" y="814"/>
                  </a:lnTo>
                  <a:lnTo>
                    <a:pt x="2404" y="0"/>
                  </a:ln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3" name="Google Shape;2793;p50"/>
            <p:cNvSpPr/>
            <p:nvPr/>
          </p:nvSpPr>
          <p:spPr>
            <a:xfrm>
              <a:off x="2549747" y="1706747"/>
              <a:ext cx="114451" cy="28504"/>
            </a:xfrm>
            <a:custGeom>
              <a:avLst/>
              <a:gdLst/>
              <a:ahLst/>
              <a:cxnLst/>
              <a:rect l="l" t="t" r="r" b="b"/>
              <a:pathLst>
                <a:path w="2903" h="723" extrusionOk="0">
                  <a:moveTo>
                    <a:pt x="1" y="121"/>
                  </a:moveTo>
                  <a:lnTo>
                    <a:pt x="1" y="601"/>
                  </a:lnTo>
                  <a:cubicBezTo>
                    <a:pt x="1" y="668"/>
                    <a:pt x="54" y="722"/>
                    <a:pt x="122" y="722"/>
                  </a:cubicBezTo>
                  <a:lnTo>
                    <a:pt x="2782" y="722"/>
                  </a:lnTo>
                  <a:cubicBezTo>
                    <a:pt x="2849" y="722"/>
                    <a:pt x="2903" y="668"/>
                    <a:pt x="2903" y="601"/>
                  </a:cubicBezTo>
                  <a:lnTo>
                    <a:pt x="2903" y="121"/>
                  </a:lnTo>
                  <a:cubicBezTo>
                    <a:pt x="2903" y="54"/>
                    <a:pt x="2848" y="0"/>
                    <a:pt x="2782" y="0"/>
                  </a:cubicBezTo>
                  <a:lnTo>
                    <a:pt x="2652" y="0"/>
                  </a:lnTo>
                  <a:lnTo>
                    <a:pt x="251" y="0"/>
                  </a:lnTo>
                  <a:lnTo>
                    <a:pt x="121" y="0"/>
                  </a:lnTo>
                  <a:cubicBezTo>
                    <a:pt x="54" y="0"/>
                    <a:pt x="1" y="54"/>
                    <a:pt x="1" y="12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4" name="Google Shape;2794;p50"/>
            <p:cNvSpPr/>
            <p:nvPr/>
          </p:nvSpPr>
          <p:spPr>
            <a:xfrm>
              <a:off x="2637271" y="1666612"/>
              <a:ext cx="17544" cy="40135"/>
            </a:xfrm>
            <a:custGeom>
              <a:avLst/>
              <a:gdLst/>
              <a:ahLst/>
              <a:cxnLst/>
              <a:rect l="l" t="t" r="r" b="b"/>
              <a:pathLst>
                <a:path w="445" h="1018" extrusionOk="0">
                  <a:moveTo>
                    <a:pt x="1" y="0"/>
                  </a:moveTo>
                  <a:lnTo>
                    <a:pt x="1" y="1018"/>
                  </a:lnTo>
                  <a:lnTo>
                    <a:pt x="132" y="1018"/>
                  </a:lnTo>
                  <a:lnTo>
                    <a:pt x="444" y="1018"/>
                  </a:lnTo>
                  <a:lnTo>
                    <a:pt x="444" y="0"/>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5" name="Google Shape;2795;p50"/>
            <p:cNvSpPr/>
            <p:nvPr/>
          </p:nvSpPr>
          <p:spPr>
            <a:xfrm>
              <a:off x="2637271" y="1634520"/>
              <a:ext cx="17544" cy="32131"/>
            </a:xfrm>
            <a:custGeom>
              <a:avLst/>
              <a:gdLst/>
              <a:ahLst/>
              <a:cxnLst/>
              <a:rect l="l" t="t" r="r" b="b"/>
              <a:pathLst>
                <a:path w="445" h="815" extrusionOk="0">
                  <a:moveTo>
                    <a:pt x="1" y="814"/>
                  </a:moveTo>
                  <a:lnTo>
                    <a:pt x="444" y="814"/>
                  </a:lnTo>
                  <a:lnTo>
                    <a:pt x="444" y="631"/>
                  </a:lnTo>
                  <a:lnTo>
                    <a:pt x="444" y="184"/>
                  </a:lnTo>
                  <a:lnTo>
                    <a:pt x="444" y="0"/>
                  </a:lnTo>
                  <a:lnTo>
                    <a:pt x="1" y="0"/>
                  </a:lnTo>
                  <a:lnTo>
                    <a:pt x="1" y="184"/>
                  </a:lnTo>
                  <a:lnTo>
                    <a:pt x="1" y="63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6" name="Google Shape;2796;p50"/>
            <p:cNvSpPr/>
            <p:nvPr/>
          </p:nvSpPr>
          <p:spPr>
            <a:xfrm>
              <a:off x="2592169" y="1404988"/>
              <a:ext cx="62646" cy="229572"/>
            </a:xfrm>
            <a:custGeom>
              <a:avLst/>
              <a:gdLst/>
              <a:ahLst/>
              <a:cxnLst/>
              <a:rect l="l" t="t" r="r" b="b"/>
              <a:pathLst>
                <a:path w="1589" h="5823" extrusionOk="0">
                  <a:moveTo>
                    <a:pt x="1145" y="5822"/>
                  </a:moveTo>
                  <a:lnTo>
                    <a:pt x="1588" y="5822"/>
                  </a:lnTo>
                  <a:lnTo>
                    <a:pt x="1588" y="1091"/>
                  </a:lnTo>
                  <a:lnTo>
                    <a:pt x="370" y="1"/>
                  </a:lnTo>
                  <a:lnTo>
                    <a:pt x="0" y="332"/>
                  </a:lnTo>
                  <a:lnTo>
                    <a:pt x="957" y="1153"/>
                  </a:lnTo>
                  <a:cubicBezTo>
                    <a:pt x="1199" y="1360"/>
                    <a:pt x="1145" y="1493"/>
                    <a:pt x="1145" y="1818"/>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7" name="Google Shape;2797;p50"/>
            <p:cNvSpPr/>
            <p:nvPr/>
          </p:nvSpPr>
          <p:spPr>
            <a:xfrm>
              <a:off x="2422996" y="1390243"/>
              <a:ext cx="76445" cy="257366"/>
            </a:xfrm>
            <a:custGeom>
              <a:avLst/>
              <a:gdLst/>
              <a:ahLst/>
              <a:cxnLst/>
              <a:rect l="l" t="t" r="r" b="b"/>
              <a:pathLst>
                <a:path w="1939" h="6528" extrusionOk="0">
                  <a:moveTo>
                    <a:pt x="1900" y="6091"/>
                  </a:moveTo>
                  <a:cubicBezTo>
                    <a:pt x="1645" y="4676"/>
                    <a:pt x="1657" y="3252"/>
                    <a:pt x="1939" y="1946"/>
                  </a:cubicBezTo>
                  <a:cubicBezTo>
                    <a:pt x="1836" y="1168"/>
                    <a:pt x="1390" y="311"/>
                    <a:pt x="969" y="1"/>
                  </a:cubicBezTo>
                  <a:cubicBezTo>
                    <a:pt x="549" y="311"/>
                    <a:pt x="102" y="1168"/>
                    <a:pt x="0" y="1946"/>
                  </a:cubicBezTo>
                  <a:cubicBezTo>
                    <a:pt x="281" y="3253"/>
                    <a:pt x="293" y="4676"/>
                    <a:pt x="38" y="6091"/>
                  </a:cubicBezTo>
                  <a:lnTo>
                    <a:pt x="935" y="6527"/>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8" name="Google Shape;2798;p50"/>
            <p:cNvSpPr/>
            <p:nvPr/>
          </p:nvSpPr>
          <p:spPr>
            <a:xfrm>
              <a:off x="2441526" y="1600851"/>
              <a:ext cx="39346" cy="29332"/>
            </a:xfrm>
            <a:custGeom>
              <a:avLst/>
              <a:gdLst/>
              <a:ahLst/>
              <a:cxnLst/>
              <a:rect l="l" t="t" r="r" b="b"/>
              <a:pathLst>
                <a:path w="998" h="744" extrusionOk="0">
                  <a:moveTo>
                    <a:pt x="997" y="743"/>
                  </a:moveTo>
                  <a:lnTo>
                    <a:pt x="499" y="0"/>
                  </a:lnTo>
                  <a:lnTo>
                    <a:pt x="1" y="743"/>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9" name="Google Shape;2799;p50"/>
            <p:cNvSpPr/>
            <p:nvPr/>
          </p:nvSpPr>
          <p:spPr>
            <a:xfrm>
              <a:off x="2434745" y="1665272"/>
              <a:ext cx="52987" cy="70768"/>
            </a:xfrm>
            <a:custGeom>
              <a:avLst/>
              <a:gdLst/>
              <a:ahLst/>
              <a:cxnLst/>
              <a:rect l="l" t="t" r="r" b="b"/>
              <a:pathLst>
                <a:path w="1344" h="1795" extrusionOk="0">
                  <a:moveTo>
                    <a:pt x="1231" y="294"/>
                  </a:moveTo>
                  <a:lnTo>
                    <a:pt x="672" y="1"/>
                  </a:lnTo>
                  <a:lnTo>
                    <a:pt x="114" y="294"/>
                  </a:lnTo>
                  <a:cubicBezTo>
                    <a:pt x="13" y="727"/>
                    <a:pt x="1" y="1160"/>
                    <a:pt x="114" y="1592"/>
                  </a:cubicBezTo>
                  <a:lnTo>
                    <a:pt x="656" y="1794"/>
                  </a:lnTo>
                  <a:lnTo>
                    <a:pt x="1232" y="1592"/>
                  </a:lnTo>
                  <a:cubicBezTo>
                    <a:pt x="1343" y="1160"/>
                    <a:pt x="1332" y="726"/>
                    <a:pt x="1231" y="29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0" name="Google Shape;2800;p50"/>
            <p:cNvSpPr/>
            <p:nvPr/>
          </p:nvSpPr>
          <p:spPr>
            <a:xfrm>
              <a:off x="2433720" y="1727839"/>
              <a:ext cx="54998" cy="24877"/>
            </a:xfrm>
            <a:custGeom>
              <a:avLst/>
              <a:gdLst/>
              <a:ahLst/>
              <a:cxnLst/>
              <a:rect l="l" t="t" r="r" b="b"/>
              <a:pathLst>
                <a:path w="1395" h="631" extrusionOk="0">
                  <a:moveTo>
                    <a:pt x="1257" y="1"/>
                  </a:moveTo>
                  <a:lnTo>
                    <a:pt x="697" y="1"/>
                  </a:lnTo>
                  <a:lnTo>
                    <a:pt x="137" y="1"/>
                  </a:lnTo>
                  <a:lnTo>
                    <a:pt x="18" y="477"/>
                  </a:lnTo>
                  <a:cubicBezTo>
                    <a:pt x="0" y="552"/>
                    <a:pt x="53" y="630"/>
                    <a:pt x="95" y="630"/>
                  </a:cubicBezTo>
                  <a:lnTo>
                    <a:pt x="1300" y="630"/>
                  </a:lnTo>
                  <a:cubicBezTo>
                    <a:pt x="1342" y="630"/>
                    <a:pt x="1394" y="552"/>
                    <a:pt x="1377" y="47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1" name="Google Shape;2801;p50"/>
            <p:cNvSpPr/>
            <p:nvPr/>
          </p:nvSpPr>
          <p:spPr>
            <a:xfrm>
              <a:off x="2452683" y="1390046"/>
              <a:ext cx="46758" cy="240138"/>
            </a:xfrm>
            <a:custGeom>
              <a:avLst/>
              <a:gdLst/>
              <a:ahLst/>
              <a:cxnLst/>
              <a:rect l="l" t="t" r="r" b="b"/>
              <a:pathLst>
                <a:path w="1186" h="6091" extrusionOk="0">
                  <a:moveTo>
                    <a:pt x="753" y="1946"/>
                  </a:moveTo>
                  <a:cubicBezTo>
                    <a:pt x="472" y="3253"/>
                    <a:pt x="460" y="4675"/>
                    <a:pt x="714" y="6090"/>
                  </a:cubicBezTo>
                  <a:lnTo>
                    <a:pt x="1147" y="6090"/>
                  </a:lnTo>
                  <a:cubicBezTo>
                    <a:pt x="892" y="4675"/>
                    <a:pt x="904" y="3252"/>
                    <a:pt x="1186" y="1946"/>
                  </a:cubicBezTo>
                  <a:cubicBezTo>
                    <a:pt x="1083" y="1168"/>
                    <a:pt x="637" y="310"/>
                    <a:pt x="216" y="0"/>
                  </a:cubicBezTo>
                  <a:cubicBezTo>
                    <a:pt x="144" y="53"/>
                    <a:pt x="71" y="122"/>
                    <a:pt x="0" y="204"/>
                  </a:cubicBezTo>
                  <a:cubicBezTo>
                    <a:pt x="348" y="600"/>
                    <a:pt x="669" y="1301"/>
                    <a:pt x="753" y="1946"/>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2" name="Google Shape;2802;p50"/>
            <p:cNvSpPr/>
            <p:nvPr/>
          </p:nvSpPr>
          <p:spPr>
            <a:xfrm>
              <a:off x="2465220" y="1676823"/>
              <a:ext cx="22472" cy="51055"/>
            </a:xfrm>
            <a:custGeom>
              <a:avLst/>
              <a:gdLst/>
              <a:ahLst/>
              <a:cxnLst/>
              <a:rect l="l" t="t" r="r" b="b"/>
              <a:pathLst>
                <a:path w="570" h="1295" extrusionOk="0">
                  <a:moveTo>
                    <a:pt x="1" y="1"/>
                  </a:moveTo>
                  <a:cubicBezTo>
                    <a:pt x="101" y="433"/>
                    <a:pt x="114" y="864"/>
                    <a:pt x="1" y="1295"/>
                  </a:cubicBezTo>
                  <a:lnTo>
                    <a:pt x="457" y="1295"/>
                  </a:lnTo>
                  <a:cubicBezTo>
                    <a:pt x="569" y="864"/>
                    <a:pt x="558" y="432"/>
                    <a:pt x="457" y="1"/>
                  </a:cubicBezTo>
                  <a:lnTo>
                    <a:pt x="78" y="1"/>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3" name="Google Shape;2803;p50"/>
            <p:cNvSpPr/>
            <p:nvPr/>
          </p:nvSpPr>
          <p:spPr>
            <a:xfrm>
              <a:off x="2465220" y="1727839"/>
              <a:ext cx="23497" cy="24877"/>
            </a:xfrm>
            <a:custGeom>
              <a:avLst/>
              <a:gdLst/>
              <a:ahLst/>
              <a:cxnLst/>
              <a:rect l="l" t="t" r="r" b="b"/>
              <a:pathLst>
                <a:path w="596" h="631" extrusionOk="0">
                  <a:moveTo>
                    <a:pt x="458" y="1"/>
                  </a:moveTo>
                  <a:lnTo>
                    <a:pt x="1" y="1"/>
                  </a:lnTo>
                  <a:lnTo>
                    <a:pt x="120" y="477"/>
                  </a:lnTo>
                  <a:cubicBezTo>
                    <a:pt x="138" y="552"/>
                    <a:pt x="85" y="630"/>
                    <a:pt x="43" y="630"/>
                  </a:cubicBezTo>
                  <a:lnTo>
                    <a:pt x="501" y="630"/>
                  </a:lnTo>
                  <a:cubicBezTo>
                    <a:pt x="543" y="630"/>
                    <a:pt x="595" y="552"/>
                    <a:pt x="578" y="477"/>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50"/>
            <p:cNvSpPr/>
            <p:nvPr/>
          </p:nvSpPr>
          <p:spPr>
            <a:xfrm>
              <a:off x="2427924" y="1640670"/>
              <a:ext cx="66392" cy="36192"/>
            </a:xfrm>
            <a:custGeom>
              <a:avLst/>
              <a:gdLst/>
              <a:ahLst/>
              <a:cxnLst/>
              <a:rect l="l" t="t" r="r" b="b"/>
              <a:pathLst>
                <a:path w="1684" h="918" extrusionOk="0">
                  <a:moveTo>
                    <a:pt x="1684" y="296"/>
                  </a:moveTo>
                  <a:lnTo>
                    <a:pt x="841" y="0"/>
                  </a:lnTo>
                  <a:lnTo>
                    <a:pt x="1" y="296"/>
                  </a:lnTo>
                  <a:lnTo>
                    <a:pt x="1" y="708"/>
                  </a:lnTo>
                  <a:cubicBezTo>
                    <a:pt x="1" y="824"/>
                    <a:pt x="96" y="918"/>
                    <a:pt x="211" y="918"/>
                  </a:cubicBezTo>
                  <a:lnTo>
                    <a:pt x="1474" y="918"/>
                  </a:lnTo>
                  <a:cubicBezTo>
                    <a:pt x="1590" y="918"/>
                    <a:pt x="1684" y="823"/>
                    <a:pt x="1684" y="708"/>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5" name="Google Shape;2805;p50"/>
            <p:cNvSpPr/>
            <p:nvPr/>
          </p:nvSpPr>
          <p:spPr>
            <a:xfrm>
              <a:off x="2467664" y="1652064"/>
              <a:ext cx="26651" cy="24798"/>
            </a:xfrm>
            <a:custGeom>
              <a:avLst/>
              <a:gdLst/>
              <a:ahLst/>
              <a:cxnLst/>
              <a:rect l="l" t="t" r="r" b="b"/>
              <a:pathLst>
                <a:path w="676" h="629" extrusionOk="0">
                  <a:moveTo>
                    <a:pt x="676" y="0"/>
                  </a:moveTo>
                  <a:lnTo>
                    <a:pt x="213" y="0"/>
                  </a:lnTo>
                  <a:lnTo>
                    <a:pt x="213" y="417"/>
                  </a:lnTo>
                  <a:cubicBezTo>
                    <a:pt x="213" y="533"/>
                    <a:pt x="80" y="629"/>
                    <a:pt x="1" y="629"/>
                  </a:cubicBezTo>
                  <a:lnTo>
                    <a:pt x="466" y="629"/>
                  </a:lnTo>
                  <a:cubicBezTo>
                    <a:pt x="582" y="629"/>
                    <a:pt x="676" y="534"/>
                    <a:pt x="676" y="419"/>
                  </a:cubicBezTo>
                  <a:lnTo>
                    <a:pt x="676"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6" name="Google Shape;2806;p50"/>
            <p:cNvSpPr/>
            <p:nvPr/>
          </p:nvSpPr>
          <p:spPr>
            <a:xfrm>
              <a:off x="2641844" y="1706747"/>
              <a:ext cx="22433" cy="28465"/>
            </a:xfrm>
            <a:custGeom>
              <a:avLst/>
              <a:gdLst/>
              <a:ahLst/>
              <a:cxnLst/>
              <a:rect l="l" t="t" r="r" b="b"/>
              <a:pathLst>
                <a:path w="569" h="722" extrusionOk="0">
                  <a:moveTo>
                    <a:pt x="313" y="0"/>
                  </a:moveTo>
                  <a:lnTo>
                    <a:pt x="1" y="0"/>
                  </a:lnTo>
                  <a:cubicBezTo>
                    <a:pt x="53" y="0"/>
                    <a:pt x="98" y="31"/>
                    <a:pt x="117" y="77"/>
                  </a:cubicBezTo>
                  <a:cubicBezTo>
                    <a:pt x="122" y="91"/>
                    <a:pt x="124" y="105"/>
                    <a:pt x="124" y="121"/>
                  </a:cubicBezTo>
                  <a:lnTo>
                    <a:pt x="124" y="523"/>
                  </a:lnTo>
                  <a:lnTo>
                    <a:pt x="124" y="600"/>
                  </a:lnTo>
                  <a:cubicBezTo>
                    <a:pt x="124" y="668"/>
                    <a:pt x="69" y="721"/>
                    <a:pt x="1" y="721"/>
                  </a:cubicBezTo>
                  <a:lnTo>
                    <a:pt x="444" y="721"/>
                  </a:lnTo>
                  <a:cubicBezTo>
                    <a:pt x="512" y="721"/>
                    <a:pt x="569" y="668"/>
                    <a:pt x="569" y="600"/>
                  </a:cubicBezTo>
                  <a:lnTo>
                    <a:pt x="569" y="121"/>
                  </a:lnTo>
                  <a:cubicBezTo>
                    <a:pt x="569" y="54"/>
                    <a:pt x="513" y="0"/>
                    <a:pt x="444"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7" name="Google Shape;2807;p50"/>
            <p:cNvSpPr/>
            <p:nvPr/>
          </p:nvSpPr>
          <p:spPr>
            <a:xfrm>
              <a:off x="2399893" y="1630144"/>
              <a:ext cx="122691" cy="22669"/>
            </a:xfrm>
            <a:custGeom>
              <a:avLst/>
              <a:gdLst/>
              <a:ahLst/>
              <a:cxnLst/>
              <a:rect l="l" t="t" r="r" b="b"/>
              <a:pathLst>
                <a:path w="3112" h="575" extrusionOk="0">
                  <a:moveTo>
                    <a:pt x="491" y="574"/>
                  </a:moveTo>
                  <a:lnTo>
                    <a:pt x="1556" y="574"/>
                  </a:lnTo>
                  <a:lnTo>
                    <a:pt x="2622" y="574"/>
                  </a:lnTo>
                  <a:cubicBezTo>
                    <a:pt x="2632" y="290"/>
                    <a:pt x="3022" y="32"/>
                    <a:pt x="3112" y="0"/>
                  </a:cubicBezTo>
                  <a:lnTo>
                    <a:pt x="1556" y="0"/>
                  </a:lnTo>
                  <a:lnTo>
                    <a:pt x="1" y="0"/>
                  </a:lnTo>
                  <a:cubicBezTo>
                    <a:pt x="91" y="32"/>
                    <a:pt x="480" y="290"/>
                    <a:pt x="491" y="57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8" name="Google Shape;2808;p50"/>
            <p:cNvSpPr/>
            <p:nvPr/>
          </p:nvSpPr>
          <p:spPr>
            <a:xfrm>
              <a:off x="2480754" y="1630144"/>
              <a:ext cx="41672" cy="22669"/>
            </a:xfrm>
            <a:custGeom>
              <a:avLst/>
              <a:gdLst/>
              <a:ahLst/>
              <a:cxnLst/>
              <a:rect l="l" t="t" r="r" b="b"/>
              <a:pathLst>
                <a:path w="1057" h="575" extrusionOk="0">
                  <a:moveTo>
                    <a:pt x="490" y="0"/>
                  </a:moveTo>
                  <a:cubicBezTo>
                    <a:pt x="410" y="30"/>
                    <a:pt x="95" y="236"/>
                    <a:pt x="17" y="479"/>
                  </a:cubicBezTo>
                  <a:cubicBezTo>
                    <a:pt x="6" y="511"/>
                    <a:pt x="1" y="543"/>
                    <a:pt x="0" y="574"/>
                  </a:cubicBezTo>
                  <a:lnTo>
                    <a:pt x="290" y="574"/>
                  </a:lnTo>
                  <a:lnTo>
                    <a:pt x="325" y="574"/>
                  </a:lnTo>
                  <a:lnTo>
                    <a:pt x="566" y="574"/>
                  </a:lnTo>
                  <a:cubicBezTo>
                    <a:pt x="577" y="290"/>
                    <a:pt x="967" y="32"/>
                    <a:pt x="1057" y="0"/>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9" name="Google Shape;2809;p50"/>
            <p:cNvSpPr/>
            <p:nvPr/>
          </p:nvSpPr>
          <p:spPr>
            <a:xfrm>
              <a:off x="2584126" y="1560992"/>
              <a:ext cx="46324" cy="45772"/>
            </a:xfrm>
            <a:custGeom>
              <a:avLst/>
              <a:gdLst/>
              <a:ahLst/>
              <a:cxnLst/>
              <a:rect l="l" t="t" r="r" b="b"/>
              <a:pathLst>
                <a:path w="1175" h="1161" extrusionOk="0">
                  <a:moveTo>
                    <a:pt x="581" y="334"/>
                  </a:moveTo>
                  <a:lnTo>
                    <a:pt x="828" y="581"/>
                  </a:lnTo>
                  <a:lnTo>
                    <a:pt x="583" y="826"/>
                  </a:lnTo>
                  <a:lnTo>
                    <a:pt x="335" y="581"/>
                  </a:lnTo>
                  <a:lnTo>
                    <a:pt x="581" y="334"/>
                  </a:lnTo>
                  <a:close/>
                  <a:moveTo>
                    <a:pt x="581" y="1"/>
                  </a:moveTo>
                  <a:cubicBezTo>
                    <a:pt x="544" y="1"/>
                    <a:pt x="510" y="14"/>
                    <a:pt x="484" y="41"/>
                  </a:cubicBezTo>
                  <a:lnTo>
                    <a:pt x="42" y="483"/>
                  </a:lnTo>
                  <a:cubicBezTo>
                    <a:pt x="16" y="509"/>
                    <a:pt x="1" y="544"/>
                    <a:pt x="1" y="581"/>
                  </a:cubicBezTo>
                  <a:cubicBezTo>
                    <a:pt x="1" y="618"/>
                    <a:pt x="16" y="651"/>
                    <a:pt x="42" y="678"/>
                  </a:cubicBezTo>
                  <a:lnTo>
                    <a:pt x="484" y="1120"/>
                  </a:lnTo>
                  <a:cubicBezTo>
                    <a:pt x="510" y="1146"/>
                    <a:pt x="545" y="1161"/>
                    <a:pt x="581" y="1161"/>
                  </a:cubicBezTo>
                  <a:cubicBezTo>
                    <a:pt x="617" y="1161"/>
                    <a:pt x="651" y="1147"/>
                    <a:pt x="679" y="1120"/>
                  </a:cubicBezTo>
                  <a:lnTo>
                    <a:pt x="1121" y="678"/>
                  </a:lnTo>
                  <a:cubicBezTo>
                    <a:pt x="1175" y="624"/>
                    <a:pt x="1175" y="536"/>
                    <a:pt x="1121" y="483"/>
                  </a:cubicBezTo>
                  <a:lnTo>
                    <a:pt x="679" y="41"/>
                  </a:lnTo>
                  <a:cubicBezTo>
                    <a:pt x="652" y="14"/>
                    <a:pt x="618" y="1"/>
                    <a:pt x="5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0" name="Google Shape;2810;p50"/>
            <p:cNvSpPr/>
            <p:nvPr/>
          </p:nvSpPr>
          <p:spPr>
            <a:xfrm>
              <a:off x="2583692" y="1495508"/>
              <a:ext cx="46758" cy="45694"/>
            </a:xfrm>
            <a:custGeom>
              <a:avLst/>
              <a:gdLst/>
              <a:ahLst/>
              <a:cxnLst/>
              <a:rect l="l" t="t" r="r" b="b"/>
              <a:pathLst>
                <a:path w="1186" h="1159" extrusionOk="0">
                  <a:moveTo>
                    <a:pt x="594" y="340"/>
                  </a:moveTo>
                  <a:lnTo>
                    <a:pt x="840" y="587"/>
                  </a:lnTo>
                  <a:lnTo>
                    <a:pt x="594" y="834"/>
                  </a:lnTo>
                  <a:lnTo>
                    <a:pt x="347" y="587"/>
                  </a:lnTo>
                  <a:lnTo>
                    <a:pt x="594" y="340"/>
                  </a:lnTo>
                  <a:close/>
                  <a:moveTo>
                    <a:pt x="592" y="1"/>
                  </a:moveTo>
                  <a:cubicBezTo>
                    <a:pt x="557" y="1"/>
                    <a:pt x="522" y="14"/>
                    <a:pt x="495" y="41"/>
                  </a:cubicBezTo>
                  <a:lnTo>
                    <a:pt x="54" y="482"/>
                  </a:lnTo>
                  <a:cubicBezTo>
                    <a:pt x="43" y="492"/>
                    <a:pt x="35" y="503"/>
                    <a:pt x="28" y="515"/>
                  </a:cubicBezTo>
                  <a:cubicBezTo>
                    <a:pt x="0" y="572"/>
                    <a:pt x="12" y="636"/>
                    <a:pt x="53" y="677"/>
                  </a:cubicBezTo>
                  <a:lnTo>
                    <a:pt x="495" y="1119"/>
                  </a:lnTo>
                  <a:cubicBezTo>
                    <a:pt x="521" y="1145"/>
                    <a:pt x="555" y="1159"/>
                    <a:pt x="592" y="1159"/>
                  </a:cubicBezTo>
                  <a:cubicBezTo>
                    <a:pt x="629" y="1159"/>
                    <a:pt x="663" y="1145"/>
                    <a:pt x="690" y="1119"/>
                  </a:cubicBezTo>
                  <a:lnTo>
                    <a:pt x="1132" y="677"/>
                  </a:lnTo>
                  <a:cubicBezTo>
                    <a:pt x="1186" y="624"/>
                    <a:pt x="1186" y="535"/>
                    <a:pt x="1132" y="483"/>
                  </a:cubicBezTo>
                  <a:lnTo>
                    <a:pt x="690" y="41"/>
                  </a:lnTo>
                  <a:cubicBezTo>
                    <a:pt x="663" y="14"/>
                    <a:pt x="628" y="1"/>
                    <a:pt x="5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1" name="Google Shape;2811;p50"/>
            <p:cNvSpPr/>
            <p:nvPr/>
          </p:nvSpPr>
          <p:spPr>
            <a:xfrm>
              <a:off x="2600882" y="1644692"/>
              <a:ext cx="12577" cy="11000"/>
            </a:xfrm>
            <a:custGeom>
              <a:avLst/>
              <a:gdLst/>
              <a:ahLst/>
              <a:cxnLst/>
              <a:rect l="l" t="t" r="r" b="b"/>
              <a:pathLst>
                <a:path w="319" h="279" extrusionOk="0">
                  <a:moveTo>
                    <a:pt x="160" y="1"/>
                  </a:moveTo>
                  <a:cubicBezTo>
                    <a:pt x="95" y="1"/>
                    <a:pt x="35" y="45"/>
                    <a:pt x="21" y="109"/>
                  </a:cubicBezTo>
                  <a:cubicBezTo>
                    <a:pt x="1" y="199"/>
                    <a:pt x="69" y="279"/>
                    <a:pt x="156" y="279"/>
                  </a:cubicBezTo>
                  <a:lnTo>
                    <a:pt x="160" y="279"/>
                  </a:lnTo>
                  <a:cubicBezTo>
                    <a:pt x="226" y="279"/>
                    <a:pt x="285" y="236"/>
                    <a:pt x="300" y="171"/>
                  </a:cubicBezTo>
                  <a:cubicBezTo>
                    <a:pt x="318" y="82"/>
                    <a:pt x="251" y="1"/>
                    <a:pt x="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2" name="Google Shape;2812;p50"/>
            <p:cNvSpPr/>
            <p:nvPr/>
          </p:nvSpPr>
          <p:spPr>
            <a:xfrm>
              <a:off x="2578094" y="1644692"/>
              <a:ext cx="12616" cy="11000"/>
            </a:xfrm>
            <a:custGeom>
              <a:avLst/>
              <a:gdLst/>
              <a:ahLst/>
              <a:cxnLst/>
              <a:rect l="l" t="t" r="r" b="b"/>
              <a:pathLst>
                <a:path w="320" h="279" extrusionOk="0">
                  <a:moveTo>
                    <a:pt x="161" y="1"/>
                  </a:moveTo>
                  <a:cubicBezTo>
                    <a:pt x="95" y="1"/>
                    <a:pt x="36" y="45"/>
                    <a:pt x="21" y="109"/>
                  </a:cubicBezTo>
                  <a:cubicBezTo>
                    <a:pt x="1" y="199"/>
                    <a:pt x="69" y="279"/>
                    <a:pt x="157" y="279"/>
                  </a:cubicBezTo>
                  <a:lnTo>
                    <a:pt x="161" y="279"/>
                  </a:lnTo>
                  <a:cubicBezTo>
                    <a:pt x="227" y="279"/>
                    <a:pt x="286" y="236"/>
                    <a:pt x="300" y="171"/>
                  </a:cubicBezTo>
                  <a:cubicBezTo>
                    <a:pt x="319" y="82"/>
                    <a:pt x="252" y="1"/>
                    <a:pt x="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3" name="Google Shape;2813;p50"/>
            <p:cNvSpPr/>
            <p:nvPr/>
          </p:nvSpPr>
          <p:spPr>
            <a:xfrm>
              <a:off x="2623630" y="1644692"/>
              <a:ext cx="12616" cy="11000"/>
            </a:xfrm>
            <a:custGeom>
              <a:avLst/>
              <a:gdLst/>
              <a:ahLst/>
              <a:cxnLst/>
              <a:rect l="l" t="t" r="r" b="b"/>
              <a:pathLst>
                <a:path w="320" h="279" extrusionOk="0">
                  <a:moveTo>
                    <a:pt x="161" y="1"/>
                  </a:moveTo>
                  <a:cubicBezTo>
                    <a:pt x="94" y="1"/>
                    <a:pt x="35" y="45"/>
                    <a:pt x="21" y="109"/>
                  </a:cubicBezTo>
                  <a:cubicBezTo>
                    <a:pt x="1" y="199"/>
                    <a:pt x="69" y="279"/>
                    <a:pt x="157" y="279"/>
                  </a:cubicBezTo>
                  <a:lnTo>
                    <a:pt x="161" y="279"/>
                  </a:lnTo>
                  <a:cubicBezTo>
                    <a:pt x="226" y="279"/>
                    <a:pt x="285" y="236"/>
                    <a:pt x="300" y="171"/>
                  </a:cubicBezTo>
                  <a:cubicBezTo>
                    <a:pt x="319" y="82"/>
                    <a:pt x="252" y="1"/>
                    <a:pt x="1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50"/>
            <p:cNvSpPr/>
            <p:nvPr/>
          </p:nvSpPr>
          <p:spPr>
            <a:xfrm>
              <a:off x="2544740" y="1399547"/>
              <a:ext cx="125450" cy="340790"/>
            </a:xfrm>
            <a:custGeom>
              <a:avLst/>
              <a:gdLst/>
              <a:ahLst/>
              <a:cxnLst/>
              <a:rect l="l" t="t" r="r" b="b"/>
              <a:pathLst>
                <a:path w="3182" h="8644" extrusionOk="0">
                  <a:moveTo>
                    <a:pt x="2643" y="6090"/>
                  </a:moveTo>
                  <a:lnTo>
                    <a:pt x="2643" y="6627"/>
                  </a:lnTo>
                  <a:lnTo>
                    <a:pt x="515" y="6627"/>
                  </a:lnTo>
                  <a:lnTo>
                    <a:pt x="515" y="6090"/>
                  </a:lnTo>
                  <a:close/>
                  <a:moveTo>
                    <a:pt x="2643" y="6904"/>
                  </a:moveTo>
                  <a:lnTo>
                    <a:pt x="2643" y="7644"/>
                  </a:lnTo>
                  <a:lnTo>
                    <a:pt x="515" y="7644"/>
                  </a:lnTo>
                  <a:lnTo>
                    <a:pt x="515" y="6904"/>
                  </a:lnTo>
                  <a:close/>
                  <a:moveTo>
                    <a:pt x="2902" y="7921"/>
                  </a:moveTo>
                  <a:lnTo>
                    <a:pt x="2902" y="8365"/>
                  </a:lnTo>
                  <a:lnTo>
                    <a:pt x="275" y="8365"/>
                  </a:lnTo>
                  <a:lnTo>
                    <a:pt x="275" y="7921"/>
                  </a:lnTo>
                  <a:close/>
                  <a:moveTo>
                    <a:pt x="1590" y="0"/>
                  </a:moveTo>
                  <a:cubicBezTo>
                    <a:pt x="1557" y="0"/>
                    <a:pt x="1524" y="12"/>
                    <a:pt x="1498" y="36"/>
                  </a:cubicBezTo>
                  <a:lnTo>
                    <a:pt x="303" y="1122"/>
                  </a:lnTo>
                  <a:cubicBezTo>
                    <a:pt x="274" y="1148"/>
                    <a:pt x="258" y="1185"/>
                    <a:pt x="258" y="1223"/>
                  </a:cubicBezTo>
                  <a:lnTo>
                    <a:pt x="258" y="7641"/>
                  </a:lnTo>
                  <a:cubicBezTo>
                    <a:pt x="114" y="7645"/>
                    <a:pt x="0" y="7760"/>
                    <a:pt x="0" y="7900"/>
                  </a:cubicBezTo>
                  <a:lnTo>
                    <a:pt x="0" y="8384"/>
                  </a:lnTo>
                  <a:cubicBezTo>
                    <a:pt x="0" y="8527"/>
                    <a:pt x="116" y="8643"/>
                    <a:pt x="259" y="8643"/>
                  </a:cubicBezTo>
                  <a:lnTo>
                    <a:pt x="2922" y="8643"/>
                  </a:lnTo>
                  <a:cubicBezTo>
                    <a:pt x="3066" y="8643"/>
                    <a:pt x="3182" y="8527"/>
                    <a:pt x="3182" y="8384"/>
                  </a:cubicBezTo>
                  <a:lnTo>
                    <a:pt x="3182" y="7900"/>
                  </a:lnTo>
                  <a:cubicBezTo>
                    <a:pt x="3180" y="7760"/>
                    <a:pt x="3064" y="7645"/>
                    <a:pt x="2920" y="7641"/>
                  </a:cubicBezTo>
                  <a:lnTo>
                    <a:pt x="2920" y="4414"/>
                  </a:lnTo>
                  <a:cubicBezTo>
                    <a:pt x="2920" y="4349"/>
                    <a:pt x="2877" y="4289"/>
                    <a:pt x="2813" y="4275"/>
                  </a:cubicBezTo>
                  <a:cubicBezTo>
                    <a:pt x="2802" y="4273"/>
                    <a:pt x="2791" y="4271"/>
                    <a:pt x="2781" y="4271"/>
                  </a:cubicBezTo>
                  <a:cubicBezTo>
                    <a:pt x="2705" y="4271"/>
                    <a:pt x="2643" y="4334"/>
                    <a:pt x="2643" y="4410"/>
                  </a:cubicBezTo>
                  <a:lnTo>
                    <a:pt x="2643" y="5813"/>
                  </a:lnTo>
                  <a:lnTo>
                    <a:pt x="515" y="5813"/>
                  </a:lnTo>
                  <a:lnTo>
                    <a:pt x="515" y="1281"/>
                  </a:lnTo>
                  <a:lnTo>
                    <a:pt x="1579" y="316"/>
                  </a:lnTo>
                  <a:lnTo>
                    <a:pt x="2643" y="1281"/>
                  </a:lnTo>
                  <a:lnTo>
                    <a:pt x="2643" y="3766"/>
                  </a:lnTo>
                  <a:cubicBezTo>
                    <a:pt x="2643" y="3832"/>
                    <a:pt x="2686" y="3891"/>
                    <a:pt x="2750" y="3906"/>
                  </a:cubicBezTo>
                  <a:cubicBezTo>
                    <a:pt x="2761" y="3908"/>
                    <a:pt x="2771" y="3909"/>
                    <a:pt x="2780" y="3909"/>
                  </a:cubicBezTo>
                  <a:cubicBezTo>
                    <a:pt x="2857" y="3909"/>
                    <a:pt x="2920" y="3847"/>
                    <a:pt x="2920" y="3770"/>
                  </a:cubicBezTo>
                  <a:lnTo>
                    <a:pt x="2920" y="1223"/>
                  </a:lnTo>
                  <a:cubicBezTo>
                    <a:pt x="2920" y="1185"/>
                    <a:pt x="2905" y="1148"/>
                    <a:pt x="2876" y="1122"/>
                  </a:cubicBezTo>
                  <a:lnTo>
                    <a:pt x="1682" y="36"/>
                  </a:lnTo>
                  <a:cubicBezTo>
                    <a:pt x="1656" y="12"/>
                    <a:pt x="1623" y="0"/>
                    <a:pt x="1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5" name="Google Shape;2815;p50"/>
            <p:cNvSpPr/>
            <p:nvPr/>
          </p:nvSpPr>
          <p:spPr>
            <a:xfrm>
              <a:off x="2393388" y="1383619"/>
              <a:ext cx="135859" cy="374932"/>
            </a:xfrm>
            <a:custGeom>
              <a:avLst/>
              <a:gdLst/>
              <a:ahLst/>
              <a:cxnLst/>
              <a:rect l="l" t="t" r="r" b="b"/>
              <a:pathLst>
                <a:path w="3446" h="9510" extrusionOk="0">
                  <a:moveTo>
                    <a:pt x="1717" y="337"/>
                  </a:moveTo>
                  <a:cubicBezTo>
                    <a:pt x="2063" y="652"/>
                    <a:pt x="2460" y="1386"/>
                    <a:pt x="2561" y="2103"/>
                  </a:cubicBezTo>
                  <a:cubicBezTo>
                    <a:pt x="2290" y="3364"/>
                    <a:pt x="2268" y="4750"/>
                    <a:pt x="2498" y="6124"/>
                  </a:cubicBezTo>
                  <a:lnTo>
                    <a:pt x="2299" y="6124"/>
                  </a:lnTo>
                  <a:lnTo>
                    <a:pt x="1858" y="5475"/>
                  </a:lnTo>
                  <a:lnTo>
                    <a:pt x="1860" y="3303"/>
                  </a:lnTo>
                  <a:cubicBezTo>
                    <a:pt x="1860" y="3226"/>
                    <a:pt x="1798" y="3164"/>
                    <a:pt x="1720" y="3164"/>
                  </a:cubicBezTo>
                  <a:cubicBezTo>
                    <a:pt x="1642" y="3164"/>
                    <a:pt x="1580" y="3226"/>
                    <a:pt x="1580" y="3303"/>
                  </a:cubicBezTo>
                  <a:lnTo>
                    <a:pt x="1578" y="5475"/>
                  </a:lnTo>
                  <a:lnTo>
                    <a:pt x="1136" y="6124"/>
                  </a:lnTo>
                  <a:lnTo>
                    <a:pt x="937" y="6124"/>
                  </a:lnTo>
                  <a:cubicBezTo>
                    <a:pt x="1168" y="4751"/>
                    <a:pt x="1147" y="3366"/>
                    <a:pt x="874" y="2103"/>
                  </a:cubicBezTo>
                  <a:cubicBezTo>
                    <a:pt x="976" y="1386"/>
                    <a:pt x="1372" y="652"/>
                    <a:pt x="1717" y="337"/>
                  </a:cubicBezTo>
                  <a:close/>
                  <a:moveTo>
                    <a:pt x="1720" y="5766"/>
                  </a:moveTo>
                  <a:lnTo>
                    <a:pt x="1960" y="6125"/>
                  </a:lnTo>
                  <a:lnTo>
                    <a:pt x="1480" y="6125"/>
                  </a:lnTo>
                  <a:lnTo>
                    <a:pt x="1720" y="5766"/>
                  </a:lnTo>
                  <a:close/>
                  <a:moveTo>
                    <a:pt x="2834" y="6400"/>
                  </a:moveTo>
                  <a:cubicBezTo>
                    <a:pt x="2753" y="6485"/>
                    <a:pt x="2677" y="6585"/>
                    <a:pt x="2640" y="6699"/>
                  </a:cubicBezTo>
                  <a:lnTo>
                    <a:pt x="2027" y="6696"/>
                  </a:lnTo>
                  <a:cubicBezTo>
                    <a:pt x="1951" y="6696"/>
                    <a:pt x="1888" y="6760"/>
                    <a:pt x="1889" y="6837"/>
                  </a:cubicBezTo>
                  <a:cubicBezTo>
                    <a:pt x="1889" y="6913"/>
                    <a:pt x="1952" y="6979"/>
                    <a:pt x="2028" y="6979"/>
                  </a:cubicBezTo>
                  <a:lnTo>
                    <a:pt x="2028" y="6975"/>
                  </a:lnTo>
                  <a:lnTo>
                    <a:pt x="2431" y="6975"/>
                  </a:lnTo>
                  <a:lnTo>
                    <a:pt x="2431" y="7236"/>
                  </a:lnTo>
                  <a:cubicBezTo>
                    <a:pt x="2431" y="7275"/>
                    <a:pt x="2397" y="7308"/>
                    <a:pt x="2358" y="7308"/>
                  </a:cubicBezTo>
                  <a:lnTo>
                    <a:pt x="1078" y="7308"/>
                  </a:lnTo>
                  <a:cubicBezTo>
                    <a:pt x="1039" y="7308"/>
                    <a:pt x="1005" y="7275"/>
                    <a:pt x="1005" y="7236"/>
                  </a:cubicBezTo>
                  <a:lnTo>
                    <a:pt x="1005" y="6975"/>
                  </a:lnTo>
                  <a:lnTo>
                    <a:pt x="1382" y="6975"/>
                  </a:lnTo>
                  <a:lnTo>
                    <a:pt x="1382" y="6978"/>
                  </a:lnTo>
                  <a:cubicBezTo>
                    <a:pt x="1458" y="6978"/>
                    <a:pt x="1520" y="6913"/>
                    <a:pt x="1520" y="6837"/>
                  </a:cubicBezTo>
                  <a:cubicBezTo>
                    <a:pt x="1520" y="6760"/>
                    <a:pt x="1458" y="6699"/>
                    <a:pt x="1382" y="6696"/>
                  </a:cubicBezTo>
                  <a:lnTo>
                    <a:pt x="771" y="6696"/>
                  </a:lnTo>
                  <a:cubicBezTo>
                    <a:pt x="735" y="6586"/>
                    <a:pt x="665" y="6484"/>
                    <a:pt x="584" y="6400"/>
                  </a:cubicBezTo>
                  <a:close/>
                  <a:moveTo>
                    <a:pt x="2165" y="7585"/>
                  </a:moveTo>
                  <a:cubicBezTo>
                    <a:pt x="2237" y="7945"/>
                    <a:pt x="2237" y="8280"/>
                    <a:pt x="2169" y="8603"/>
                  </a:cubicBezTo>
                  <a:lnTo>
                    <a:pt x="1272" y="8603"/>
                  </a:lnTo>
                  <a:cubicBezTo>
                    <a:pt x="1204" y="8280"/>
                    <a:pt x="1204" y="7945"/>
                    <a:pt x="1274" y="7585"/>
                  </a:cubicBezTo>
                  <a:close/>
                  <a:moveTo>
                    <a:pt x="2170" y="8879"/>
                  </a:moveTo>
                  <a:lnTo>
                    <a:pt x="2258" y="9232"/>
                  </a:lnTo>
                  <a:lnTo>
                    <a:pt x="1183" y="9232"/>
                  </a:lnTo>
                  <a:lnTo>
                    <a:pt x="1269" y="8879"/>
                  </a:lnTo>
                  <a:close/>
                  <a:moveTo>
                    <a:pt x="1722" y="0"/>
                  </a:moveTo>
                  <a:cubicBezTo>
                    <a:pt x="1693" y="0"/>
                    <a:pt x="1665" y="9"/>
                    <a:pt x="1640" y="26"/>
                  </a:cubicBezTo>
                  <a:cubicBezTo>
                    <a:pt x="1168" y="374"/>
                    <a:pt x="715" y="1274"/>
                    <a:pt x="610" y="2076"/>
                  </a:cubicBezTo>
                  <a:cubicBezTo>
                    <a:pt x="608" y="2092"/>
                    <a:pt x="609" y="2108"/>
                    <a:pt x="612" y="2124"/>
                  </a:cubicBezTo>
                  <a:cubicBezTo>
                    <a:pt x="881" y="3378"/>
                    <a:pt x="900" y="4758"/>
                    <a:pt x="668" y="6124"/>
                  </a:cubicBezTo>
                  <a:lnTo>
                    <a:pt x="167" y="6124"/>
                  </a:lnTo>
                  <a:cubicBezTo>
                    <a:pt x="116" y="6124"/>
                    <a:pt x="67" y="6150"/>
                    <a:pt x="43" y="6194"/>
                  </a:cubicBezTo>
                  <a:cubicBezTo>
                    <a:pt x="0" y="6274"/>
                    <a:pt x="39" y="6363"/>
                    <a:pt x="116" y="6393"/>
                  </a:cubicBezTo>
                  <a:cubicBezTo>
                    <a:pt x="199" y="6422"/>
                    <a:pt x="508" y="6647"/>
                    <a:pt x="515" y="6842"/>
                  </a:cubicBezTo>
                  <a:cubicBezTo>
                    <a:pt x="518" y="6916"/>
                    <a:pt x="578" y="6975"/>
                    <a:pt x="652" y="6975"/>
                  </a:cubicBezTo>
                  <a:lnTo>
                    <a:pt x="745" y="6975"/>
                  </a:lnTo>
                  <a:lnTo>
                    <a:pt x="745" y="7234"/>
                  </a:lnTo>
                  <a:cubicBezTo>
                    <a:pt x="745" y="7396"/>
                    <a:pt x="855" y="7530"/>
                    <a:pt x="1000" y="7570"/>
                  </a:cubicBezTo>
                  <a:cubicBezTo>
                    <a:pt x="925" y="7982"/>
                    <a:pt x="934" y="8367"/>
                    <a:pt x="1025" y="8742"/>
                  </a:cubicBezTo>
                  <a:lnTo>
                    <a:pt x="916" y="9185"/>
                  </a:lnTo>
                  <a:cubicBezTo>
                    <a:pt x="895" y="9267"/>
                    <a:pt x="915" y="9357"/>
                    <a:pt x="967" y="9426"/>
                  </a:cubicBezTo>
                  <a:cubicBezTo>
                    <a:pt x="1010" y="9479"/>
                    <a:pt x="1067" y="9510"/>
                    <a:pt x="1126" y="9510"/>
                  </a:cubicBezTo>
                  <a:lnTo>
                    <a:pt x="2326" y="9510"/>
                  </a:lnTo>
                  <a:cubicBezTo>
                    <a:pt x="2385" y="9510"/>
                    <a:pt x="2442" y="9479"/>
                    <a:pt x="2484" y="9426"/>
                  </a:cubicBezTo>
                  <a:cubicBezTo>
                    <a:pt x="2537" y="9357"/>
                    <a:pt x="2556" y="9269"/>
                    <a:pt x="2535" y="9185"/>
                  </a:cubicBezTo>
                  <a:lnTo>
                    <a:pt x="2424" y="8742"/>
                  </a:lnTo>
                  <a:cubicBezTo>
                    <a:pt x="2517" y="8368"/>
                    <a:pt x="2524" y="7982"/>
                    <a:pt x="2449" y="7570"/>
                  </a:cubicBezTo>
                  <a:cubicBezTo>
                    <a:pt x="2597" y="7530"/>
                    <a:pt x="2706" y="7395"/>
                    <a:pt x="2706" y="7234"/>
                  </a:cubicBezTo>
                  <a:lnTo>
                    <a:pt x="2706" y="6975"/>
                  </a:lnTo>
                  <a:lnTo>
                    <a:pt x="2756" y="6975"/>
                  </a:lnTo>
                  <a:cubicBezTo>
                    <a:pt x="2830" y="6975"/>
                    <a:pt x="2891" y="6916"/>
                    <a:pt x="2893" y="6842"/>
                  </a:cubicBezTo>
                  <a:cubicBezTo>
                    <a:pt x="2902" y="6654"/>
                    <a:pt x="3235" y="6424"/>
                    <a:pt x="3320" y="6393"/>
                  </a:cubicBezTo>
                  <a:cubicBezTo>
                    <a:pt x="3388" y="6369"/>
                    <a:pt x="3426" y="6305"/>
                    <a:pt x="3414" y="6238"/>
                  </a:cubicBezTo>
                  <a:cubicBezTo>
                    <a:pt x="3446" y="6174"/>
                    <a:pt x="3414" y="6124"/>
                    <a:pt x="3343" y="6124"/>
                  </a:cubicBezTo>
                  <a:lnTo>
                    <a:pt x="2774" y="6124"/>
                  </a:lnTo>
                  <a:cubicBezTo>
                    <a:pt x="2542" y="4756"/>
                    <a:pt x="2561" y="3377"/>
                    <a:pt x="2832" y="2124"/>
                  </a:cubicBezTo>
                  <a:cubicBezTo>
                    <a:pt x="2835" y="2108"/>
                    <a:pt x="2835" y="2092"/>
                    <a:pt x="2833" y="2076"/>
                  </a:cubicBezTo>
                  <a:cubicBezTo>
                    <a:pt x="2729" y="1275"/>
                    <a:pt x="2276" y="374"/>
                    <a:pt x="1804" y="26"/>
                  </a:cubicBezTo>
                  <a:cubicBezTo>
                    <a:pt x="1779" y="9"/>
                    <a:pt x="1750" y="0"/>
                    <a:pt x="17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16" name="Google Shape;2816;p50"/>
          <p:cNvGrpSpPr/>
          <p:nvPr/>
        </p:nvGrpSpPr>
        <p:grpSpPr>
          <a:xfrm>
            <a:off x="5140468" y="2652411"/>
            <a:ext cx="314099" cy="373907"/>
            <a:chOff x="4808208" y="1384132"/>
            <a:chExt cx="314099" cy="373907"/>
          </a:xfrm>
        </p:grpSpPr>
        <p:sp>
          <p:nvSpPr>
            <p:cNvPr id="2817" name="Google Shape;2817;p50"/>
            <p:cNvSpPr/>
            <p:nvPr/>
          </p:nvSpPr>
          <p:spPr>
            <a:xfrm>
              <a:off x="4876611" y="1398049"/>
              <a:ext cx="219952" cy="279523"/>
            </a:xfrm>
            <a:custGeom>
              <a:avLst/>
              <a:gdLst/>
              <a:ahLst/>
              <a:cxnLst/>
              <a:rect l="l" t="t" r="r" b="b"/>
              <a:pathLst>
                <a:path w="5579" h="7090" extrusionOk="0">
                  <a:moveTo>
                    <a:pt x="202" y="1858"/>
                  </a:moveTo>
                  <a:lnTo>
                    <a:pt x="1" y="1251"/>
                  </a:lnTo>
                  <a:lnTo>
                    <a:pt x="734" y="955"/>
                  </a:lnTo>
                  <a:cubicBezTo>
                    <a:pt x="3100" y="1"/>
                    <a:pt x="5578" y="1812"/>
                    <a:pt x="4857" y="4965"/>
                  </a:cubicBezTo>
                  <a:lnTo>
                    <a:pt x="4373" y="7078"/>
                  </a:lnTo>
                  <a:lnTo>
                    <a:pt x="3532" y="7090"/>
                  </a:lnTo>
                  <a:cubicBezTo>
                    <a:pt x="3606" y="4511"/>
                    <a:pt x="3464" y="1453"/>
                    <a:pt x="202" y="185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50"/>
            <p:cNvSpPr/>
            <p:nvPr/>
          </p:nvSpPr>
          <p:spPr>
            <a:xfrm>
              <a:off x="4811481" y="1464046"/>
              <a:ext cx="235959" cy="288276"/>
            </a:xfrm>
            <a:custGeom>
              <a:avLst/>
              <a:gdLst/>
              <a:ahLst/>
              <a:cxnLst/>
              <a:rect l="l" t="t" r="r" b="b"/>
              <a:pathLst>
                <a:path w="5985" h="7312" extrusionOk="0">
                  <a:moveTo>
                    <a:pt x="3286" y="0"/>
                  </a:moveTo>
                  <a:cubicBezTo>
                    <a:pt x="2735" y="0"/>
                    <a:pt x="2258" y="71"/>
                    <a:pt x="1861" y="192"/>
                  </a:cubicBezTo>
                  <a:cubicBezTo>
                    <a:pt x="1426" y="324"/>
                    <a:pt x="1086" y="516"/>
                    <a:pt x="847" y="739"/>
                  </a:cubicBezTo>
                  <a:cubicBezTo>
                    <a:pt x="266" y="1285"/>
                    <a:pt x="77" y="1904"/>
                    <a:pt x="97" y="3133"/>
                  </a:cubicBezTo>
                  <a:lnTo>
                    <a:pt x="1452" y="2647"/>
                  </a:lnTo>
                  <a:lnTo>
                    <a:pt x="2544" y="2647"/>
                  </a:lnTo>
                  <a:cubicBezTo>
                    <a:pt x="2644" y="2647"/>
                    <a:pt x="2707" y="2681"/>
                    <a:pt x="2706" y="2853"/>
                  </a:cubicBezTo>
                  <a:lnTo>
                    <a:pt x="2706" y="3006"/>
                  </a:lnTo>
                  <a:cubicBezTo>
                    <a:pt x="2706" y="3006"/>
                    <a:pt x="2478" y="3449"/>
                    <a:pt x="2195" y="3586"/>
                  </a:cubicBezTo>
                  <a:cubicBezTo>
                    <a:pt x="1603" y="3932"/>
                    <a:pt x="1026" y="4237"/>
                    <a:pt x="434" y="4564"/>
                  </a:cubicBezTo>
                  <a:cubicBezTo>
                    <a:pt x="0" y="4803"/>
                    <a:pt x="68" y="5004"/>
                    <a:pt x="80" y="5743"/>
                  </a:cubicBezTo>
                  <a:lnTo>
                    <a:pt x="80" y="7312"/>
                  </a:lnTo>
                  <a:lnTo>
                    <a:pt x="878" y="7312"/>
                  </a:lnTo>
                  <a:lnTo>
                    <a:pt x="1758" y="6960"/>
                  </a:lnTo>
                  <a:lnTo>
                    <a:pt x="4885" y="6960"/>
                  </a:lnTo>
                  <a:cubicBezTo>
                    <a:pt x="5589" y="6960"/>
                    <a:pt x="5390" y="6595"/>
                    <a:pt x="5266" y="5878"/>
                  </a:cubicBezTo>
                  <a:lnTo>
                    <a:pt x="5187" y="5420"/>
                  </a:lnTo>
                  <a:lnTo>
                    <a:pt x="5505" y="4089"/>
                  </a:lnTo>
                  <a:cubicBezTo>
                    <a:pt x="5985" y="2067"/>
                    <a:pt x="5764" y="0"/>
                    <a:pt x="32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9" name="Google Shape;2819;p50"/>
            <p:cNvSpPr/>
            <p:nvPr/>
          </p:nvSpPr>
          <p:spPr>
            <a:xfrm>
              <a:off x="4872038" y="1463810"/>
              <a:ext cx="175323" cy="274556"/>
            </a:xfrm>
            <a:custGeom>
              <a:avLst/>
              <a:gdLst/>
              <a:ahLst/>
              <a:cxnLst/>
              <a:rect l="l" t="t" r="r" b="b"/>
              <a:pathLst>
                <a:path w="4447" h="6964" extrusionOk="0">
                  <a:moveTo>
                    <a:pt x="681" y="267"/>
                  </a:moveTo>
                  <a:cubicBezTo>
                    <a:pt x="3162" y="267"/>
                    <a:pt x="3382" y="2336"/>
                    <a:pt x="2901" y="4356"/>
                  </a:cubicBezTo>
                  <a:lnTo>
                    <a:pt x="2583" y="5688"/>
                  </a:lnTo>
                  <a:lnTo>
                    <a:pt x="2662" y="6147"/>
                  </a:lnTo>
                  <a:cubicBezTo>
                    <a:pt x="2726" y="6510"/>
                    <a:pt x="2807" y="6782"/>
                    <a:pt x="2783" y="6963"/>
                  </a:cubicBezTo>
                  <a:lnTo>
                    <a:pt x="3345" y="6963"/>
                  </a:lnTo>
                  <a:cubicBezTo>
                    <a:pt x="4050" y="6963"/>
                    <a:pt x="3851" y="6598"/>
                    <a:pt x="3727" y="5880"/>
                  </a:cubicBezTo>
                  <a:lnTo>
                    <a:pt x="3648" y="5422"/>
                  </a:lnTo>
                  <a:lnTo>
                    <a:pt x="3966" y="4089"/>
                  </a:lnTo>
                  <a:cubicBezTo>
                    <a:pt x="4447" y="2068"/>
                    <a:pt x="4225" y="0"/>
                    <a:pt x="1746" y="0"/>
                  </a:cubicBezTo>
                  <a:cubicBezTo>
                    <a:pt x="1193" y="0"/>
                    <a:pt x="718" y="70"/>
                    <a:pt x="320" y="191"/>
                  </a:cubicBezTo>
                  <a:cubicBezTo>
                    <a:pt x="206" y="226"/>
                    <a:pt x="100" y="264"/>
                    <a:pt x="1" y="306"/>
                  </a:cubicBezTo>
                  <a:cubicBezTo>
                    <a:pt x="212" y="280"/>
                    <a:pt x="439" y="267"/>
                    <a:pt x="681" y="267"/>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0" name="Google Shape;2820;p50"/>
            <p:cNvSpPr/>
            <p:nvPr/>
          </p:nvSpPr>
          <p:spPr>
            <a:xfrm>
              <a:off x="4821534" y="1386300"/>
              <a:ext cx="294741" cy="333062"/>
            </a:xfrm>
            <a:custGeom>
              <a:avLst/>
              <a:gdLst/>
              <a:ahLst/>
              <a:cxnLst/>
              <a:rect l="l" t="t" r="r" b="b"/>
              <a:pathLst>
                <a:path w="7476" h="8448" extrusionOk="0">
                  <a:moveTo>
                    <a:pt x="6113" y="5165"/>
                  </a:moveTo>
                  <a:cubicBezTo>
                    <a:pt x="6610" y="1967"/>
                    <a:pt x="4568" y="797"/>
                    <a:pt x="2083" y="1379"/>
                  </a:cubicBezTo>
                  <a:lnTo>
                    <a:pt x="1433" y="1530"/>
                  </a:lnTo>
                  <a:lnTo>
                    <a:pt x="784" y="1681"/>
                  </a:lnTo>
                  <a:lnTo>
                    <a:pt x="0" y="216"/>
                  </a:lnTo>
                  <a:lnTo>
                    <a:pt x="2867" y="89"/>
                  </a:lnTo>
                  <a:cubicBezTo>
                    <a:pt x="4871" y="0"/>
                    <a:pt x="7452" y="1174"/>
                    <a:pt x="7124" y="4211"/>
                  </a:cubicBezTo>
                  <a:cubicBezTo>
                    <a:pt x="6940" y="5909"/>
                    <a:pt x="7070" y="7029"/>
                    <a:pt x="7475" y="8448"/>
                  </a:cubicBezTo>
                  <a:lnTo>
                    <a:pt x="6460" y="8448"/>
                  </a:lnTo>
                  <a:lnTo>
                    <a:pt x="5768" y="7366"/>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1" name="Google Shape;2821;p50"/>
            <p:cNvSpPr/>
            <p:nvPr/>
          </p:nvSpPr>
          <p:spPr>
            <a:xfrm>
              <a:off x="5000918" y="1398364"/>
              <a:ext cx="115436" cy="321117"/>
            </a:xfrm>
            <a:custGeom>
              <a:avLst/>
              <a:gdLst/>
              <a:ahLst/>
              <a:cxnLst/>
              <a:rect l="l" t="t" r="r" b="b"/>
              <a:pathLst>
                <a:path w="2928" h="8145" extrusionOk="0">
                  <a:moveTo>
                    <a:pt x="1" y="0"/>
                  </a:moveTo>
                  <a:cubicBezTo>
                    <a:pt x="891" y="723"/>
                    <a:pt x="1486" y="1839"/>
                    <a:pt x="1559" y="3106"/>
                  </a:cubicBezTo>
                  <a:cubicBezTo>
                    <a:pt x="1660" y="3602"/>
                    <a:pt x="1668" y="4186"/>
                    <a:pt x="1563" y="4860"/>
                  </a:cubicBezTo>
                  <a:lnTo>
                    <a:pt x="1220" y="7063"/>
                  </a:lnTo>
                  <a:lnTo>
                    <a:pt x="1913" y="8145"/>
                  </a:lnTo>
                  <a:lnTo>
                    <a:pt x="2927" y="8145"/>
                  </a:lnTo>
                  <a:cubicBezTo>
                    <a:pt x="2522" y="6726"/>
                    <a:pt x="2394" y="5604"/>
                    <a:pt x="2577" y="3907"/>
                  </a:cubicBezTo>
                  <a:cubicBezTo>
                    <a:pt x="2817" y="1690"/>
                    <a:pt x="1507" y="466"/>
                    <a:pt x="1" y="0"/>
                  </a:cubicBezTo>
                  <a:close/>
                </a:path>
              </a:pathLst>
            </a:custGeom>
            <a:solidFill>
              <a:srgbClr val="A00825">
                <a:alpha val="38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2" name="Google Shape;2822;p50"/>
            <p:cNvSpPr/>
            <p:nvPr/>
          </p:nvSpPr>
          <p:spPr>
            <a:xfrm>
              <a:off x="4808208" y="1384132"/>
              <a:ext cx="314099" cy="373907"/>
            </a:xfrm>
            <a:custGeom>
              <a:avLst/>
              <a:gdLst/>
              <a:ahLst/>
              <a:cxnLst/>
              <a:rect l="l" t="t" r="r" b="b"/>
              <a:pathLst>
                <a:path w="7967" h="9484" extrusionOk="0">
                  <a:moveTo>
                    <a:pt x="3365" y="2158"/>
                  </a:moveTo>
                  <a:cubicBezTo>
                    <a:pt x="4196" y="2158"/>
                    <a:pt x="4807" y="2400"/>
                    <a:pt x="5184" y="2876"/>
                  </a:cubicBezTo>
                  <a:cubicBezTo>
                    <a:pt x="5578" y="3376"/>
                    <a:pt x="5681" y="4073"/>
                    <a:pt x="5648" y="4768"/>
                  </a:cubicBezTo>
                  <a:cubicBezTo>
                    <a:pt x="4579" y="4721"/>
                    <a:pt x="4178" y="4229"/>
                    <a:pt x="3717" y="3664"/>
                  </a:cubicBezTo>
                  <a:cubicBezTo>
                    <a:pt x="3305" y="3158"/>
                    <a:pt x="2843" y="2594"/>
                    <a:pt x="1825" y="2396"/>
                  </a:cubicBezTo>
                  <a:cubicBezTo>
                    <a:pt x="2259" y="2242"/>
                    <a:pt x="2786" y="2158"/>
                    <a:pt x="3365" y="2158"/>
                  </a:cubicBezTo>
                  <a:close/>
                  <a:moveTo>
                    <a:pt x="3604" y="1443"/>
                  </a:moveTo>
                  <a:cubicBezTo>
                    <a:pt x="4407" y="1443"/>
                    <a:pt x="5086" y="1675"/>
                    <a:pt x="5573" y="2127"/>
                  </a:cubicBezTo>
                  <a:cubicBezTo>
                    <a:pt x="6271" y="2774"/>
                    <a:pt x="6528" y="3841"/>
                    <a:pt x="6314" y="5215"/>
                  </a:cubicBezTo>
                  <a:lnTo>
                    <a:pt x="5990" y="7300"/>
                  </a:lnTo>
                  <a:lnTo>
                    <a:pt x="5442" y="7310"/>
                  </a:lnTo>
                  <a:lnTo>
                    <a:pt x="5720" y="6149"/>
                  </a:lnTo>
                  <a:cubicBezTo>
                    <a:pt x="5973" y="5086"/>
                    <a:pt x="6123" y="3626"/>
                    <a:pt x="5400" y="2712"/>
                  </a:cubicBezTo>
                  <a:cubicBezTo>
                    <a:pt x="4968" y="2165"/>
                    <a:pt x="4283" y="1888"/>
                    <a:pt x="3364" y="1888"/>
                  </a:cubicBezTo>
                  <a:cubicBezTo>
                    <a:pt x="2874" y="1888"/>
                    <a:pt x="2422" y="1943"/>
                    <a:pt x="2027" y="2047"/>
                  </a:cubicBezTo>
                  <a:lnTo>
                    <a:pt x="1915" y="1711"/>
                  </a:lnTo>
                  <a:lnTo>
                    <a:pt x="2453" y="1585"/>
                  </a:lnTo>
                  <a:cubicBezTo>
                    <a:pt x="2857" y="1490"/>
                    <a:pt x="3243" y="1443"/>
                    <a:pt x="3604" y="1443"/>
                  </a:cubicBezTo>
                  <a:close/>
                  <a:moveTo>
                    <a:pt x="3426" y="1"/>
                  </a:moveTo>
                  <a:cubicBezTo>
                    <a:pt x="3350" y="1"/>
                    <a:pt x="3274" y="2"/>
                    <a:pt x="3197" y="6"/>
                  </a:cubicBezTo>
                  <a:lnTo>
                    <a:pt x="328" y="132"/>
                  </a:lnTo>
                  <a:cubicBezTo>
                    <a:pt x="280" y="134"/>
                    <a:pt x="237" y="161"/>
                    <a:pt x="213" y="202"/>
                  </a:cubicBezTo>
                  <a:cubicBezTo>
                    <a:pt x="190" y="243"/>
                    <a:pt x="190" y="295"/>
                    <a:pt x="212" y="337"/>
                  </a:cubicBezTo>
                  <a:lnTo>
                    <a:pt x="993" y="1803"/>
                  </a:lnTo>
                  <a:cubicBezTo>
                    <a:pt x="1017" y="1849"/>
                    <a:pt x="1067" y="1878"/>
                    <a:pt x="1118" y="1878"/>
                  </a:cubicBezTo>
                  <a:cubicBezTo>
                    <a:pt x="1129" y="1878"/>
                    <a:pt x="1140" y="1877"/>
                    <a:pt x="1151" y="1873"/>
                  </a:cubicBezTo>
                  <a:lnTo>
                    <a:pt x="1640" y="1759"/>
                  </a:lnTo>
                  <a:lnTo>
                    <a:pt x="1757" y="2114"/>
                  </a:lnTo>
                  <a:cubicBezTo>
                    <a:pt x="1380" y="2244"/>
                    <a:pt x="1064" y="2423"/>
                    <a:pt x="822" y="2650"/>
                  </a:cubicBezTo>
                  <a:cubicBezTo>
                    <a:pt x="213" y="3221"/>
                    <a:pt x="5" y="3876"/>
                    <a:pt x="27" y="5153"/>
                  </a:cubicBezTo>
                  <a:cubicBezTo>
                    <a:pt x="28" y="5216"/>
                    <a:pt x="73" y="5272"/>
                    <a:pt x="138" y="5288"/>
                  </a:cubicBezTo>
                  <a:cubicBezTo>
                    <a:pt x="147" y="5290"/>
                    <a:pt x="155" y="5291"/>
                    <a:pt x="164" y="5291"/>
                  </a:cubicBezTo>
                  <a:cubicBezTo>
                    <a:pt x="181" y="5291"/>
                    <a:pt x="199" y="5287"/>
                    <a:pt x="216" y="5281"/>
                  </a:cubicBezTo>
                  <a:lnTo>
                    <a:pt x="1549" y="4804"/>
                  </a:lnTo>
                  <a:lnTo>
                    <a:pt x="2619" y="4804"/>
                  </a:lnTo>
                  <a:cubicBezTo>
                    <a:pt x="2627" y="4804"/>
                    <a:pt x="2633" y="4804"/>
                    <a:pt x="2637" y="4805"/>
                  </a:cubicBezTo>
                  <a:cubicBezTo>
                    <a:pt x="2640" y="4816"/>
                    <a:pt x="2643" y="4837"/>
                    <a:pt x="2643" y="4872"/>
                  </a:cubicBezTo>
                  <a:lnTo>
                    <a:pt x="2643" y="5032"/>
                  </a:lnTo>
                  <a:cubicBezTo>
                    <a:pt x="2643" y="5032"/>
                    <a:pt x="2519" y="5343"/>
                    <a:pt x="2220" y="5486"/>
                  </a:cubicBezTo>
                  <a:cubicBezTo>
                    <a:pt x="2215" y="5489"/>
                    <a:pt x="2213" y="5491"/>
                    <a:pt x="2209" y="5492"/>
                  </a:cubicBezTo>
                  <a:cubicBezTo>
                    <a:pt x="1788" y="5737"/>
                    <a:pt x="1367" y="5966"/>
                    <a:pt x="959" y="6188"/>
                  </a:cubicBezTo>
                  <a:cubicBezTo>
                    <a:pt x="793" y="6279"/>
                    <a:pt x="622" y="6372"/>
                    <a:pt x="450" y="6466"/>
                  </a:cubicBezTo>
                  <a:cubicBezTo>
                    <a:pt x="1" y="6715"/>
                    <a:pt x="4" y="6963"/>
                    <a:pt x="11" y="7506"/>
                  </a:cubicBezTo>
                  <a:cubicBezTo>
                    <a:pt x="12" y="7584"/>
                    <a:pt x="15" y="7673"/>
                    <a:pt x="17" y="7767"/>
                  </a:cubicBezTo>
                  <a:lnTo>
                    <a:pt x="17" y="9341"/>
                  </a:lnTo>
                  <a:cubicBezTo>
                    <a:pt x="15" y="9418"/>
                    <a:pt x="76" y="9480"/>
                    <a:pt x="153" y="9483"/>
                  </a:cubicBezTo>
                  <a:lnTo>
                    <a:pt x="962" y="9483"/>
                  </a:lnTo>
                  <a:cubicBezTo>
                    <a:pt x="981" y="9480"/>
                    <a:pt x="997" y="9476"/>
                    <a:pt x="1014" y="9470"/>
                  </a:cubicBezTo>
                  <a:lnTo>
                    <a:pt x="1871" y="9132"/>
                  </a:lnTo>
                  <a:lnTo>
                    <a:pt x="3208" y="9132"/>
                  </a:lnTo>
                  <a:cubicBezTo>
                    <a:pt x="3280" y="9132"/>
                    <a:pt x="3343" y="9080"/>
                    <a:pt x="3350" y="9011"/>
                  </a:cubicBezTo>
                  <a:cubicBezTo>
                    <a:pt x="3361" y="8926"/>
                    <a:pt x="3295" y="8855"/>
                    <a:pt x="3213" y="8855"/>
                  </a:cubicBezTo>
                  <a:lnTo>
                    <a:pt x="1814" y="8855"/>
                  </a:lnTo>
                  <a:cubicBezTo>
                    <a:pt x="1797" y="8855"/>
                    <a:pt x="1778" y="8859"/>
                    <a:pt x="1762" y="8865"/>
                  </a:cubicBezTo>
                  <a:lnTo>
                    <a:pt x="924" y="9207"/>
                  </a:lnTo>
                  <a:lnTo>
                    <a:pt x="294" y="9207"/>
                  </a:lnTo>
                  <a:lnTo>
                    <a:pt x="294" y="7761"/>
                  </a:lnTo>
                  <a:cubicBezTo>
                    <a:pt x="294" y="7663"/>
                    <a:pt x="292" y="7575"/>
                    <a:pt x="291" y="7498"/>
                  </a:cubicBezTo>
                  <a:cubicBezTo>
                    <a:pt x="285" y="6981"/>
                    <a:pt x="284" y="6872"/>
                    <a:pt x="586" y="6704"/>
                  </a:cubicBezTo>
                  <a:cubicBezTo>
                    <a:pt x="756" y="6612"/>
                    <a:pt x="927" y="6518"/>
                    <a:pt x="1092" y="6428"/>
                  </a:cubicBezTo>
                  <a:cubicBezTo>
                    <a:pt x="1499" y="6207"/>
                    <a:pt x="1920" y="5976"/>
                    <a:pt x="2341" y="5731"/>
                  </a:cubicBezTo>
                  <a:cubicBezTo>
                    <a:pt x="2611" y="5600"/>
                    <a:pt x="2920" y="5402"/>
                    <a:pt x="2920" y="5030"/>
                  </a:cubicBezTo>
                  <a:lnTo>
                    <a:pt x="2920" y="4873"/>
                  </a:lnTo>
                  <a:cubicBezTo>
                    <a:pt x="2920" y="4795"/>
                    <a:pt x="2911" y="4683"/>
                    <a:pt x="2833" y="4605"/>
                  </a:cubicBezTo>
                  <a:cubicBezTo>
                    <a:pt x="2765" y="4536"/>
                    <a:pt x="2678" y="4529"/>
                    <a:pt x="2619" y="4529"/>
                  </a:cubicBezTo>
                  <a:lnTo>
                    <a:pt x="1529" y="4529"/>
                  </a:lnTo>
                  <a:cubicBezTo>
                    <a:pt x="1513" y="4529"/>
                    <a:pt x="1497" y="4531"/>
                    <a:pt x="1483" y="4536"/>
                  </a:cubicBezTo>
                  <a:lnTo>
                    <a:pt x="312" y="4956"/>
                  </a:lnTo>
                  <a:cubicBezTo>
                    <a:pt x="315" y="3887"/>
                    <a:pt x="502" y="3345"/>
                    <a:pt x="1019" y="2858"/>
                  </a:cubicBezTo>
                  <a:cubicBezTo>
                    <a:pt x="1115" y="2768"/>
                    <a:pt x="1227" y="2686"/>
                    <a:pt x="1354" y="2611"/>
                  </a:cubicBezTo>
                  <a:cubicBezTo>
                    <a:pt x="2574" y="2702"/>
                    <a:pt x="3022" y="3254"/>
                    <a:pt x="3497" y="3836"/>
                  </a:cubicBezTo>
                  <a:cubicBezTo>
                    <a:pt x="3957" y="4400"/>
                    <a:pt x="4433" y="4984"/>
                    <a:pt x="5616" y="5041"/>
                  </a:cubicBezTo>
                  <a:cubicBezTo>
                    <a:pt x="5583" y="5402"/>
                    <a:pt x="5515" y="5755"/>
                    <a:pt x="5440" y="6072"/>
                  </a:cubicBezTo>
                  <a:lnTo>
                    <a:pt x="5124" y="7404"/>
                  </a:lnTo>
                  <a:cubicBezTo>
                    <a:pt x="5120" y="7422"/>
                    <a:pt x="5119" y="7441"/>
                    <a:pt x="5122" y="7459"/>
                  </a:cubicBezTo>
                  <a:lnTo>
                    <a:pt x="5201" y="7916"/>
                  </a:lnTo>
                  <a:cubicBezTo>
                    <a:pt x="5220" y="8026"/>
                    <a:pt x="5241" y="8128"/>
                    <a:pt x="5259" y="8220"/>
                  </a:cubicBezTo>
                  <a:cubicBezTo>
                    <a:pt x="5311" y="8470"/>
                    <a:pt x="5354" y="8685"/>
                    <a:pt x="5293" y="8760"/>
                  </a:cubicBezTo>
                  <a:cubicBezTo>
                    <a:pt x="5264" y="8795"/>
                    <a:pt x="5183" y="8837"/>
                    <a:pt x="4956" y="8837"/>
                  </a:cubicBezTo>
                  <a:lnTo>
                    <a:pt x="3858" y="8837"/>
                  </a:lnTo>
                  <a:cubicBezTo>
                    <a:pt x="3787" y="8837"/>
                    <a:pt x="3724" y="8887"/>
                    <a:pt x="3716" y="8958"/>
                  </a:cubicBezTo>
                  <a:cubicBezTo>
                    <a:pt x="3706" y="9042"/>
                    <a:pt x="3771" y="9113"/>
                    <a:pt x="3853" y="9113"/>
                  </a:cubicBezTo>
                  <a:lnTo>
                    <a:pt x="4967" y="9113"/>
                  </a:lnTo>
                  <a:cubicBezTo>
                    <a:pt x="5246" y="9113"/>
                    <a:pt x="5416" y="9059"/>
                    <a:pt x="5516" y="8937"/>
                  </a:cubicBezTo>
                  <a:cubicBezTo>
                    <a:pt x="5660" y="8760"/>
                    <a:pt x="5610" y="8512"/>
                    <a:pt x="5541" y="8168"/>
                  </a:cubicBezTo>
                  <a:cubicBezTo>
                    <a:pt x="5522" y="8075"/>
                    <a:pt x="5502" y="7979"/>
                    <a:pt x="5484" y="7874"/>
                  </a:cubicBezTo>
                  <a:lnTo>
                    <a:pt x="5432" y="7579"/>
                  </a:lnTo>
                  <a:lnTo>
                    <a:pt x="6033" y="7568"/>
                  </a:lnTo>
                  <a:lnTo>
                    <a:pt x="6685" y="8587"/>
                  </a:lnTo>
                  <a:cubicBezTo>
                    <a:pt x="6709" y="8627"/>
                    <a:pt x="6754" y="8652"/>
                    <a:pt x="6802" y="8652"/>
                  </a:cubicBezTo>
                  <a:lnTo>
                    <a:pt x="7813" y="8652"/>
                  </a:lnTo>
                  <a:cubicBezTo>
                    <a:pt x="7837" y="8652"/>
                    <a:pt x="7864" y="8647"/>
                    <a:pt x="7885" y="8633"/>
                  </a:cubicBezTo>
                  <a:cubicBezTo>
                    <a:pt x="7942" y="8600"/>
                    <a:pt x="7966" y="8533"/>
                    <a:pt x="7950" y="8475"/>
                  </a:cubicBezTo>
                  <a:cubicBezTo>
                    <a:pt x="7523" y="6977"/>
                    <a:pt x="7431" y="5881"/>
                    <a:pt x="7603" y="4292"/>
                  </a:cubicBezTo>
                  <a:cubicBezTo>
                    <a:pt x="7611" y="4215"/>
                    <a:pt x="7556" y="4146"/>
                    <a:pt x="7481" y="4139"/>
                  </a:cubicBezTo>
                  <a:cubicBezTo>
                    <a:pt x="7476" y="4138"/>
                    <a:pt x="7471" y="4138"/>
                    <a:pt x="7466" y="4138"/>
                  </a:cubicBezTo>
                  <a:cubicBezTo>
                    <a:pt x="7395" y="4138"/>
                    <a:pt x="7335" y="4191"/>
                    <a:pt x="7328" y="4261"/>
                  </a:cubicBezTo>
                  <a:cubicBezTo>
                    <a:pt x="7159" y="5828"/>
                    <a:pt x="7238" y="6926"/>
                    <a:pt x="7634" y="8374"/>
                  </a:cubicBezTo>
                  <a:lnTo>
                    <a:pt x="6878" y="8374"/>
                  </a:lnTo>
                  <a:lnTo>
                    <a:pt x="6254" y="7399"/>
                  </a:lnTo>
                  <a:lnTo>
                    <a:pt x="6590" y="5247"/>
                  </a:lnTo>
                  <a:cubicBezTo>
                    <a:pt x="6818" y="3777"/>
                    <a:pt x="6532" y="2622"/>
                    <a:pt x="5762" y="1909"/>
                  </a:cubicBezTo>
                  <a:cubicBezTo>
                    <a:pt x="5369" y="1546"/>
                    <a:pt x="4868" y="1309"/>
                    <a:pt x="4272" y="1208"/>
                  </a:cubicBezTo>
                  <a:cubicBezTo>
                    <a:pt x="4054" y="1171"/>
                    <a:pt x="3827" y="1152"/>
                    <a:pt x="3593" y="1152"/>
                  </a:cubicBezTo>
                  <a:cubicBezTo>
                    <a:pt x="3211" y="1152"/>
                    <a:pt x="2807" y="1202"/>
                    <a:pt x="2387" y="1300"/>
                  </a:cubicBezTo>
                  <a:lnTo>
                    <a:pt x="1703" y="1460"/>
                  </a:lnTo>
                  <a:cubicBezTo>
                    <a:pt x="1702" y="1460"/>
                    <a:pt x="1700" y="1460"/>
                    <a:pt x="1700" y="1461"/>
                  </a:cubicBezTo>
                  <a:lnTo>
                    <a:pt x="1190" y="1581"/>
                  </a:lnTo>
                  <a:lnTo>
                    <a:pt x="560" y="401"/>
                  </a:lnTo>
                  <a:lnTo>
                    <a:pt x="3210" y="284"/>
                  </a:lnTo>
                  <a:cubicBezTo>
                    <a:pt x="3282" y="281"/>
                    <a:pt x="3354" y="279"/>
                    <a:pt x="3425" y="279"/>
                  </a:cubicBezTo>
                  <a:cubicBezTo>
                    <a:pt x="4541" y="279"/>
                    <a:pt x="5616" y="662"/>
                    <a:pt x="6339" y="1325"/>
                  </a:cubicBezTo>
                  <a:cubicBezTo>
                    <a:pt x="6972" y="1905"/>
                    <a:pt x="7313" y="2664"/>
                    <a:pt x="7352" y="3581"/>
                  </a:cubicBezTo>
                  <a:cubicBezTo>
                    <a:pt x="7355" y="3655"/>
                    <a:pt x="7418" y="3714"/>
                    <a:pt x="7492" y="3714"/>
                  </a:cubicBezTo>
                  <a:cubicBezTo>
                    <a:pt x="7494" y="3714"/>
                    <a:pt x="7496" y="3714"/>
                    <a:pt x="7498" y="3714"/>
                  </a:cubicBezTo>
                  <a:cubicBezTo>
                    <a:pt x="7574" y="3710"/>
                    <a:pt x="7634" y="3645"/>
                    <a:pt x="7631" y="3569"/>
                  </a:cubicBezTo>
                  <a:cubicBezTo>
                    <a:pt x="7609" y="3058"/>
                    <a:pt x="7497" y="2584"/>
                    <a:pt x="7297" y="2159"/>
                  </a:cubicBezTo>
                  <a:cubicBezTo>
                    <a:pt x="7113" y="1769"/>
                    <a:pt x="6855" y="1419"/>
                    <a:pt x="6528" y="1119"/>
                  </a:cubicBezTo>
                  <a:cubicBezTo>
                    <a:pt x="5755" y="412"/>
                    <a:pt x="4610" y="1"/>
                    <a:pt x="34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3" name="Google Shape;2823;p50"/>
            <p:cNvSpPr/>
            <p:nvPr/>
          </p:nvSpPr>
          <p:spPr>
            <a:xfrm>
              <a:off x="4880987" y="1513761"/>
              <a:ext cx="10960" cy="24049"/>
            </a:xfrm>
            <a:custGeom>
              <a:avLst/>
              <a:gdLst/>
              <a:ahLst/>
              <a:cxnLst/>
              <a:rect l="l" t="t" r="r" b="b"/>
              <a:pathLst>
                <a:path w="278" h="610" extrusionOk="0">
                  <a:moveTo>
                    <a:pt x="139" y="1"/>
                  </a:moveTo>
                  <a:cubicBezTo>
                    <a:pt x="62" y="1"/>
                    <a:pt x="0" y="62"/>
                    <a:pt x="0" y="139"/>
                  </a:cubicBezTo>
                  <a:lnTo>
                    <a:pt x="0" y="466"/>
                  </a:lnTo>
                  <a:cubicBezTo>
                    <a:pt x="0" y="536"/>
                    <a:pt x="52" y="600"/>
                    <a:pt x="122" y="608"/>
                  </a:cubicBezTo>
                  <a:cubicBezTo>
                    <a:pt x="128" y="609"/>
                    <a:pt x="133" y="609"/>
                    <a:pt x="139" y="609"/>
                  </a:cubicBezTo>
                  <a:cubicBezTo>
                    <a:pt x="216" y="609"/>
                    <a:pt x="278" y="547"/>
                    <a:pt x="278" y="471"/>
                  </a:cubicBezTo>
                  <a:lnTo>
                    <a:pt x="278" y="144"/>
                  </a:lnTo>
                  <a:cubicBezTo>
                    <a:pt x="278" y="72"/>
                    <a:pt x="226" y="9"/>
                    <a:pt x="156" y="2"/>
                  </a:cubicBezTo>
                  <a:cubicBezTo>
                    <a:pt x="150" y="1"/>
                    <a:pt x="144" y="1"/>
                    <a:pt x="1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4" name="Google Shape;2824;p50"/>
            <p:cNvSpPr/>
            <p:nvPr/>
          </p:nvSpPr>
          <p:spPr>
            <a:xfrm>
              <a:off x="4852562" y="1513761"/>
              <a:ext cx="10960" cy="24049"/>
            </a:xfrm>
            <a:custGeom>
              <a:avLst/>
              <a:gdLst/>
              <a:ahLst/>
              <a:cxnLst/>
              <a:rect l="l" t="t" r="r" b="b"/>
              <a:pathLst>
                <a:path w="278" h="610" extrusionOk="0">
                  <a:moveTo>
                    <a:pt x="138" y="1"/>
                  </a:moveTo>
                  <a:cubicBezTo>
                    <a:pt x="62" y="1"/>
                    <a:pt x="0" y="62"/>
                    <a:pt x="0" y="139"/>
                  </a:cubicBezTo>
                  <a:lnTo>
                    <a:pt x="0" y="466"/>
                  </a:lnTo>
                  <a:cubicBezTo>
                    <a:pt x="0" y="536"/>
                    <a:pt x="52" y="600"/>
                    <a:pt x="121" y="608"/>
                  </a:cubicBezTo>
                  <a:cubicBezTo>
                    <a:pt x="127" y="609"/>
                    <a:pt x="133" y="609"/>
                    <a:pt x="139" y="609"/>
                  </a:cubicBezTo>
                  <a:cubicBezTo>
                    <a:pt x="215" y="609"/>
                    <a:pt x="277" y="547"/>
                    <a:pt x="277" y="471"/>
                  </a:cubicBezTo>
                  <a:lnTo>
                    <a:pt x="277" y="144"/>
                  </a:lnTo>
                  <a:cubicBezTo>
                    <a:pt x="277" y="72"/>
                    <a:pt x="226" y="9"/>
                    <a:pt x="156" y="2"/>
                  </a:cubicBezTo>
                  <a:cubicBezTo>
                    <a:pt x="150" y="1"/>
                    <a:pt x="144" y="1"/>
                    <a:pt x="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5" name="Google Shape;2825;p50"/>
          <p:cNvGrpSpPr/>
          <p:nvPr/>
        </p:nvGrpSpPr>
        <p:grpSpPr>
          <a:xfrm>
            <a:off x="4405433" y="1954614"/>
            <a:ext cx="385852" cy="373867"/>
            <a:chOff x="1521386" y="1992460"/>
            <a:chExt cx="385852" cy="373867"/>
          </a:xfrm>
        </p:grpSpPr>
        <p:sp>
          <p:nvSpPr>
            <p:cNvPr id="2826" name="Google Shape;2826;p50"/>
            <p:cNvSpPr/>
            <p:nvPr/>
          </p:nvSpPr>
          <p:spPr>
            <a:xfrm>
              <a:off x="1690282" y="2214068"/>
              <a:ext cx="48177" cy="146267"/>
            </a:xfrm>
            <a:custGeom>
              <a:avLst/>
              <a:gdLst/>
              <a:ahLst/>
              <a:cxnLst/>
              <a:rect l="l" t="t" r="r" b="b"/>
              <a:pathLst>
                <a:path w="1222" h="3710" extrusionOk="0">
                  <a:moveTo>
                    <a:pt x="1222" y="433"/>
                  </a:moveTo>
                  <a:lnTo>
                    <a:pt x="566" y="1"/>
                  </a:lnTo>
                  <a:lnTo>
                    <a:pt x="1" y="433"/>
                  </a:lnTo>
                  <a:lnTo>
                    <a:pt x="1" y="3710"/>
                  </a:lnTo>
                  <a:lnTo>
                    <a:pt x="1222" y="3710"/>
                  </a:lnTo>
                  <a:lnTo>
                    <a:pt x="1222" y="4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7" name="Google Shape;2827;p50"/>
            <p:cNvSpPr/>
            <p:nvPr/>
          </p:nvSpPr>
          <p:spPr>
            <a:xfrm>
              <a:off x="1682318" y="2158281"/>
              <a:ext cx="64223" cy="72976"/>
            </a:xfrm>
            <a:custGeom>
              <a:avLst/>
              <a:gdLst/>
              <a:ahLst/>
              <a:cxnLst/>
              <a:rect l="l" t="t" r="r" b="b"/>
              <a:pathLst>
                <a:path w="1629" h="1851" extrusionOk="0">
                  <a:moveTo>
                    <a:pt x="813" y="1"/>
                  </a:moveTo>
                  <a:lnTo>
                    <a:pt x="0" y="632"/>
                  </a:lnTo>
                  <a:lnTo>
                    <a:pt x="0" y="1645"/>
                  </a:lnTo>
                  <a:cubicBezTo>
                    <a:pt x="0" y="1758"/>
                    <a:pt x="93" y="1850"/>
                    <a:pt x="206" y="1850"/>
                  </a:cubicBezTo>
                  <a:lnTo>
                    <a:pt x="1423" y="1850"/>
                  </a:lnTo>
                  <a:cubicBezTo>
                    <a:pt x="1536" y="1850"/>
                    <a:pt x="1628" y="1758"/>
                    <a:pt x="1628" y="1645"/>
                  </a:cubicBezTo>
                  <a:lnTo>
                    <a:pt x="1628" y="632"/>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50"/>
            <p:cNvSpPr/>
            <p:nvPr/>
          </p:nvSpPr>
          <p:spPr>
            <a:xfrm>
              <a:off x="1775716" y="2020885"/>
              <a:ext cx="86617" cy="187387"/>
            </a:xfrm>
            <a:custGeom>
              <a:avLst/>
              <a:gdLst/>
              <a:ahLst/>
              <a:cxnLst/>
              <a:rect l="l" t="t" r="r" b="b"/>
              <a:pathLst>
                <a:path w="2197" h="4753" extrusionOk="0">
                  <a:moveTo>
                    <a:pt x="357" y="545"/>
                  </a:moveTo>
                  <a:lnTo>
                    <a:pt x="1" y="2349"/>
                  </a:lnTo>
                  <a:lnTo>
                    <a:pt x="357" y="4208"/>
                  </a:lnTo>
                  <a:cubicBezTo>
                    <a:pt x="709" y="4296"/>
                    <a:pt x="1093" y="4461"/>
                    <a:pt x="1421" y="4752"/>
                  </a:cubicBezTo>
                  <a:cubicBezTo>
                    <a:pt x="2031" y="4085"/>
                    <a:pt x="2196" y="2937"/>
                    <a:pt x="2196" y="2377"/>
                  </a:cubicBezTo>
                  <a:cubicBezTo>
                    <a:pt x="2196" y="1810"/>
                    <a:pt x="1963" y="528"/>
                    <a:pt x="1419" y="0"/>
                  </a:cubicBezTo>
                  <a:cubicBezTo>
                    <a:pt x="1093" y="292"/>
                    <a:pt x="709" y="456"/>
                    <a:pt x="357" y="54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9" name="Google Shape;2829;p50"/>
            <p:cNvSpPr/>
            <p:nvPr/>
          </p:nvSpPr>
          <p:spPr>
            <a:xfrm>
              <a:off x="1690243" y="2006574"/>
              <a:ext cx="48217" cy="54288"/>
            </a:xfrm>
            <a:custGeom>
              <a:avLst/>
              <a:gdLst/>
              <a:ahLst/>
              <a:cxnLst/>
              <a:rect l="l" t="t" r="r" b="b"/>
              <a:pathLst>
                <a:path w="1223" h="1377" extrusionOk="0">
                  <a:moveTo>
                    <a:pt x="3" y="1006"/>
                  </a:moveTo>
                  <a:lnTo>
                    <a:pt x="612" y="1377"/>
                  </a:lnTo>
                  <a:lnTo>
                    <a:pt x="1223" y="1006"/>
                  </a:lnTo>
                  <a:lnTo>
                    <a:pt x="1223" y="503"/>
                  </a:lnTo>
                  <a:cubicBezTo>
                    <a:pt x="1223" y="227"/>
                    <a:pt x="997" y="1"/>
                    <a:pt x="721" y="1"/>
                  </a:cubicBezTo>
                  <a:lnTo>
                    <a:pt x="501" y="1"/>
                  </a:lnTo>
                  <a:cubicBezTo>
                    <a:pt x="226" y="1"/>
                    <a:pt x="1" y="226"/>
                    <a:pt x="1" y="503"/>
                  </a:cubicBezTo>
                  <a:lnTo>
                    <a:pt x="1" y="1006"/>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0" name="Google Shape;2830;p50"/>
            <p:cNvSpPr/>
            <p:nvPr/>
          </p:nvSpPr>
          <p:spPr>
            <a:xfrm>
              <a:off x="1690322" y="2029204"/>
              <a:ext cx="48138" cy="16834"/>
            </a:xfrm>
            <a:custGeom>
              <a:avLst/>
              <a:gdLst/>
              <a:ahLst/>
              <a:cxnLst/>
              <a:rect l="l" t="t" r="r" b="b"/>
              <a:pathLst>
                <a:path w="1221" h="427" extrusionOk="0">
                  <a:moveTo>
                    <a:pt x="1" y="0"/>
                  </a:moveTo>
                  <a:lnTo>
                    <a:pt x="1221" y="0"/>
                  </a:lnTo>
                  <a:lnTo>
                    <a:pt x="1221" y="426"/>
                  </a:lnTo>
                  <a:lnTo>
                    <a:pt x="1" y="426"/>
                  </a:ln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1" name="Google Shape;2831;p50"/>
            <p:cNvSpPr/>
            <p:nvPr/>
          </p:nvSpPr>
          <p:spPr>
            <a:xfrm>
              <a:off x="1566251" y="2020964"/>
              <a:ext cx="82792" cy="187426"/>
            </a:xfrm>
            <a:custGeom>
              <a:avLst/>
              <a:gdLst/>
              <a:ahLst/>
              <a:cxnLst/>
              <a:rect l="l" t="t" r="r" b="b"/>
              <a:pathLst>
                <a:path w="2100" h="4754" extrusionOk="0">
                  <a:moveTo>
                    <a:pt x="777" y="0"/>
                  </a:moveTo>
                  <a:cubicBezTo>
                    <a:pt x="249" y="527"/>
                    <a:pt x="1" y="1811"/>
                    <a:pt x="1" y="2377"/>
                  </a:cubicBezTo>
                  <a:cubicBezTo>
                    <a:pt x="1" y="2937"/>
                    <a:pt x="49" y="3968"/>
                    <a:pt x="777" y="4753"/>
                  </a:cubicBezTo>
                  <a:cubicBezTo>
                    <a:pt x="1105" y="4461"/>
                    <a:pt x="1489" y="4297"/>
                    <a:pt x="1841" y="4208"/>
                  </a:cubicBezTo>
                  <a:lnTo>
                    <a:pt x="2099" y="2377"/>
                  </a:lnTo>
                  <a:lnTo>
                    <a:pt x="1841" y="544"/>
                  </a:lnTo>
                  <a:cubicBezTo>
                    <a:pt x="1489" y="454"/>
                    <a:pt x="1105" y="290"/>
                    <a:pt x="7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50"/>
            <p:cNvSpPr/>
            <p:nvPr/>
          </p:nvSpPr>
          <p:spPr>
            <a:xfrm>
              <a:off x="1713977" y="2042253"/>
              <a:ext cx="75538" cy="144532"/>
            </a:xfrm>
            <a:custGeom>
              <a:avLst/>
              <a:gdLst/>
              <a:ahLst/>
              <a:cxnLst/>
              <a:rect l="l" t="t" r="r" b="b"/>
              <a:pathLst>
                <a:path w="1916" h="3666" extrusionOk="0">
                  <a:moveTo>
                    <a:pt x="1916" y="3665"/>
                  </a:moveTo>
                  <a:lnTo>
                    <a:pt x="1916" y="0"/>
                  </a:lnTo>
                  <a:cubicBezTo>
                    <a:pt x="1641" y="70"/>
                    <a:pt x="1385" y="92"/>
                    <a:pt x="1191" y="95"/>
                  </a:cubicBezTo>
                  <a:cubicBezTo>
                    <a:pt x="1143" y="96"/>
                    <a:pt x="652" y="96"/>
                    <a:pt x="612" y="95"/>
                  </a:cubicBezTo>
                  <a:lnTo>
                    <a:pt x="1" y="1833"/>
                  </a:lnTo>
                  <a:lnTo>
                    <a:pt x="612" y="3572"/>
                  </a:lnTo>
                  <a:lnTo>
                    <a:pt x="818" y="3572"/>
                  </a:lnTo>
                  <a:lnTo>
                    <a:pt x="1191" y="3572"/>
                  </a:lnTo>
                  <a:cubicBezTo>
                    <a:pt x="1385" y="3572"/>
                    <a:pt x="1642" y="3594"/>
                    <a:pt x="1916" y="3665"/>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50"/>
            <p:cNvSpPr/>
            <p:nvPr/>
          </p:nvSpPr>
          <p:spPr>
            <a:xfrm>
              <a:off x="1638517" y="2042253"/>
              <a:ext cx="59611" cy="144532"/>
            </a:xfrm>
            <a:custGeom>
              <a:avLst/>
              <a:gdLst/>
              <a:ahLst/>
              <a:cxnLst/>
              <a:rect l="l" t="t" r="r" b="b"/>
              <a:pathLst>
                <a:path w="1512" h="3666" extrusionOk="0">
                  <a:moveTo>
                    <a:pt x="1304" y="3572"/>
                  </a:moveTo>
                  <a:lnTo>
                    <a:pt x="1512" y="1833"/>
                  </a:lnTo>
                  <a:lnTo>
                    <a:pt x="1304" y="95"/>
                  </a:lnTo>
                  <a:cubicBezTo>
                    <a:pt x="1264" y="96"/>
                    <a:pt x="774" y="96"/>
                    <a:pt x="725" y="95"/>
                  </a:cubicBezTo>
                  <a:cubicBezTo>
                    <a:pt x="531" y="92"/>
                    <a:pt x="276" y="69"/>
                    <a:pt x="1" y="0"/>
                  </a:cubicBezTo>
                  <a:lnTo>
                    <a:pt x="1" y="1836"/>
                  </a:lnTo>
                  <a:lnTo>
                    <a:pt x="1" y="3665"/>
                  </a:lnTo>
                  <a:cubicBezTo>
                    <a:pt x="276" y="3594"/>
                    <a:pt x="531" y="3572"/>
                    <a:pt x="725" y="3572"/>
                  </a:cubicBezTo>
                  <a:lnTo>
                    <a:pt x="1098" y="3572"/>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50"/>
            <p:cNvSpPr/>
            <p:nvPr/>
          </p:nvSpPr>
          <p:spPr>
            <a:xfrm>
              <a:off x="1583874" y="2162736"/>
              <a:ext cx="54682" cy="45575"/>
            </a:xfrm>
            <a:custGeom>
              <a:avLst/>
              <a:gdLst/>
              <a:ahLst/>
              <a:cxnLst/>
              <a:rect l="l" t="t" r="r" b="b"/>
              <a:pathLst>
                <a:path w="1387" h="1156" extrusionOk="0">
                  <a:moveTo>
                    <a:pt x="1" y="486"/>
                  </a:moveTo>
                  <a:cubicBezTo>
                    <a:pt x="85" y="722"/>
                    <a:pt x="192" y="952"/>
                    <a:pt x="324" y="1155"/>
                  </a:cubicBezTo>
                  <a:cubicBezTo>
                    <a:pt x="652" y="864"/>
                    <a:pt x="1035" y="700"/>
                    <a:pt x="1387" y="611"/>
                  </a:cubicBezTo>
                  <a:lnTo>
                    <a:pt x="1387" y="1"/>
                  </a:lnTo>
                  <a:cubicBezTo>
                    <a:pt x="1288" y="14"/>
                    <a:pt x="1182" y="32"/>
                    <a:pt x="1075" y="55"/>
                  </a:cubicBezTo>
                  <a:cubicBezTo>
                    <a:pt x="723" y="132"/>
                    <a:pt x="344" y="264"/>
                    <a:pt x="1" y="486"/>
                  </a:cubicBezTo>
                  <a:close/>
                </a:path>
              </a:pathLst>
            </a:custGeom>
            <a:solidFill>
              <a:srgbClr val="FBBA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50"/>
            <p:cNvSpPr/>
            <p:nvPr/>
          </p:nvSpPr>
          <p:spPr>
            <a:xfrm>
              <a:off x="1639266" y="2161120"/>
              <a:ext cx="51055" cy="25547"/>
            </a:xfrm>
            <a:custGeom>
              <a:avLst/>
              <a:gdLst/>
              <a:ahLst/>
              <a:cxnLst/>
              <a:rect l="l" t="t" r="r" b="b"/>
              <a:pathLst>
                <a:path w="1295" h="648" extrusionOk="0">
                  <a:moveTo>
                    <a:pt x="1" y="39"/>
                  </a:moveTo>
                  <a:lnTo>
                    <a:pt x="1" y="648"/>
                  </a:lnTo>
                  <a:cubicBezTo>
                    <a:pt x="274" y="579"/>
                    <a:pt x="528" y="556"/>
                    <a:pt x="720" y="556"/>
                  </a:cubicBezTo>
                  <a:lnTo>
                    <a:pt x="1091" y="556"/>
                  </a:lnTo>
                  <a:lnTo>
                    <a:pt x="1295" y="556"/>
                  </a:lnTo>
                  <a:lnTo>
                    <a:pt x="1295" y="0"/>
                  </a:lnTo>
                  <a:lnTo>
                    <a:pt x="1197" y="0"/>
                  </a:lnTo>
                  <a:lnTo>
                    <a:pt x="957" y="0"/>
                  </a:lnTo>
                  <a:lnTo>
                    <a:pt x="527" y="0"/>
                  </a:lnTo>
                  <a:cubicBezTo>
                    <a:pt x="377" y="3"/>
                    <a:pt x="197" y="13"/>
                    <a:pt x="1" y="39"/>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50"/>
            <p:cNvSpPr/>
            <p:nvPr/>
          </p:nvSpPr>
          <p:spPr>
            <a:xfrm>
              <a:off x="1738420" y="2161199"/>
              <a:ext cx="51095" cy="25587"/>
            </a:xfrm>
            <a:custGeom>
              <a:avLst/>
              <a:gdLst/>
              <a:ahLst/>
              <a:cxnLst/>
              <a:rect l="l" t="t" r="r" b="b"/>
              <a:pathLst>
                <a:path w="1296" h="649" extrusionOk="0">
                  <a:moveTo>
                    <a:pt x="1" y="1"/>
                  </a:moveTo>
                  <a:lnTo>
                    <a:pt x="1" y="555"/>
                  </a:lnTo>
                  <a:lnTo>
                    <a:pt x="205" y="555"/>
                  </a:lnTo>
                  <a:lnTo>
                    <a:pt x="576" y="555"/>
                  </a:lnTo>
                  <a:cubicBezTo>
                    <a:pt x="769" y="555"/>
                    <a:pt x="1023" y="577"/>
                    <a:pt x="1296" y="648"/>
                  </a:cubicBezTo>
                  <a:lnTo>
                    <a:pt x="1296" y="39"/>
                  </a:lnTo>
                  <a:cubicBezTo>
                    <a:pt x="1256" y="33"/>
                    <a:pt x="1217" y="28"/>
                    <a:pt x="1177" y="24"/>
                  </a:cubicBezTo>
                  <a:cubicBezTo>
                    <a:pt x="1026" y="8"/>
                    <a:pt x="888" y="2"/>
                    <a:pt x="770" y="2"/>
                  </a:cubicBezTo>
                  <a:lnTo>
                    <a:pt x="338" y="2"/>
                  </a:lnTo>
                  <a:lnTo>
                    <a:pt x="100" y="2"/>
                  </a:lnTo>
                  <a:lnTo>
                    <a:pt x="1" y="2"/>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50"/>
            <p:cNvSpPr/>
            <p:nvPr/>
          </p:nvSpPr>
          <p:spPr>
            <a:xfrm>
              <a:off x="1690322" y="2045999"/>
              <a:ext cx="48138" cy="137120"/>
            </a:xfrm>
            <a:custGeom>
              <a:avLst/>
              <a:gdLst/>
              <a:ahLst/>
              <a:cxnLst/>
              <a:rect l="l" t="t" r="r" b="b"/>
              <a:pathLst>
                <a:path w="1221" h="3478" extrusionOk="0">
                  <a:moveTo>
                    <a:pt x="1221" y="1738"/>
                  </a:moveTo>
                  <a:lnTo>
                    <a:pt x="1221" y="0"/>
                  </a:lnTo>
                  <a:lnTo>
                    <a:pt x="1" y="0"/>
                  </a:lnTo>
                  <a:lnTo>
                    <a:pt x="1" y="1738"/>
                  </a:lnTo>
                  <a:lnTo>
                    <a:pt x="1" y="3477"/>
                  </a:lnTo>
                  <a:lnTo>
                    <a:pt x="1221" y="3477"/>
                  </a:ln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50"/>
            <p:cNvSpPr/>
            <p:nvPr/>
          </p:nvSpPr>
          <p:spPr>
            <a:xfrm>
              <a:off x="1521386" y="1997900"/>
              <a:ext cx="75578" cy="233435"/>
            </a:xfrm>
            <a:custGeom>
              <a:avLst/>
              <a:gdLst/>
              <a:ahLst/>
              <a:cxnLst/>
              <a:rect l="l" t="t" r="r" b="b"/>
              <a:pathLst>
                <a:path w="1917" h="5921" extrusionOk="0">
                  <a:moveTo>
                    <a:pt x="1293" y="2961"/>
                  </a:moveTo>
                  <a:cubicBezTo>
                    <a:pt x="1293" y="2394"/>
                    <a:pt x="1402" y="1450"/>
                    <a:pt x="1916" y="584"/>
                  </a:cubicBezTo>
                  <a:cubicBezTo>
                    <a:pt x="1740" y="429"/>
                    <a:pt x="1581" y="236"/>
                    <a:pt x="1450" y="0"/>
                  </a:cubicBezTo>
                  <a:cubicBezTo>
                    <a:pt x="1" y="931"/>
                    <a:pt x="1" y="4990"/>
                    <a:pt x="1450" y="5921"/>
                  </a:cubicBezTo>
                  <a:cubicBezTo>
                    <a:pt x="1581" y="5684"/>
                    <a:pt x="1740" y="5492"/>
                    <a:pt x="1916" y="5335"/>
                  </a:cubicBezTo>
                  <a:cubicBezTo>
                    <a:pt x="1438" y="4593"/>
                    <a:pt x="1293" y="3521"/>
                    <a:pt x="1293" y="296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50"/>
            <p:cNvSpPr/>
            <p:nvPr/>
          </p:nvSpPr>
          <p:spPr>
            <a:xfrm>
              <a:off x="1557144" y="2181818"/>
              <a:ext cx="39740" cy="49518"/>
            </a:xfrm>
            <a:custGeom>
              <a:avLst/>
              <a:gdLst/>
              <a:ahLst/>
              <a:cxnLst/>
              <a:rect l="l" t="t" r="r" b="b"/>
              <a:pathLst>
                <a:path w="1008" h="1256" extrusionOk="0">
                  <a:moveTo>
                    <a:pt x="1" y="669"/>
                  </a:moveTo>
                  <a:cubicBezTo>
                    <a:pt x="150" y="918"/>
                    <a:pt x="331" y="1120"/>
                    <a:pt x="542" y="1256"/>
                  </a:cubicBezTo>
                  <a:cubicBezTo>
                    <a:pt x="672" y="1019"/>
                    <a:pt x="832" y="827"/>
                    <a:pt x="1008" y="670"/>
                  </a:cubicBezTo>
                  <a:cubicBezTo>
                    <a:pt x="876" y="466"/>
                    <a:pt x="771" y="237"/>
                    <a:pt x="685" y="1"/>
                  </a:cubicBezTo>
                  <a:cubicBezTo>
                    <a:pt x="629" y="36"/>
                    <a:pt x="575" y="74"/>
                    <a:pt x="522" y="117"/>
                  </a:cubicBezTo>
                  <a:cubicBezTo>
                    <a:pt x="327" y="265"/>
                    <a:pt x="149" y="448"/>
                    <a:pt x="1" y="669"/>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50"/>
            <p:cNvSpPr/>
            <p:nvPr/>
          </p:nvSpPr>
          <p:spPr>
            <a:xfrm>
              <a:off x="1831660" y="1997940"/>
              <a:ext cx="75578" cy="233435"/>
            </a:xfrm>
            <a:custGeom>
              <a:avLst/>
              <a:gdLst/>
              <a:ahLst/>
              <a:cxnLst/>
              <a:rect l="l" t="t" r="r" b="b"/>
              <a:pathLst>
                <a:path w="1917" h="5921" extrusionOk="0">
                  <a:moveTo>
                    <a:pt x="467" y="5921"/>
                  </a:moveTo>
                  <a:cubicBezTo>
                    <a:pt x="1916" y="4990"/>
                    <a:pt x="1916" y="931"/>
                    <a:pt x="467" y="0"/>
                  </a:cubicBezTo>
                  <a:cubicBezTo>
                    <a:pt x="337" y="236"/>
                    <a:pt x="177" y="429"/>
                    <a:pt x="0" y="584"/>
                  </a:cubicBezTo>
                  <a:cubicBezTo>
                    <a:pt x="515" y="1449"/>
                    <a:pt x="624" y="2395"/>
                    <a:pt x="624" y="2961"/>
                  </a:cubicBezTo>
                  <a:cubicBezTo>
                    <a:pt x="624" y="3521"/>
                    <a:pt x="479" y="4592"/>
                    <a:pt x="2" y="5337"/>
                  </a:cubicBezTo>
                  <a:cubicBezTo>
                    <a:pt x="177" y="5491"/>
                    <a:pt x="337" y="5683"/>
                    <a:pt x="467" y="5921"/>
                  </a:cubicBezTo>
                  <a:close/>
                </a:path>
              </a:pathLst>
            </a:cu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50"/>
            <p:cNvSpPr/>
            <p:nvPr/>
          </p:nvSpPr>
          <p:spPr>
            <a:xfrm>
              <a:off x="1831739" y="2183907"/>
              <a:ext cx="39701" cy="47468"/>
            </a:xfrm>
            <a:custGeom>
              <a:avLst/>
              <a:gdLst/>
              <a:ahLst/>
              <a:cxnLst/>
              <a:rect l="l" t="t" r="r" b="b"/>
              <a:pathLst>
                <a:path w="1007" h="1204" extrusionOk="0">
                  <a:moveTo>
                    <a:pt x="399" y="0"/>
                  </a:moveTo>
                  <a:cubicBezTo>
                    <a:pt x="293" y="227"/>
                    <a:pt x="164" y="439"/>
                    <a:pt x="0" y="618"/>
                  </a:cubicBezTo>
                  <a:cubicBezTo>
                    <a:pt x="175" y="775"/>
                    <a:pt x="335" y="966"/>
                    <a:pt x="465" y="1204"/>
                  </a:cubicBezTo>
                  <a:cubicBezTo>
                    <a:pt x="676" y="1069"/>
                    <a:pt x="857" y="866"/>
                    <a:pt x="1006" y="617"/>
                  </a:cubicBezTo>
                  <a:cubicBezTo>
                    <a:pt x="859" y="396"/>
                    <a:pt x="680" y="213"/>
                    <a:pt x="485" y="65"/>
                  </a:cubicBezTo>
                  <a:cubicBezTo>
                    <a:pt x="458" y="43"/>
                    <a:pt x="428" y="20"/>
                    <a:pt x="399"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2" name="Google Shape;2842;p50"/>
            <p:cNvSpPr/>
            <p:nvPr/>
          </p:nvSpPr>
          <p:spPr>
            <a:xfrm>
              <a:off x="1789476" y="2162736"/>
              <a:ext cx="57718" cy="45575"/>
            </a:xfrm>
            <a:custGeom>
              <a:avLst/>
              <a:gdLst/>
              <a:ahLst/>
              <a:cxnLst/>
              <a:rect l="l" t="t" r="r" b="b"/>
              <a:pathLst>
                <a:path w="1464" h="1156" extrusionOk="0">
                  <a:moveTo>
                    <a:pt x="1" y="1"/>
                  </a:moveTo>
                  <a:lnTo>
                    <a:pt x="1" y="611"/>
                  </a:lnTo>
                  <a:cubicBezTo>
                    <a:pt x="352" y="700"/>
                    <a:pt x="736" y="864"/>
                    <a:pt x="1064" y="1155"/>
                  </a:cubicBezTo>
                  <a:cubicBezTo>
                    <a:pt x="1227" y="978"/>
                    <a:pt x="1359" y="764"/>
                    <a:pt x="1463" y="537"/>
                  </a:cubicBezTo>
                  <a:cubicBezTo>
                    <a:pt x="1438" y="519"/>
                    <a:pt x="1412" y="501"/>
                    <a:pt x="1385" y="485"/>
                  </a:cubicBezTo>
                  <a:cubicBezTo>
                    <a:pt x="1044" y="264"/>
                    <a:pt x="665" y="131"/>
                    <a:pt x="313" y="55"/>
                  </a:cubicBezTo>
                  <a:cubicBezTo>
                    <a:pt x="205" y="32"/>
                    <a:pt x="100" y="14"/>
                    <a:pt x="1" y="1"/>
                  </a:cubicBez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3" name="Google Shape;2843;p50"/>
            <p:cNvSpPr/>
            <p:nvPr/>
          </p:nvSpPr>
          <p:spPr>
            <a:xfrm>
              <a:off x="1690322" y="2161199"/>
              <a:ext cx="48138" cy="21920"/>
            </a:xfrm>
            <a:custGeom>
              <a:avLst/>
              <a:gdLst/>
              <a:ahLst/>
              <a:cxnLst/>
              <a:rect l="l" t="t" r="r" b="b"/>
              <a:pathLst>
                <a:path w="1221" h="556" extrusionOk="0">
                  <a:moveTo>
                    <a:pt x="1" y="1"/>
                  </a:moveTo>
                  <a:lnTo>
                    <a:pt x="1221" y="1"/>
                  </a:lnTo>
                  <a:lnTo>
                    <a:pt x="1221" y="555"/>
                  </a:lnTo>
                  <a:lnTo>
                    <a:pt x="1" y="555"/>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50"/>
            <p:cNvSpPr/>
            <p:nvPr/>
          </p:nvSpPr>
          <p:spPr>
            <a:xfrm>
              <a:off x="1682279" y="2183080"/>
              <a:ext cx="64184" cy="48177"/>
            </a:xfrm>
            <a:custGeom>
              <a:avLst/>
              <a:gdLst/>
              <a:ahLst/>
              <a:cxnLst/>
              <a:rect l="l" t="t" r="r" b="b"/>
              <a:pathLst>
                <a:path w="1628" h="1222" extrusionOk="0">
                  <a:moveTo>
                    <a:pt x="635" y="500"/>
                  </a:moveTo>
                  <a:cubicBezTo>
                    <a:pt x="880" y="500"/>
                    <a:pt x="1018" y="464"/>
                    <a:pt x="1018" y="712"/>
                  </a:cubicBezTo>
                  <a:lnTo>
                    <a:pt x="1018" y="1016"/>
                  </a:lnTo>
                  <a:cubicBezTo>
                    <a:pt x="1018" y="1129"/>
                    <a:pt x="925" y="1221"/>
                    <a:pt x="813" y="1221"/>
                  </a:cubicBezTo>
                  <a:lnTo>
                    <a:pt x="1422" y="1221"/>
                  </a:lnTo>
                  <a:cubicBezTo>
                    <a:pt x="1536" y="1221"/>
                    <a:pt x="1627" y="1129"/>
                    <a:pt x="1627" y="1016"/>
                  </a:cubicBezTo>
                  <a:lnTo>
                    <a:pt x="1627" y="0"/>
                  </a:lnTo>
                  <a:lnTo>
                    <a:pt x="1421" y="0"/>
                  </a:lnTo>
                  <a:lnTo>
                    <a:pt x="204" y="0"/>
                  </a:lnTo>
                  <a:lnTo>
                    <a:pt x="0" y="0"/>
                  </a:lnTo>
                  <a:lnTo>
                    <a:pt x="0" y="500"/>
                  </a:lnTo>
                  <a:close/>
                </a:path>
              </a:pathLst>
            </a:custGeom>
            <a:solidFill>
              <a:srgbClr val="A0082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5" name="Google Shape;2845;p50"/>
            <p:cNvSpPr/>
            <p:nvPr/>
          </p:nvSpPr>
          <p:spPr>
            <a:xfrm>
              <a:off x="1690322" y="2231217"/>
              <a:ext cx="48138" cy="129117"/>
            </a:xfrm>
            <a:custGeom>
              <a:avLst/>
              <a:gdLst/>
              <a:ahLst/>
              <a:cxnLst/>
              <a:rect l="l" t="t" r="r" b="b"/>
              <a:pathLst>
                <a:path w="1221" h="3275" extrusionOk="0">
                  <a:moveTo>
                    <a:pt x="1" y="610"/>
                  </a:moveTo>
                  <a:lnTo>
                    <a:pt x="470" y="610"/>
                  </a:lnTo>
                  <a:cubicBezTo>
                    <a:pt x="645" y="610"/>
                    <a:pt x="610" y="710"/>
                    <a:pt x="610" y="893"/>
                  </a:cubicBezTo>
                  <a:lnTo>
                    <a:pt x="610" y="3275"/>
                  </a:lnTo>
                  <a:lnTo>
                    <a:pt x="1221" y="3275"/>
                  </a:lnTo>
                  <a:lnTo>
                    <a:pt x="1221" y="610"/>
                  </a:lnTo>
                  <a:lnTo>
                    <a:pt x="1221" y="0"/>
                  </a:lnTo>
                  <a:lnTo>
                    <a:pt x="1" y="0"/>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6" name="Google Shape;2846;p50"/>
            <p:cNvSpPr/>
            <p:nvPr/>
          </p:nvSpPr>
          <p:spPr>
            <a:xfrm>
              <a:off x="1732625" y="2296742"/>
              <a:ext cx="10921" cy="69151"/>
            </a:xfrm>
            <a:custGeom>
              <a:avLst/>
              <a:gdLst/>
              <a:ahLst/>
              <a:cxnLst/>
              <a:rect l="l" t="t" r="r" b="b"/>
              <a:pathLst>
                <a:path w="277" h="1754" extrusionOk="0">
                  <a:moveTo>
                    <a:pt x="139" y="0"/>
                  </a:moveTo>
                  <a:cubicBezTo>
                    <a:pt x="133" y="0"/>
                    <a:pt x="127" y="1"/>
                    <a:pt x="121" y="2"/>
                  </a:cubicBezTo>
                  <a:cubicBezTo>
                    <a:pt x="51" y="10"/>
                    <a:pt x="0" y="73"/>
                    <a:pt x="0" y="144"/>
                  </a:cubicBezTo>
                  <a:lnTo>
                    <a:pt x="0" y="1610"/>
                  </a:lnTo>
                  <a:cubicBezTo>
                    <a:pt x="0" y="1681"/>
                    <a:pt x="52" y="1745"/>
                    <a:pt x="121" y="1752"/>
                  </a:cubicBezTo>
                  <a:cubicBezTo>
                    <a:pt x="127" y="1753"/>
                    <a:pt x="133" y="1753"/>
                    <a:pt x="139" y="1753"/>
                  </a:cubicBezTo>
                  <a:cubicBezTo>
                    <a:pt x="216" y="1753"/>
                    <a:pt x="276" y="1691"/>
                    <a:pt x="276" y="1615"/>
                  </a:cubicBezTo>
                  <a:lnTo>
                    <a:pt x="276" y="139"/>
                  </a:lnTo>
                  <a:cubicBezTo>
                    <a:pt x="276" y="63"/>
                    <a:pt x="215"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50"/>
            <p:cNvSpPr/>
            <p:nvPr/>
          </p:nvSpPr>
          <p:spPr>
            <a:xfrm>
              <a:off x="1658782" y="2124021"/>
              <a:ext cx="11906" cy="11000"/>
            </a:xfrm>
            <a:custGeom>
              <a:avLst/>
              <a:gdLst/>
              <a:ahLst/>
              <a:cxnLst/>
              <a:rect l="l" t="t" r="r" b="b"/>
              <a:pathLst>
                <a:path w="302" h="279" extrusionOk="0">
                  <a:moveTo>
                    <a:pt x="153" y="1"/>
                  </a:moveTo>
                  <a:cubicBezTo>
                    <a:pt x="81" y="1"/>
                    <a:pt x="18" y="52"/>
                    <a:pt x="11" y="122"/>
                  </a:cubicBezTo>
                  <a:cubicBezTo>
                    <a:pt x="0" y="206"/>
                    <a:pt x="66" y="278"/>
                    <a:pt x="148" y="278"/>
                  </a:cubicBezTo>
                  <a:lnTo>
                    <a:pt x="149" y="278"/>
                  </a:lnTo>
                  <a:cubicBezTo>
                    <a:pt x="221" y="278"/>
                    <a:pt x="284" y="226"/>
                    <a:pt x="291" y="157"/>
                  </a:cubicBezTo>
                  <a:cubicBezTo>
                    <a:pt x="302" y="72"/>
                    <a:pt x="236" y="1"/>
                    <a:pt x="1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50"/>
            <p:cNvSpPr/>
            <p:nvPr/>
          </p:nvSpPr>
          <p:spPr>
            <a:xfrm>
              <a:off x="1658782" y="2094846"/>
              <a:ext cx="12261" cy="10960"/>
            </a:xfrm>
            <a:custGeom>
              <a:avLst/>
              <a:gdLst/>
              <a:ahLst/>
              <a:cxnLst/>
              <a:rect l="l" t="t" r="r" b="b"/>
              <a:pathLst>
                <a:path w="311" h="278" extrusionOk="0">
                  <a:moveTo>
                    <a:pt x="153" y="0"/>
                  </a:moveTo>
                  <a:cubicBezTo>
                    <a:pt x="81" y="0"/>
                    <a:pt x="18" y="51"/>
                    <a:pt x="11" y="122"/>
                  </a:cubicBezTo>
                  <a:cubicBezTo>
                    <a:pt x="0" y="206"/>
                    <a:pt x="66" y="278"/>
                    <a:pt x="148" y="278"/>
                  </a:cubicBezTo>
                  <a:lnTo>
                    <a:pt x="150" y="278"/>
                  </a:lnTo>
                  <a:cubicBezTo>
                    <a:pt x="216" y="278"/>
                    <a:pt x="275" y="235"/>
                    <a:pt x="290" y="170"/>
                  </a:cubicBezTo>
                  <a:cubicBezTo>
                    <a:pt x="310" y="81"/>
                    <a:pt x="242" y="0"/>
                    <a:pt x="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50"/>
            <p:cNvSpPr/>
            <p:nvPr/>
          </p:nvSpPr>
          <p:spPr>
            <a:xfrm>
              <a:off x="1659018" y="2153195"/>
              <a:ext cx="12261" cy="10960"/>
            </a:xfrm>
            <a:custGeom>
              <a:avLst/>
              <a:gdLst/>
              <a:ahLst/>
              <a:cxnLst/>
              <a:rect l="l" t="t" r="r" b="b"/>
              <a:pathLst>
                <a:path w="311" h="278" extrusionOk="0">
                  <a:moveTo>
                    <a:pt x="153" y="0"/>
                  </a:moveTo>
                  <a:cubicBezTo>
                    <a:pt x="83" y="0"/>
                    <a:pt x="20" y="52"/>
                    <a:pt x="11" y="121"/>
                  </a:cubicBezTo>
                  <a:cubicBezTo>
                    <a:pt x="1" y="206"/>
                    <a:pt x="67" y="277"/>
                    <a:pt x="148" y="277"/>
                  </a:cubicBezTo>
                  <a:lnTo>
                    <a:pt x="151" y="277"/>
                  </a:lnTo>
                  <a:cubicBezTo>
                    <a:pt x="217" y="277"/>
                    <a:pt x="276" y="234"/>
                    <a:pt x="291" y="169"/>
                  </a:cubicBezTo>
                  <a:cubicBezTo>
                    <a:pt x="311" y="79"/>
                    <a:pt x="242" y="0"/>
                    <a:pt x="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50"/>
            <p:cNvSpPr/>
            <p:nvPr/>
          </p:nvSpPr>
          <p:spPr>
            <a:xfrm>
              <a:off x="1658782" y="2065672"/>
              <a:ext cx="11906" cy="10960"/>
            </a:xfrm>
            <a:custGeom>
              <a:avLst/>
              <a:gdLst/>
              <a:ahLst/>
              <a:cxnLst/>
              <a:rect l="l" t="t" r="r" b="b"/>
              <a:pathLst>
                <a:path w="302" h="278" extrusionOk="0">
                  <a:moveTo>
                    <a:pt x="153" y="0"/>
                  </a:moveTo>
                  <a:cubicBezTo>
                    <a:pt x="81" y="0"/>
                    <a:pt x="18" y="52"/>
                    <a:pt x="11" y="121"/>
                  </a:cubicBezTo>
                  <a:cubicBezTo>
                    <a:pt x="0" y="206"/>
                    <a:pt x="66" y="277"/>
                    <a:pt x="148" y="277"/>
                  </a:cubicBezTo>
                  <a:lnTo>
                    <a:pt x="149" y="277"/>
                  </a:lnTo>
                  <a:cubicBezTo>
                    <a:pt x="221" y="277"/>
                    <a:pt x="284" y="226"/>
                    <a:pt x="291" y="156"/>
                  </a:cubicBezTo>
                  <a:cubicBezTo>
                    <a:pt x="302" y="72"/>
                    <a:pt x="236" y="0"/>
                    <a:pt x="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50"/>
            <p:cNvSpPr/>
            <p:nvPr/>
          </p:nvSpPr>
          <p:spPr>
            <a:xfrm>
              <a:off x="1757936" y="2124021"/>
              <a:ext cx="11906" cy="11000"/>
            </a:xfrm>
            <a:custGeom>
              <a:avLst/>
              <a:gdLst/>
              <a:ahLst/>
              <a:cxnLst/>
              <a:rect l="l" t="t" r="r" b="b"/>
              <a:pathLst>
                <a:path w="302" h="279" extrusionOk="0">
                  <a:moveTo>
                    <a:pt x="153" y="1"/>
                  </a:moveTo>
                  <a:cubicBezTo>
                    <a:pt x="82" y="1"/>
                    <a:pt x="18" y="52"/>
                    <a:pt x="11" y="122"/>
                  </a:cubicBezTo>
                  <a:cubicBezTo>
                    <a:pt x="0" y="206"/>
                    <a:pt x="66" y="278"/>
                    <a:pt x="148" y="278"/>
                  </a:cubicBezTo>
                  <a:lnTo>
                    <a:pt x="149" y="278"/>
                  </a:lnTo>
                  <a:cubicBezTo>
                    <a:pt x="221" y="278"/>
                    <a:pt x="283" y="226"/>
                    <a:pt x="291" y="157"/>
                  </a:cubicBezTo>
                  <a:cubicBezTo>
                    <a:pt x="302" y="72"/>
                    <a:pt x="237" y="1"/>
                    <a:pt x="1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50"/>
            <p:cNvSpPr/>
            <p:nvPr/>
          </p:nvSpPr>
          <p:spPr>
            <a:xfrm>
              <a:off x="1757581" y="2094846"/>
              <a:ext cx="12261" cy="10960"/>
            </a:xfrm>
            <a:custGeom>
              <a:avLst/>
              <a:gdLst/>
              <a:ahLst/>
              <a:cxnLst/>
              <a:rect l="l" t="t" r="r" b="b"/>
              <a:pathLst>
                <a:path w="311" h="278" extrusionOk="0">
                  <a:moveTo>
                    <a:pt x="161" y="0"/>
                  </a:moveTo>
                  <a:cubicBezTo>
                    <a:pt x="95" y="0"/>
                    <a:pt x="36" y="44"/>
                    <a:pt x="21" y="108"/>
                  </a:cubicBezTo>
                  <a:cubicBezTo>
                    <a:pt x="1" y="198"/>
                    <a:pt x="69" y="278"/>
                    <a:pt x="157" y="278"/>
                  </a:cubicBezTo>
                  <a:lnTo>
                    <a:pt x="158" y="278"/>
                  </a:lnTo>
                  <a:cubicBezTo>
                    <a:pt x="230" y="278"/>
                    <a:pt x="293" y="227"/>
                    <a:pt x="300" y="157"/>
                  </a:cubicBezTo>
                  <a:cubicBezTo>
                    <a:pt x="311" y="72"/>
                    <a:pt x="246" y="0"/>
                    <a:pt x="1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50"/>
            <p:cNvSpPr/>
            <p:nvPr/>
          </p:nvSpPr>
          <p:spPr>
            <a:xfrm>
              <a:off x="1757344" y="2153195"/>
              <a:ext cx="12498" cy="11000"/>
            </a:xfrm>
            <a:custGeom>
              <a:avLst/>
              <a:gdLst/>
              <a:ahLst/>
              <a:cxnLst/>
              <a:rect l="l" t="t" r="r" b="b"/>
              <a:pathLst>
                <a:path w="317" h="279" extrusionOk="0">
                  <a:moveTo>
                    <a:pt x="160" y="0"/>
                  </a:moveTo>
                  <a:cubicBezTo>
                    <a:pt x="94" y="0"/>
                    <a:pt x="35" y="44"/>
                    <a:pt x="21" y="109"/>
                  </a:cubicBezTo>
                  <a:cubicBezTo>
                    <a:pt x="1" y="198"/>
                    <a:pt x="69" y="278"/>
                    <a:pt x="157" y="278"/>
                  </a:cubicBezTo>
                  <a:lnTo>
                    <a:pt x="159" y="278"/>
                  </a:lnTo>
                  <a:cubicBezTo>
                    <a:pt x="225" y="278"/>
                    <a:pt x="284" y="235"/>
                    <a:pt x="299" y="171"/>
                  </a:cubicBezTo>
                  <a:cubicBezTo>
                    <a:pt x="317" y="79"/>
                    <a:pt x="248" y="0"/>
                    <a:pt x="1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50"/>
            <p:cNvSpPr/>
            <p:nvPr/>
          </p:nvSpPr>
          <p:spPr>
            <a:xfrm>
              <a:off x="1757936" y="2065672"/>
              <a:ext cx="12498" cy="10960"/>
            </a:xfrm>
            <a:custGeom>
              <a:avLst/>
              <a:gdLst/>
              <a:ahLst/>
              <a:cxnLst/>
              <a:rect l="l" t="t" r="r" b="b"/>
              <a:pathLst>
                <a:path w="317" h="278" extrusionOk="0">
                  <a:moveTo>
                    <a:pt x="148" y="0"/>
                  </a:moveTo>
                  <a:cubicBezTo>
                    <a:pt x="66" y="0"/>
                    <a:pt x="0" y="72"/>
                    <a:pt x="11" y="156"/>
                  </a:cubicBezTo>
                  <a:cubicBezTo>
                    <a:pt x="18" y="227"/>
                    <a:pt x="82" y="277"/>
                    <a:pt x="153" y="277"/>
                  </a:cubicBezTo>
                  <a:cubicBezTo>
                    <a:pt x="213" y="277"/>
                    <a:pt x="269" y="241"/>
                    <a:pt x="286" y="184"/>
                  </a:cubicBezTo>
                  <a:cubicBezTo>
                    <a:pt x="317" y="89"/>
                    <a:pt x="245" y="0"/>
                    <a:pt x="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50"/>
            <p:cNvSpPr/>
            <p:nvPr/>
          </p:nvSpPr>
          <p:spPr>
            <a:xfrm>
              <a:off x="1530177" y="1992460"/>
              <a:ext cx="368269" cy="373867"/>
            </a:xfrm>
            <a:custGeom>
              <a:avLst/>
              <a:gdLst/>
              <a:ahLst/>
              <a:cxnLst/>
              <a:rect l="l" t="t" r="r" b="b"/>
              <a:pathLst>
                <a:path w="9341" h="9483" extrusionOk="0">
                  <a:moveTo>
                    <a:pt x="4771" y="507"/>
                  </a:moveTo>
                  <a:cubicBezTo>
                    <a:pt x="4972" y="507"/>
                    <a:pt x="5134" y="670"/>
                    <a:pt x="5134" y="870"/>
                  </a:cubicBezTo>
                  <a:lnTo>
                    <a:pt x="5134" y="1229"/>
                  </a:lnTo>
                  <a:lnTo>
                    <a:pt x="4190" y="1229"/>
                  </a:lnTo>
                  <a:lnTo>
                    <a:pt x="4190" y="870"/>
                  </a:lnTo>
                  <a:cubicBezTo>
                    <a:pt x="4191" y="670"/>
                    <a:pt x="4354" y="507"/>
                    <a:pt x="4554" y="507"/>
                  </a:cubicBezTo>
                  <a:close/>
                  <a:moveTo>
                    <a:pt x="1733" y="935"/>
                  </a:moveTo>
                  <a:cubicBezTo>
                    <a:pt x="1900" y="1064"/>
                    <a:pt x="2089" y="1172"/>
                    <a:pt x="2295" y="1257"/>
                  </a:cubicBezTo>
                  <a:cubicBezTo>
                    <a:pt x="2405" y="1303"/>
                    <a:pt x="2513" y="1340"/>
                    <a:pt x="2617" y="1371"/>
                  </a:cubicBezTo>
                  <a:lnTo>
                    <a:pt x="2619" y="2079"/>
                  </a:lnTo>
                  <a:lnTo>
                    <a:pt x="1421" y="1688"/>
                  </a:lnTo>
                  <a:cubicBezTo>
                    <a:pt x="1496" y="1444"/>
                    <a:pt x="1597" y="1190"/>
                    <a:pt x="1733" y="935"/>
                  </a:cubicBezTo>
                  <a:close/>
                  <a:moveTo>
                    <a:pt x="7609" y="942"/>
                  </a:moveTo>
                  <a:cubicBezTo>
                    <a:pt x="7745" y="1195"/>
                    <a:pt x="7846" y="1449"/>
                    <a:pt x="7922" y="1694"/>
                  </a:cubicBezTo>
                  <a:lnTo>
                    <a:pt x="6723" y="2084"/>
                  </a:lnTo>
                  <a:lnTo>
                    <a:pt x="6725" y="1376"/>
                  </a:lnTo>
                  <a:cubicBezTo>
                    <a:pt x="6831" y="1346"/>
                    <a:pt x="6938" y="1309"/>
                    <a:pt x="7047" y="1263"/>
                  </a:cubicBezTo>
                  <a:cubicBezTo>
                    <a:pt x="7254" y="1176"/>
                    <a:pt x="7443" y="1068"/>
                    <a:pt x="7609" y="942"/>
                  </a:cubicBezTo>
                  <a:close/>
                  <a:moveTo>
                    <a:pt x="1347" y="1960"/>
                  </a:moveTo>
                  <a:lnTo>
                    <a:pt x="2619" y="2374"/>
                  </a:lnTo>
                  <a:lnTo>
                    <a:pt x="2619" y="2968"/>
                  </a:lnTo>
                  <a:lnTo>
                    <a:pt x="1212" y="2964"/>
                  </a:lnTo>
                  <a:cubicBezTo>
                    <a:pt x="1221" y="2703"/>
                    <a:pt x="1253" y="2351"/>
                    <a:pt x="1347" y="1960"/>
                  </a:cubicBezTo>
                  <a:close/>
                  <a:moveTo>
                    <a:pt x="7997" y="1963"/>
                  </a:moveTo>
                  <a:cubicBezTo>
                    <a:pt x="8092" y="2353"/>
                    <a:pt x="8124" y="2706"/>
                    <a:pt x="8131" y="2968"/>
                  </a:cubicBezTo>
                  <a:lnTo>
                    <a:pt x="6725" y="2970"/>
                  </a:lnTo>
                  <a:lnTo>
                    <a:pt x="6725" y="2377"/>
                  </a:lnTo>
                  <a:lnTo>
                    <a:pt x="7997" y="1963"/>
                  </a:lnTo>
                  <a:close/>
                  <a:moveTo>
                    <a:pt x="1222" y="3244"/>
                  </a:moveTo>
                  <a:lnTo>
                    <a:pt x="2619" y="3247"/>
                  </a:lnTo>
                  <a:lnTo>
                    <a:pt x="2619" y="3837"/>
                  </a:lnTo>
                  <a:lnTo>
                    <a:pt x="1360" y="4246"/>
                  </a:lnTo>
                  <a:cubicBezTo>
                    <a:pt x="1271" y="3869"/>
                    <a:pt x="1232" y="3510"/>
                    <a:pt x="1222" y="3244"/>
                  </a:cubicBezTo>
                  <a:close/>
                  <a:moveTo>
                    <a:pt x="8130" y="3242"/>
                  </a:moveTo>
                  <a:lnTo>
                    <a:pt x="8130" y="3242"/>
                  </a:lnTo>
                  <a:cubicBezTo>
                    <a:pt x="8120" y="3508"/>
                    <a:pt x="8081" y="3870"/>
                    <a:pt x="7992" y="4250"/>
                  </a:cubicBezTo>
                  <a:lnTo>
                    <a:pt x="6725" y="3838"/>
                  </a:lnTo>
                  <a:lnTo>
                    <a:pt x="6725" y="3244"/>
                  </a:lnTo>
                  <a:lnTo>
                    <a:pt x="8130" y="3242"/>
                  </a:lnTo>
                  <a:close/>
                  <a:moveTo>
                    <a:pt x="6447" y="1444"/>
                  </a:moveTo>
                  <a:lnTo>
                    <a:pt x="6447" y="4764"/>
                  </a:lnTo>
                  <a:lnTo>
                    <a:pt x="6447" y="4764"/>
                  </a:lnTo>
                  <a:cubicBezTo>
                    <a:pt x="6204" y="4717"/>
                    <a:pt x="5999" y="4707"/>
                    <a:pt x="5867" y="4707"/>
                  </a:cubicBezTo>
                  <a:lnTo>
                    <a:pt x="5429" y="4707"/>
                  </a:lnTo>
                  <a:lnTo>
                    <a:pt x="5429" y="1507"/>
                  </a:lnTo>
                  <a:cubicBezTo>
                    <a:pt x="5593" y="1507"/>
                    <a:pt x="5840" y="1507"/>
                    <a:pt x="5868" y="1506"/>
                  </a:cubicBezTo>
                  <a:cubicBezTo>
                    <a:pt x="6000" y="1504"/>
                    <a:pt x="6206" y="1491"/>
                    <a:pt x="6447" y="1444"/>
                  </a:cubicBezTo>
                  <a:close/>
                  <a:moveTo>
                    <a:pt x="2895" y="1445"/>
                  </a:moveTo>
                  <a:cubicBezTo>
                    <a:pt x="3136" y="1492"/>
                    <a:pt x="3341" y="1504"/>
                    <a:pt x="3473" y="1507"/>
                  </a:cubicBezTo>
                  <a:cubicBezTo>
                    <a:pt x="3502" y="1507"/>
                    <a:pt x="3748" y="1508"/>
                    <a:pt x="3912" y="1508"/>
                  </a:cubicBezTo>
                  <a:lnTo>
                    <a:pt x="3912" y="2738"/>
                  </a:lnTo>
                  <a:cubicBezTo>
                    <a:pt x="3912" y="2804"/>
                    <a:pt x="3955" y="2863"/>
                    <a:pt x="4020" y="2878"/>
                  </a:cubicBezTo>
                  <a:cubicBezTo>
                    <a:pt x="4031" y="2880"/>
                    <a:pt x="4042" y="2881"/>
                    <a:pt x="4052" y="2881"/>
                  </a:cubicBezTo>
                  <a:cubicBezTo>
                    <a:pt x="4128" y="2881"/>
                    <a:pt x="4190" y="2819"/>
                    <a:pt x="4190" y="2742"/>
                  </a:cubicBezTo>
                  <a:lnTo>
                    <a:pt x="4190" y="1507"/>
                  </a:lnTo>
                  <a:lnTo>
                    <a:pt x="5134" y="1507"/>
                  </a:lnTo>
                  <a:lnTo>
                    <a:pt x="5134" y="4708"/>
                  </a:lnTo>
                  <a:lnTo>
                    <a:pt x="4190" y="4708"/>
                  </a:lnTo>
                  <a:lnTo>
                    <a:pt x="4190" y="3346"/>
                  </a:lnTo>
                  <a:cubicBezTo>
                    <a:pt x="4190" y="3274"/>
                    <a:pt x="4139" y="3211"/>
                    <a:pt x="4069" y="3204"/>
                  </a:cubicBezTo>
                  <a:cubicBezTo>
                    <a:pt x="4063" y="3203"/>
                    <a:pt x="4057" y="3203"/>
                    <a:pt x="4051" y="3203"/>
                  </a:cubicBezTo>
                  <a:cubicBezTo>
                    <a:pt x="3976" y="3203"/>
                    <a:pt x="3915" y="3265"/>
                    <a:pt x="3915" y="3341"/>
                  </a:cubicBezTo>
                  <a:lnTo>
                    <a:pt x="3915" y="4707"/>
                  </a:lnTo>
                  <a:lnTo>
                    <a:pt x="3477" y="4707"/>
                  </a:lnTo>
                  <a:cubicBezTo>
                    <a:pt x="3346" y="4707"/>
                    <a:pt x="3140" y="4717"/>
                    <a:pt x="2895" y="4765"/>
                  </a:cubicBezTo>
                  <a:lnTo>
                    <a:pt x="2895" y="1445"/>
                  </a:lnTo>
                  <a:close/>
                  <a:moveTo>
                    <a:pt x="2617" y="4127"/>
                  </a:moveTo>
                  <a:lnTo>
                    <a:pt x="2619" y="4824"/>
                  </a:lnTo>
                  <a:cubicBezTo>
                    <a:pt x="2515" y="4854"/>
                    <a:pt x="2407" y="4891"/>
                    <a:pt x="2296" y="4939"/>
                  </a:cubicBezTo>
                  <a:cubicBezTo>
                    <a:pt x="2086" y="5026"/>
                    <a:pt x="1898" y="5136"/>
                    <a:pt x="1729" y="5266"/>
                  </a:cubicBezTo>
                  <a:cubicBezTo>
                    <a:pt x="1598" y="5031"/>
                    <a:pt x="1498" y="4773"/>
                    <a:pt x="1422" y="4517"/>
                  </a:cubicBezTo>
                  <a:lnTo>
                    <a:pt x="2617" y="4127"/>
                  </a:lnTo>
                  <a:close/>
                  <a:moveTo>
                    <a:pt x="6725" y="4127"/>
                  </a:moveTo>
                  <a:lnTo>
                    <a:pt x="7920" y="4517"/>
                  </a:lnTo>
                  <a:cubicBezTo>
                    <a:pt x="7845" y="4773"/>
                    <a:pt x="7745" y="5030"/>
                    <a:pt x="7614" y="5266"/>
                  </a:cubicBezTo>
                  <a:cubicBezTo>
                    <a:pt x="7446" y="5136"/>
                    <a:pt x="7258" y="5026"/>
                    <a:pt x="7048" y="4939"/>
                  </a:cubicBezTo>
                  <a:cubicBezTo>
                    <a:pt x="6938" y="4892"/>
                    <a:pt x="6831" y="4854"/>
                    <a:pt x="6725" y="4824"/>
                  </a:cubicBezTo>
                  <a:lnTo>
                    <a:pt x="6725" y="4127"/>
                  </a:lnTo>
                  <a:close/>
                  <a:moveTo>
                    <a:pt x="1185" y="342"/>
                  </a:moveTo>
                  <a:cubicBezTo>
                    <a:pt x="1281" y="491"/>
                    <a:pt x="1391" y="627"/>
                    <a:pt x="1517" y="750"/>
                  </a:cubicBezTo>
                  <a:cubicBezTo>
                    <a:pt x="1008" y="1661"/>
                    <a:pt x="930" y="2608"/>
                    <a:pt x="930" y="3099"/>
                  </a:cubicBezTo>
                  <a:cubicBezTo>
                    <a:pt x="930" y="3615"/>
                    <a:pt x="1055" y="4665"/>
                    <a:pt x="1514" y="5450"/>
                  </a:cubicBezTo>
                  <a:cubicBezTo>
                    <a:pt x="1390" y="5572"/>
                    <a:pt x="1280" y="5708"/>
                    <a:pt x="1185" y="5858"/>
                  </a:cubicBezTo>
                  <a:cubicBezTo>
                    <a:pt x="630" y="5400"/>
                    <a:pt x="278" y="4344"/>
                    <a:pt x="278" y="3100"/>
                  </a:cubicBezTo>
                  <a:cubicBezTo>
                    <a:pt x="278" y="1857"/>
                    <a:pt x="630" y="800"/>
                    <a:pt x="1185" y="342"/>
                  </a:cubicBezTo>
                  <a:close/>
                  <a:moveTo>
                    <a:pt x="8156" y="343"/>
                  </a:moveTo>
                  <a:cubicBezTo>
                    <a:pt x="8711" y="800"/>
                    <a:pt x="9063" y="1857"/>
                    <a:pt x="9063" y="3102"/>
                  </a:cubicBezTo>
                  <a:cubicBezTo>
                    <a:pt x="9062" y="4343"/>
                    <a:pt x="8710" y="5400"/>
                    <a:pt x="8156" y="5858"/>
                  </a:cubicBezTo>
                  <a:cubicBezTo>
                    <a:pt x="8062" y="5709"/>
                    <a:pt x="7951" y="5573"/>
                    <a:pt x="7827" y="5451"/>
                  </a:cubicBezTo>
                  <a:cubicBezTo>
                    <a:pt x="8286" y="4665"/>
                    <a:pt x="8411" y="3615"/>
                    <a:pt x="8411" y="3100"/>
                  </a:cubicBezTo>
                  <a:cubicBezTo>
                    <a:pt x="8411" y="2608"/>
                    <a:pt x="8334" y="1662"/>
                    <a:pt x="7824" y="752"/>
                  </a:cubicBezTo>
                  <a:cubicBezTo>
                    <a:pt x="7950" y="629"/>
                    <a:pt x="8061" y="494"/>
                    <a:pt x="8156" y="343"/>
                  </a:cubicBezTo>
                  <a:close/>
                  <a:moveTo>
                    <a:pt x="5337" y="4983"/>
                  </a:moveTo>
                  <a:lnTo>
                    <a:pt x="5337" y="5859"/>
                  </a:lnTo>
                  <a:lnTo>
                    <a:pt x="5339" y="5859"/>
                  </a:lnTo>
                  <a:cubicBezTo>
                    <a:pt x="5339" y="5896"/>
                    <a:pt x="5308" y="5927"/>
                    <a:pt x="5271" y="5927"/>
                  </a:cubicBezTo>
                  <a:lnTo>
                    <a:pt x="4054" y="5927"/>
                  </a:lnTo>
                  <a:cubicBezTo>
                    <a:pt x="4018" y="5927"/>
                    <a:pt x="3987" y="5896"/>
                    <a:pt x="3987" y="5859"/>
                  </a:cubicBezTo>
                  <a:lnTo>
                    <a:pt x="3987" y="4983"/>
                  </a:lnTo>
                  <a:close/>
                  <a:moveTo>
                    <a:pt x="8117" y="0"/>
                  </a:moveTo>
                  <a:cubicBezTo>
                    <a:pt x="8105" y="0"/>
                    <a:pt x="8093" y="2"/>
                    <a:pt x="8081" y="5"/>
                  </a:cubicBezTo>
                  <a:cubicBezTo>
                    <a:pt x="8043" y="15"/>
                    <a:pt x="8012" y="40"/>
                    <a:pt x="7993" y="73"/>
                  </a:cubicBezTo>
                  <a:cubicBezTo>
                    <a:pt x="7415" y="1119"/>
                    <a:pt x="6214" y="1217"/>
                    <a:pt x="5858" y="1222"/>
                  </a:cubicBezTo>
                  <a:cubicBezTo>
                    <a:pt x="5825" y="1223"/>
                    <a:pt x="5579" y="1223"/>
                    <a:pt x="5430" y="1223"/>
                  </a:cubicBezTo>
                  <a:lnTo>
                    <a:pt x="5430" y="860"/>
                  </a:lnTo>
                  <a:cubicBezTo>
                    <a:pt x="5421" y="506"/>
                    <a:pt x="4781" y="231"/>
                    <a:pt x="4781" y="231"/>
                  </a:cubicBezTo>
                  <a:lnTo>
                    <a:pt x="4560" y="231"/>
                  </a:lnTo>
                  <a:cubicBezTo>
                    <a:pt x="4560" y="231"/>
                    <a:pt x="3920" y="506"/>
                    <a:pt x="3915" y="860"/>
                  </a:cubicBezTo>
                  <a:lnTo>
                    <a:pt x="3915" y="1223"/>
                  </a:lnTo>
                  <a:cubicBezTo>
                    <a:pt x="3762" y="1223"/>
                    <a:pt x="3516" y="1223"/>
                    <a:pt x="3482" y="1222"/>
                  </a:cubicBezTo>
                  <a:cubicBezTo>
                    <a:pt x="3127" y="1217"/>
                    <a:pt x="1925" y="1119"/>
                    <a:pt x="1348" y="73"/>
                  </a:cubicBezTo>
                  <a:cubicBezTo>
                    <a:pt x="1329" y="38"/>
                    <a:pt x="1298" y="15"/>
                    <a:pt x="1261" y="5"/>
                  </a:cubicBezTo>
                  <a:cubicBezTo>
                    <a:pt x="1250" y="3"/>
                    <a:pt x="1239" y="1"/>
                    <a:pt x="1228" y="1"/>
                  </a:cubicBezTo>
                  <a:cubicBezTo>
                    <a:pt x="1201" y="1"/>
                    <a:pt x="1175" y="9"/>
                    <a:pt x="1151" y="22"/>
                  </a:cubicBezTo>
                  <a:cubicBezTo>
                    <a:pt x="784" y="258"/>
                    <a:pt x="483" y="693"/>
                    <a:pt x="280" y="1281"/>
                  </a:cubicBezTo>
                  <a:cubicBezTo>
                    <a:pt x="96" y="1812"/>
                    <a:pt x="0" y="2441"/>
                    <a:pt x="0" y="3100"/>
                  </a:cubicBezTo>
                  <a:cubicBezTo>
                    <a:pt x="0" y="3760"/>
                    <a:pt x="96" y="4388"/>
                    <a:pt x="280" y="4920"/>
                  </a:cubicBezTo>
                  <a:cubicBezTo>
                    <a:pt x="481" y="5506"/>
                    <a:pt x="784" y="5941"/>
                    <a:pt x="1151" y="6179"/>
                  </a:cubicBezTo>
                  <a:cubicBezTo>
                    <a:pt x="1174" y="6194"/>
                    <a:pt x="1201" y="6201"/>
                    <a:pt x="1227" y="6201"/>
                  </a:cubicBezTo>
                  <a:cubicBezTo>
                    <a:pt x="1239" y="6201"/>
                    <a:pt x="1249" y="6200"/>
                    <a:pt x="1261" y="6197"/>
                  </a:cubicBezTo>
                  <a:cubicBezTo>
                    <a:pt x="1298" y="6188"/>
                    <a:pt x="1329" y="6163"/>
                    <a:pt x="1348" y="6129"/>
                  </a:cubicBezTo>
                  <a:cubicBezTo>
                    <a:pt x="1915" y="5100"/>
                    <a:pt x="3046" y="4987"/>
                    <a:pt x="3440" y="4987"/>
                  </a:cubicBezTo>
                  <a:cubicBezTo>
                    <a:pt x="3454" y="4987"/>
                    <a:pt x="3467" y="4987"/>
                    <a:pt x="3479" y="4987"/>
                  </a:cubicBezTo>
                  <a:lnTo>
                    <a:pt x="3710" y="4987"/>
                  </a:lnTo>
                  <a:lnTo>
                    <a:pt x="3710" y="5854"/>
                  </a:lnTo>
                  <a:cubicBezTo>
                    <a:pt x="3713" y="5995"/>
                    <a:pt x="3913" y="6169"/>
                    <a:pt x="3913" y="6169"/>
                  </a:cubicBezTo>
                  <a:lnTo>
                    <a:pt x="3913" y="9339"/>
                  </a:lnTo>
                  <a:cubicBezTo>
                    <a:pt x="3913" y="9406"/>
                    <a:pt x="3956" y="9465"/>
                    <a:pt x="4022" y="9480"/>
                  </a:cubicBezTo>
                  <a:cubicBezTo>
                    <a:pt x="4032" y="9482"/>
                    <a:pt x="4042" y="9483"/>
                    <a:pt x="4052" y="9483"/>
                  </a:cubicBezTo>
                  <a:cubicBezTo>
                    <a:pt x="4129" y="9483"/>
                    <a:pt x="4191" y="9421"/>
                    <a:pt x="4191" y="9344"/>
                  </a:cubicBezTo>
                  <a:lnTo>
                    <a:pt x="4191" y="6207"/>
                  </a:lnTo>
                  <a:lnTo>
                    <a:pt x="5135" y="6207"/>
                  </a:lnTo>
                  <a:lnTo>
                    <a:pt x="5135" y="7223"/>
                  </a:lnTo>
                  <a:cubicBezTo>
                    <a:pt x="5135" y="7286"/>
                    <a:pt x="5174" y="7343"/>
                    <a:pt x="5235" y="7360"/>
                  </a:cubicBezTo>
                  <a:cubicBezTo>
                    <a:pt x="5251" y="7365"/>
                    <a:pt x="5267" y="7367"/>
                    <a:pt x="5283" y="7367"/>
                  </a:cubicBezTo>
                  <a:cubicBezTo>
                    <a:pt x="5365" y="7367"/>
                    <a:pt x="5431" y="7305"/>
                    <a:pt x="5431" y="7228"/>
                  </a:cubicBezTo>
                  <a:lnTo>
                    <a:pt x="5431" y="6169"/>
                  </a:lnTo>
                  <a:cubicBezTo>
                    <a:pt x="5431" y="6169"/>
                    <a:pt x="5628" y="5995"/>
                    <a:pt x="5635" y="5854"/>
                  </a:cubicBezTo>
                  <a:lnTo>
                    <a:pt x="5635" y="4987"/>
                  </a:lnTo>
                  <a:lnTo>
                    <a:pt x="5862" y="4987"/>
                  </a:lnTo>
                  <a:cubicBezTo>
                    <a:pt x="5874" y="4987"/>
                    <a:pt x="5887" y="4987"/>
                    <a:pt x="5901" y="4987"/>
                  </a:cubicBezTo>
                  <a:cubicBezTo>
                    <a:pt x="6295" y="4987"/>
                    <a:pt x="7425" y="5100"/>
                    <a:pt x="7993" y="6129"/>
                  </a:cubicBezTo>
                  <a:cubicBezTo>
                    <a:pt x="8011" y="6164"/>
                    <a:pt x="8043" y="6187"/>
                    <a:pt x="8080" y="6197"/>
                  </a:cubicBezTo>
                  <a:cubicBezTo>
                    <a:pt x="8092" y="6200"/>
                    <a:pt x="8103" y="6201"/>
                    <a:pt x="8114" y="6201"/>
                  </a:cubicBezTo>
                  <a:cubicBezTo>
                    <a:pt x="8141" y="6201"/>
                    <a:pt x="8167" y="6192"/>
                    <a:pt x="8189" y="6179"/>
                  </a:cubicBezTo>
                  <a:cubicBezTo>
                    <a:pt x="8557" y="5943"/>
                    <a:pt x="8858" y="5508"/>
                    <a:pt x="9060" y="4920"/>
                  </a:cubicBezTo>
                  <a:cubicBezTo>
                    <a:pt x="9244" y="4390"/>
                    <a:pt x="9340" y="3760"/>
                    <a:pt x="9340" y="3100"/>
                  </a:cubicBezTo>
                  <a:cubicBezTo>
                    <a:pt x="9341" y="2440"/>
                    <a:pt x="9244" y="1812"/>
                    <a:pt x="9061" y="1281"/>
                  </a:cubicBezTo>
                  <a:cubicBezTo>
                    <a:pt x="8859" y="695"/>
                    <a:pt x="8557" y="259"/>
                    <a:pt x="8189" y="22"/>
                  </a:cubicBezTo>
                  <a:cubicBezTo>
                    <a:pt x="8167" y="8"/>
                    <a:pt x="8142" y="0"/>
                    <a:pt x="8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2856" name="Google Shape;2856;p50"/>
          <p:cNvCxnSpPr>
            <a:cxnSpLocks/>
            <a:stCxn id="2760" idx="0"/>
            <a:endCxn id="2767" idx="0"/>
          </p:cNvCxnSpPr>
          <p:nvPr/>
        </p:nvCxnSpPr>
        <p:spPr>
          <a:xfrm rot="16200000" flipH="1" flipV="1">
            <a:off x="3092490" y="143922"/>
            <a:ext cx="207425" cy="2804364"/>
          </a:xfrm>
          <a:prstGeom prst="bentConnector3">
            <a:avLst>
              <a:gd name="adj1" fmla="val -110209"/>
            </a:avLst>
          </a:prstGeom>
          <a:noFill/>
          <a:ln w="19050" cap="flat" cmpd="sng">
            <a:solidFill>
              <a:schemeClr val="accent5"/>
            </a:solidFill>
            <a:prstDash val="solid"/>
            <a:round/>
            <a:headEnd type="none" w="med" len="med"/>
            <a:tailEnd type="none" w="med" len="med"/>
          </a:ln>
        </p:spPr>
      </p:cxnSp>
      <p:cxnSp>
        <p:nvCxnSpPr>
          <p:cNvPr id="2858" name="Google Shape;2858;p50"/>
          <p:cNvCxnSpPr>
            <a:cxnSpLocks/>
            <a:stCxn id="2762" idx="0"/>
            <a:endCxn id="2769" idx="0"/>
          </p:cNvCxnSpPr>
          <p:nvPr/>
        </p:nvCxnSpPr>
        <p:spPr>
          <a:xfrm flipV="1">
            <a:off x="5996660" y="1649817"/>
            <a:ext cx="1636811" cy="1189579"/>
          </a:xfrm>
          <a:prstGeom prst="bentConnector4">
            <a:avLst>
              <a:gd name="adj1" fmla="val 16561"/>
              <a:gd name="adj2" fmla="val 119217"/>
            </a:avLst>
          </a:prstGeom>
          <a:noFill/>
          <a:ln w="19050" cap="flat" cmpd="sng">
            <a:solidFill>
              <a:schemeClr val="accent5"/>
            </a:solidFill>
            <a:prstDash val="solid"/>
            <a:round/>
            <a:headEnd type="none" w="med" len="med"/>
            <a:tailEnd type="none" w="med" len="med"/>
          </a:ln>
        </p:spPr>
      </p:cxnSp>
      <p:grpSp>
        <p:nvGrpSpPr>
          <p:cNvPr id="2860" name="Google Shape;2860;p50"/>
          <p:cNvGrpSpPr/>
          <p:nvPr/>
        </p:nvGrpSpPr>
        <p:grpSpPr>
          <a:xfrm>
            <a:off x="3221447" y="4225924"/>
            <a:ext cx="2693429" cy="803873"/>
            <a:chOff x="3981525" y="4494100"/>
            <a:chExt cx="713000" cy="212800"/>
          </a:xfrm>
        </p:grpSpPr>
        <p:sp>
          <p:nvSpPr>
            <p:cNvPr id="2861" name="Google Shape;2861;p50"/>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50"/>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50"/>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50"/>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50"/>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50"/>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50"/>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50"/>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50"/>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50"/>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50"/>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50"/>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50"/>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4" name="Google Shape;2874;p50"/>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50"/>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6" name="Google Shape;2876;p50"/>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7" name="Google Shape;2877;p50"/>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50"/>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50"/>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50"/>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50"/>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50"/>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50"/>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50"/>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50"/>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50"/>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50"/>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50"/>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50"/>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50"/>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50"/>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50"/>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50"/>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50"/>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50"/>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50"/>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50"/>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50"/>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50"/>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50"/>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50"/>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50"/>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50"/>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50"/>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50"/>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50"/>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50"/>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50"/>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50"/>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50"/>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50"/>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50"/>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50"/>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50"/>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50"/>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50"/>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50"/>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50"/>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50"/>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50"/>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50"/>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50"/>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50"/>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50"/>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50"/>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50"/>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50"/>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50"/>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50"/>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50"/>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50"/>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50"/>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50"/>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50"/>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50"/>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50"/>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50"/>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1" name="Google Shape;2941;p50"/>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2" name="Google Shape;2942;p50"/>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50"/>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50"/>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50"/>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50"/>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2947;p50"/>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2948;p50"/>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50"/>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50"/>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50"/>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50"/>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50"/>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50"/>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50"/>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50"/>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50"/>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8" name="Google Shape;2958;p50"/>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50"/>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50"/>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2961;p50"/>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2962;p50"/>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2963;p50"/>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50"/>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5" name="Google Shape;2965;p50"/>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6" name="Google Shape;2966;p50"/>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50"/>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8" name="Google Shape;2968;p50"/>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9" name="Google Shape;2969;p50"/>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50"/>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50"/>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50"/>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50"/>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4" name="Google Shape;2974;p50"/>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50"/>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50"/>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50"/>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0"/>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0"/>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0"/>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0"/>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0"/>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0"/>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0"/>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0"/>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0"/>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0"/>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0"/>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0"/>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0"/>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0"/>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0"/>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0"/>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0"/>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0"/>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0"/>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0"/>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0"/>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0"/>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0"/>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50"/>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50"/>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50"/>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50"/>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50"/>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50"/>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50"/>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50"/>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50"/>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50"/>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50"/>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50"/>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50"/>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50"/>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50"/>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50"/>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50"/>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50"/>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50"/>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50"/>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50"/>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50"/>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50"/>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50"/>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50"/>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50"/>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50"/>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50"/>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50"/>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50"/>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50"/>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50"/>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50"/>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50"/>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50"/>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50"/>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50"/>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50"/>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50"/>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50"/>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50"/>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50"/>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50"/>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50"/>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50"/>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50"/>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50"/>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50"/>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50"/>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50"/>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50"/>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50"/>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3" name="Google Shape;3053;p50"/>
          <p:cNvGrpSpPr/>
          <p:nvPr/>
        </p:nvGrpSpPr>
        <p:grpSpPr>
          <a:xfrm>
            <a:off x="6655362" y="312765"/>
            <a:ext cx="1926884" cy="755668"/>
            <a:chOff x="1261800" y="819925"/>
            <a:chExt cx="583975" cy="229025"/>
          </a:xfrm>
        </p:grpSpPr>
        <p:sp>
          <p:nvSpPr>
            <p:cNvPr id="3054" name="Google Shape;3054;p50"/>
            <p:cNvSpPr/>
            <p:nvPr/>
          </p:nvSpPr>
          <p:spPr>
            <a:xfrm>
              <a:off x="1261800" y="877375"/>
              <a:ext cx="378675" cy="171575"/>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50"/>
            <p:cNvSpPr/>
            <p:nvPr/>
          </p:nvSpPr>
          <p:spPr>
            <a:xfrm>
              <a:off x="1392250" y="890950"/>
              <a:ext cx="58050" cy="50925"/>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6" name="Google Shape;3056;p50"/>
            <p:cNvSpPr/>
            <p:nvPr/>
          </p:nvSpPr>
          <p:spPr>
            <a:xfrm>
              <a:off x="1418125" y="907300"/>
              <a:ext cx="16525" cy="24425"/>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7" name="Google Shape;3057;p50"/>
            <p:cNvSpPr/>
            <p:nvPr/>
          </p:nvSpPr>
          <p:spPr>
            <a:xfrm>
              <a:off x="1357425" y="933825"/>
              <a:ext cx="31500" cy="11475"/>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50"/>
            <p:cNvSpPr/>
            <p:nvPr/>
          </p:nvSpPr>
          <p:spPr>
            <a:xfrm>
              <a:off x="1444625" y="970825"/>
              <a:ext cx="31775" cy="19425"/>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50"/>
            <p:cNvSpPr/>
            <p:nvPr/>
          </p:nvSpPr>
          <p:spPr>
            <a:xfrm>
              <a:off x="1456450" y="983675"/>
              <a:ext cx="10475" cy="1005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50"/>
            <p:cNvSpPr/>
            <p:nvPr/>
          </p:nvSpPr>
          <p:spPr>
            <a:xfrm>
              <a:off x="1499650" y="986200"/>
              <a:ext cx="27975" cy="7350"/>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50"/>
            <p:cNvSpPr/>
            <p:nvPr/>
          </p:nvSpPr>
          <p:spPr>
            <a:xfrm>
              <a:off x="1533100" y="954900"/>
              <a:ext cx="18125" cy="16250"/>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50"/>
            <p:cNvSpPr/>
            <p:nvPr/>
          </p:nvSpPr>
          <p:spPr>
            <a:xfrm>
              <a:off x="1541000" y="963075"/>
              <a:ext cx="9025" cy="7400"/>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50"/>
            <p:cNvSpPr/>
            <p:nvPr/>
          </p:nvSpPr>
          <p:spPr>
            <a:xfrm>
              <a:off x="1564625" y="989850"/>
              <a:ext cx="20200" cy="17075"/>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50"/>
            <p:cNvSpPr/>
            <p:nvPr/>
          </p:nvSpPr>
          <p:spPr>
            <a:xfrm>
              <a:off x="1594150" y="1004275"/>
              <a:ext cx="27525" cy="7850"/>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50"/>
            <p:cNvSpPr/>
            <p:nvPr/>
          </p:nvSpPr>
          <p:spPr>
            <a:xfrm>
              <a:off x="1673200" y="819925"/>
              <a:ext cx="172575" cy="57050"/>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50"/>
            <p:cNvSpPr/>
            <p:nvPr/>
          </p:nvSpPr>
          <p:spPr>
            <a:xfrm>
              <a:off x="1728525" y="842900"/>
              <a:ext cx="11350" cy="10500"/>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50"/>
            <p:cNvSpPr/>
            <p:nvPr/>
          </p:nvSpPr>
          <p:spPr>
            <a:xfrm>
              <a:off x="1738550" y="847850"/>
              <a:ext cx="7150" cy="3375"/>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50"/>
            <p:cNvSpPr/>
            <p:nvPr/>
          </p:nvSpPr>
          <p:spPr>
            <a:xfrm>
              <a:off x="1756100" y="836500"/>
              <a:ext cx="17325" cy="497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50"/>
            <p:cNvSpPr/>
            <p:nvPr/>
          </p:nvSpPr>
          <p:spPr>
            <a:xfrm>
              <a:off x="1784000" y="856075"/>
              <a:ext cx="15875" cy="4525"/>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50"/>
            <p:cNvSpPr/>
            <p:nvPr/>
          </p:nvSpPr>
          <p:spPr>
            <a:xfrm>
              <a:off x="1704750" y="858225"/>
              <a:ext cx="12475" cy="6225"/>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p:cNvSpPr>
            <a:spLocks noGrp="1"/>
          </p:cNvSpPr>
          <p:nvPr>
            <p:ph type="title"/>
          </p:nvPr>
        </p:nvSpPr>
        <p:spPr>
          <a:xfrm>
            <a:off x="298566" y="247507"/>
            <a:ext cx="8622695" cy="856793"/>
          </a:xfrm>
        </p:spPr>
        <p:txBody>
          <a:bodyPr/>
          <a:lstStyle/>
          <a:p>
            <a:r>
              <a:rPr lang="en-US" sz="2800" dirty="0" err="1">
                <a:solidFill>
                  <a:srgbClr val="FF0000"/>
                </a:solidFill>
              </a:rPr>
              <a:t>Biến</a:t>
            </a:r>
            <a:r>
              <a:rPr lang="en-US" sz="2800" dirty="0">
                <a:solidFill>
                  <a:srgbClr val="FF0000"/>
                </a:solidFill>
              </a:rPr>
              <a:t> </a:t>
            </a:r>
            <a:r>
              <a:rPr lang="en-US" sz="2800" dirty="0" err="1">
                <a:solidFill>
                  <a:srgbClr val="FF0000"/>
                </a:solidFill>
              </a:rPr>
              <a:t>cố</a:t>
            </a:r>
            <a:r>
              <a:rPr lang="en-US" sz="2800" dirty="0">
                <a:solidFill>
                  <a:srgbClr val="FF0000"/>
                </a:solidFill>
              </a:rPr>
              <a:t>  </a:t>
            </a:r>
            <a:r>
              <a:rPr lang="en-US" sz="2800" dirty="0" err="1">
                <a:solidFill>
                  <a:srgbClr val="FF0000"/>
                </a:solidFill>
              </a:rPr>
              <a:t>khiến</a:t>
            </a:r>
            <a:r>
              <a:rPr lang="en-US" sz="2800" dirty="0">
                <a:solidFill>
                  <a:srgbClr val="FF0000"/>
                </a:solidFill>
              </a:rPr>
              <a:t> </a:t>
            </a:r>
            <a:r>
              <a:rPr lang="en-US" sz="2800" dirty="0" err="1">
                <a:solidFill>
                  <a:srgbClr val="FF0000"/>
                </a:solidFill>
              </a:rPr>
              <a:t>Héc</a:t>
            </a:r>
            <a:r>
              <a:rPr lang="en-US" sz="2800" dirty="0">
                <a:solidFill>
                  <a:srgbClr val="FF0000"/>
                </a:solidFill>
              </a:rPr>
              <a:t>-to </a:t>
            </a:r>
            <a:r>
              <a:rPr lang="en-US" sz="2800" dirty="0" err="1">
                <a:solidFill>
                  <a:srgbClr val="FF0000"/>
                </a:solidFill>
              </a:rPr>
              <a:t>phải</a:t>
            </a:r>
            <a:r>
              <a:rPr lang="en-US" sz="2800" dirty="0">
                <a:solidFill>
                  <a:srgbClr val="FF0000"/>
                </a:solidFill>
              </a:rPr>
              <a:t> </a:t>
            </a:r>
            <a:r>
              <a:rPr lang="en-US" sz="2800" dirty="0" err="1">
                <a:solidFill>
                  <a:srgbClr val="FF0000"/>
                </a:solidFill>
              </a:rPr>
              <a:t>từ</a:t>
            </a:r>
            <a:r>
              <a:rPr lang="en-US" sz="2800" dirty="0">
                <a:solidFill>
                  <a:srgbClr val="FF0000"/>
                </a:solidFill>
              </a:rPr>
              <a:t> </a:t>
            </a:r>
            <a:r>
              <a:rPr lang="en-US" sz="2800" dirty="0" err="1">
                <a:solidFill>
                  <a:srgbClr val="FF0000"/>
                </a:solidFill>
              </a:rPr>
              <a:t>biệt</a:t>
            </a:r>
            <a:r>
              <a:rPr lang="en-US" sz="2800" dirty="0">
                <a:solidFill>
                  <a:srgbClr val="FF0000"/>
                </a:solidFill>
              </a:rPr>
              <a:t> </a:t>
            </a:r>
            <a:r>
              <a:rPr lang="en-US" sz="2800" dirty="0" err="1">
                <a:solidFill>
                  <a:srgbClr val="FF0000"/>
                </a:solidFill>
              </a:rPr>
              <a:t>Ăng-đrô-mác</a:t>
            </a:r>
            <a:endParaRPr lang="en-US" sz="2800" dirty="0"/>
          </a:p>
        </p:txBody>
      </p:sp>
    </p:spTree>
    <p:extLst>
      <p:ext uri="{BB962C8B-B14F-4D97-AF65-F5344CB8AC3E}">
        <p14:creationId xmlns:p14="http://schemas.microsoft.com/office/powerpoint/2010/main" val="4165296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7"/>
                                        </p:tgtEl>
                                        <p:attrNameLst>
                                          <p:attrName>style.visibility</p:attrName>
                                        </p:attrNameLst>
                                      </p:cBhvr>
                                      <p:to>
                                        <p:strVal val="visible"/>
                                      </p:to>
                                    </p:set>
                                    <p:animEffect transition="in" filter="wipe(up)">
                                      <p:cBhvr>
                                        <p:cTn id="7" dur="500"/>
                                        <p:tgtEl>
                                          <p:spTgt spid="27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68">
                                            <p:txEl>
                                              <p:pRg st="0" end="0"/>
                                            </p:txEl>
                                          </p:spTgt>
                                        </p:tgtEl>
                                        <p:attrNameLst>
                                          <p:attrName>style.visibility</p:attrName>
                                        </p:attrNameLst>
                                      </p:cBhvr>
                                      <p:to>
                                        <p:strVal val="visible"/>
                                      </p:to>
                                    </p:set>
                                    <p:animEffect transition="in" filter="wipe(up)">
                                      <p:cBhvr>
                                        <p:cTn id="10" dur="500"/>
                                        <p:tgtEl>
                                          <p:spTgt spid="27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68">
                                            <p:txEl>
                                              <p:pRg st="1" end="1"/>
                                            </p:txEl>
                                          </p:spTgt>
                                        </p:tgtEl>
                                        <p:attrNameLst>
                                          <p:attrName>style.visibility</p:attrName>
                                        </p:attrNameLst>
                                      </p:cBhvr>
                                      <p:to>
                                        <p:strVal val="visible"/>
                                      </p:to>
                                    </p:set>
                                    <p:animEffect transition="in" filter="wipe(up)">
                                      <p:cBhvr>
                                        <p:cTn id="15" dur="500"/>
                                        <p:tgtEl>
                                          <p:spTgt spid="27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68">
                                            <p:txEl>
                                              <p:pRg st="2" end="2"/>
                                            </p:txEl>
                                          </p:spTgt>
                                        </p:tgtEl>
                                        <p:attrNameLst>
                                          <p:attrName>style.visibility</p:attrName>
                                        </p:attrNameLst>
                                      </p:cBhvr>
                                      <p:to>
                                        <p:strVal val="visible"/>
                                      </p:to>
                                    </p:set>
                                    <p:animEffect transition="in" filter="wipe(up)">
                                      <p:cBhvr>
                                        <p:cTn id="20" dur="500"/>
                                        <p:tgtEl>
                                          <p:spTgt spid="27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769"/>
                                        </p:tgtEl>
                                        <p:attrNameLst>
                                          <p:attrName>style.visibility</p:attrName>
                                        </p:attrNameLst>
                                      </p:cBhvr>
                                      <p:to>
                                        <p:strVal val="visible"/>
                                      </p:to>
                                    </p:set>
                                    <p:animEffect transition="in" filter="wipe(up)">
                                      <p:cBhvr>
                                        <p:cTn id="25" dur="500"/>
                                        <p:tgtEl>
                                          <p:spTgt spid="276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770">
                                            <p:txEl>
                                              <p:pRg st="0" end="0"/>
                                            </p:txEl>
                                          </p:spTgt>
                                        </p:tgtEl>
                                        <p:attrNameLst>
                                          <p:attrName>style.visibility</p:attrName>
                                        </p:attrNameLst>
                                      </p:cBhvr>
                                      <p:to>
                                        <p:strVal val="visible"/>
                                      </p:to>
                                    </p:set>
                                    <p:animEffect transition="in" filter="wipe(up)">
                                      <p:cBhvr>
                                        <p:cTn id="28" dur="500"/>
                                        <p:tgtEl>
                                          <p:spTgt spid="2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 grpId="0"/>
      <p:bldP spid="2768" grpId="0" build="p"/>
      <p:bldP spid="2769" grpId="0"/>
      <p:bldP spid="277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0F23C916-855C-E4BF-F34F-AE6AC355E6ED}"/>
              </a:ext>
            </a:extLst>
          </p:cNvPr>
          <p:cNvGraphicFramePr>
            <a:graphicFrameLocks noGrp="1"/>
          </p:cNvGraphicFramePr>
          <p:nvPr>
            <p:ph idx="1"/>
            <p:extLst>
              <p:ext uri="{D42A27DB-BD31-4B8C-83A1-F6EECF244321}">
                <p14:modId xmlns:p14="http://schemas.microsoft.com/office/powerpoint/2010/main" val="492058640"/>
              </p:ext>
            </p:extLst>
          </p:nvPr>
        </p:nvGraphicFramePr>
        <p:xfrm>
          <a:off x="0" y="0"/>
          <a:ext cx="8786444" cy="9581684"/>
        </p:xfrm>
        <a:graphic>
          <a:graphicData uri="http://schemas.openxmlformats.org/drawingml/2006/table">
            <a:tbl>
              <a:tblPr firstRow="1" firstCol="1" bandRow="1">
                <a:tableStyleId>{781BDB81-8AF5-4896-B41A-B78D4608A19D}</a:tableStyleId>
              </a:tblPr>
              <a:tblGrid>
                <a:gridCol w="1300044">
                  <a:extLst>
                    <a:ext uri="{9D8B030D-6E8A-4147-A177-3AD203B41FA5}">
                      <a16:colId xmlns="" xmlns:a16="http://schemas.microsoft.com/office/drawing/2014/main" val="858634574"/>
                    </a:ext>
                  </a:extLst>
                </a:gridCol>
                <a:gridCol w="1845742">
                  <a:extLst>
                    <a:ext uri="{9D8B030D-6E8A-4147-A177-3AD203B41FA5}">
                      <a16:colId xmlns="" xmlns:a16="http://schemas.microsoft.com/office/drawing/2014/main" val="3337311271"/>
                    </a:ext>
                  </a:extLst>
                </a:gridCol>
                <a:gridCol w="1685242">
                  <a:extLst>
                    <a:ext uri="{9D8B030D-6E8A-4147-A177-3AD203B41FA5}">
                      <a16:colId xmlns="" xmlns:a16="http://schemas.microsoft.com/office/drawing/2014/main" val="1850091036"/>
                    </a:ext>
                  </a:extLst>
                </a:gridCol>
                <a:gridCol w="2166740">
                  <a:extLst>
                    <a:ext uri="{9D8B030D-6E8A-4147-A177-3AD203B41FA5}">
                      <a16:colId xmlns="" xmlns:a16="http://schemas.microsoft.com/office/drawing/2014/main" val="3101697974"/>
                    </a:ext>
                  </a:extLst>
                </a:gridCol>
                <a:gridCol w="1788676">
                  <a:extLst>
                    <a:ext uri="{9D8B030D-6E8A-4147-A177-3AD203B41FA5}">
                      <a16:colId xmlns="" xmlns:a16="http://schemas.microsoft.com/office/drawing/2014/main" val="1647113121"/>
                    </a:ext>
                  </a:extLst>
                </a:gridCol>
              </a:tblGrid>
              <a:tr h="719606">
                <a:tc>
                  <a:txBody>
                    <a:bodyPr/>
                    <a:lstStyle/>
                    <a:p>
                      <a:pPr algn="ctr">
                        <a:lnSpc>
                          <a:spcPct val="115000"/>
                        </a:lnSpc>
                        <a:spcAft>
                          <a:spcPts val="800"/>
                        </a:spcAft>
                        <a:tabLst>
                          <a:tab pos="1710690" algn="l"/>
                        </a:tabLst>
                      </a:pPr>
                      <a:r>
                        <a:rPr lang="vi-VN" sz="1800" b="1" dirty="0">
                          <a:solidFill>
                            <a:srgbClr val="FF0000"/>
                          </a:solidFill>
                          <a:effectLst/>
                        </a:rPr>
                        <a:t>Tiêu chí</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Xuất sắc</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Tốt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Đạt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gn="ctr">
                        <a:lnSpc>
                          <a:spcPct val="115000"/>
                        </a:lnSpc>
                        <a:spcAft>
                          <a:spcPts val="800"/>
                        </a:spcAft>
                        <a:tabLst>
                          <a:tab pos="1710690" algn="l"/>
                        </a:tabLst>
                      </a:pPr>
                      <a:r>
                        <a:rPr lang="vi-VN" sz="1800" b="1" dirty="0">
                          <a:solidFill>
                            <a:srgbClr val="FF0000"/>
                          </a:solidFill>
                          <a:effectLst/>
                        </a:rPr>
                        <a:t>Cần cố gắng</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1362206029"/>
                  </a:ext>
                </a:extLst>
              </a:tr>
              <a:tr h="1756717">
                <a:tc>
                  <a:txBody>
                    <a:bodyPr/>
                    <a:lstStyle/>
                    <a:p>
                      <a:pPr>
                        <a:lnSpc>
                          <a:spcPct val="115000"/>
                        </a:lnSpc>
                        <a:spcAft>
                          <a:spcPts val="800"/>
                        </a:spcAft>
                        <a:tabLst>
                          <a:tab pos="1710690" algn="l"/>
                        </a:tabLst>
                      </a:pPr>
                      <a:r>
                        <a:rPr lang="vi-VN" sz="1800" b="1" dirty="0">
                          <a:solidFill>
                            <a:srgbClr val="FF0000"/>
                          </a:solidFill>
                          <a:effectLst/>
                        </a:rPr>
                        <a:t>Nội dung sản phẩm </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Đầy đủ, chính xác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Chưa </a:t>
                      </a:r>
                      <a:r>
                        <a:rPr lang="vi-VN" sz="1800" b="1">
                          <a:effectLst/>
                        </a:rPr>
                        <a:t>đủ </a:t>
                      </a:r>
                      <a:r>
                        <a:rPr lang="vi-VN" sz="1800" b="1" smtClean="0">
                          <a:effectLst/>
                        </a:rPr>
                        <a:t>hết</a:t>
                      </a:r>
                      <a:r>
                        <a:rPr lang="en-US" sz="1800" b="1" baseline="0" smtClean="0">
                          <a:effectLst/>
                        </a:rPr>
                        <a:t> các ý theo yêu cầu</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a:effectLst/>
                        </a:rPr>
                        <a:t>Chưa làm xong </a:t>
                      </a:r>
                      <a:r>
                        <a:rPr lang="vi-VN" sz="1800" b="1" smtClean="0">
                          <a:effectLst/>
                        </a:rPr>
                        <a:t>hoặc</a:t>
                      </a:r>
                      <a:r>
                        <a:rPr lang="en-US" sz="1800" b="1" smtClean="0">
                          <a:effectLst/>
                        </a:rPr>
                        <a:t> có</a:t>
                      </a:r>
                      <a:r>
                        <a:rPr lang="en-US" sz="1800" b="1" baseline="0" smtClean="0">
                          <a:effectLst/>
                        </a:rPr>
                        <a:t> 1 ý</a:t>
                      </a:r>
                      <a:r>
                        <a:rPr lang="vi-VN" sz="1800" b="1" smtClean="0">
                          <a:effectLst/>
                        </a:rPr>
                        <a:t> </a:t>
                      </a:r>
                      <a:r>
                        <a:rPr lang="vi-VN" sz="1800" b="1">
                          <a:effectLst/>
                        </a:rPr>
                        <a:t>chưa chính xác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a:effectLst/>
                        </a:rPr>
                        <a:t>Còn thiếu gần hết hoặc chưa chính xác gần hết</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2309249986"/>
                  </a:ext>
                </a:extLst>
              </a:tr>
              <a:tr h="3321904">
                <a:tc>
                  <a:txBody>
                    <a:bodyPr/>
                    <a:lstStyle/>
                    <a:p>
                      <a:pPr>
                        <a:lnSpc>
                          <a:spcPct val="115000"/>
                        </a:lnSpc>
                        <a:spcAft>
                          <a:spcPts val="800"/>
                        </a:spcAft>
                        <a:tabLst>
                          <a:tab pos="1710690" algn="l"/>
                        </a:tabLst>
                      </a:pPr>
                      <a:r>
                        <a:rPr lang="vi-VN" sz="1800" b="1" dirty="0">
                          <a:solidFill>
                            <a:srgbClr val="FF0000"/>
                          </a:solidFill>
                          <a:effectLst/>
                        </a:rPr>
                        <a:t>Hình thức sản phẩm </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Chữ viết rõ ràng</a:t>
                      </a:r>
                      <a:endParaRPr lang="en-US" sz="1800" b="1" dirty="0">
                        <a:effectLst/>
                      </a:endParaRPr>
                    </a:p>
                    <a:p>
                      <a:pPr>
                        <a:lnSpc>
                          <a:spcPct val="115000"/>
                        </a:lnSpc>
                        <a:spcAft>
                          <a:spcPts val="800"/>
                        </a:spcAft>
                        <a:tabLst>
                          <a:tab pos="1710690" algn="l"/>
                        </a:tabLst>
                      </a:pPr>
                      <a:r>
                        <a:rPr lang="vi-VN" sz="1800" b="1" dirty="0">
                          <a:effectLst/>
                        </a:rPr>
                        <a:t>Trình bày sạch sẽ</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Đúng chính tả nhưng trình bày chưa sạch sẽ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Còn một số lỗi chính tả, trình bày chưa sạch sẽ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1800" b="1" dirty="0">
                          <a:effectLst/>
                        </a:rPr>
                        <a:t>Nhiều lỗi chính tả, trình bày chưa sạch sẽ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3817815910"/>
                  </a:ext>
                </a:extLst>
              </a:tr>
              <a:tr h="3783457">
                <a:tc>
                  <a:txBody>
                    <a:bodyPr/>
                    <a:lstStyle/>
                    <a:p>
                      <a:pPr>
                        <a:lnSpc>
                          <a:spcPct val="115000"/>
                        </a:lnSpc>
                        <a:spcAft>
                          <a:spcPts val="800"/>
                        </a:spcAft>
                        <a:tabLst>
                          <a:tab pos="1710690" algn="l"/>
                        </a:tabLst>
                      </a:pPr>
                      <a:r>
                        <a:rPr lang="vi-VN" sz="2000">
                          <a:effectLst/>
                        </a:rPr>
                        <a:t>Thuyết trình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a:effectLst/>
                        </a:rPr>
                        <a:t>Nói to, rõ ràng</a:t>
                      </a:r>
                      <a:endParaRPr lang="en-US" sz="2000">
                        <a:effectLst/>
                      </a:endParaRPr>
                    </a:p>
                    <a:p>
                      <a:pPr>
                        <a:lnSpc>
                          <a:spcPct val="115000"/>
                        </a:lnSpc>
                        <a:spcAft>
                          <a:spcPts val="800"/>
                        </a:spcAft>
                        <a:tabLst>
                          <a:tab pos="1710690" algn="l"/>
                        </a:tabLst>
                      </a:pPr>
                      <a:r>
                        <a:rPr lang="vi-VN" sz="2000">
                          <a:effectLst/>
                        </a:rPr>
                        <a:t>Phát âm chuẩn, phong thái tự 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a:effectLst/>
                        </a:rPr>
                        <a:t>Nói to, rõ ràng</a:t>
                      </a:r>
                      <a:endParaRPr lang="en-US" sz="2000">
                        <a:effectLst/>
                      </a:endParaRPr>
                    </a:p>
                    <a:p>
                      <a:pPr>
                        <a:lnSpc>
                          <a:spcPct val="115000"/>
                        </a:lnSpc>
                        <a:spcAft>
                          <a:spcPts val="800"/>
                        </a:spcAft>
                        <a:tabLst>
                          <a:tab pos="1710690" algn="l"/>
                        </a:tabLst>
                      </a:pPr>
                      <a:r>
                        <a:rPr lang="vi-VN" sz="2000">
                          <a:effectLst/>
                        </a:rPr>
                        <a:t>Phát âm chuẩn</a:t>
                      </a:r>
                      <a:endParaRPr lang="en-US" sz="2000">
                        <a:effectLst/>
                      </a:endParaRPr>
                    </a:p>
                    <a:p>
                      <a:pPr>
                        <a:lnSpc>
                          <a:spcPct val="115000"/>
                        </a:lnSpc>
                        <a:spcAft>
                          <a:spcPts val="800"/>
                        </a:spcAft>
                        <a:tabLst>
                          <a:tab pos="1710690" algn="l"/>
                        </a:tabLst>
                      </a:pPr>
                      <a:r>
                        <a:rPr lang="vi-VN" sz="2000">
                          <a:effectLst/>
                        </a:rPr>
                        <a:t>Còn thiếu tự 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a:effectLst/>
                        </a:rPr>
                        <a:t>Nói to, rõ ràng</a:t>
                      </a:r>
                      <a:endParaRPr lang="en-US" sz="2000">
                        <a:effectLst/>
                      </a:endParaRPr>
                    </a:p>
                    <a:p>
                      <a:pPr>
                        <a:lnSpc>
                          <a:spcPct val="115000"/>
                        </a:lnSpc>
                        <a:spcAft>
                          <a:spcPts val="800"/>
                        </a:spcAft>
                        <a:tabLst>
                          <a:tab pos="1710690" algn="l"/>
                        </a:tabLst>
                      </a:pPr>
                      <a:r>
                        <a:rPr lang="vi-VN" sz="2000">
                          <a:effectLst/>
                        </a:rPr>
                        <a:t>Phát âm chưa chuẩn. Còn thiếu tự tin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tc>
                  <a:txBody>
                    <a:bodyPr/>
                    <a:lstStyle/>
                    <a:p>
                      <a:pPr>
                        <a:lnSpc>
                          <a:spcPct val="115000"/>
                        </a:lnSpc>
                        <a:spcAft>
                          <a:spcPts val="800"/>
                        </a:spcAft>
                        <a:tabLst>
                          <a:tab pos="1710690" algn="l"/>
                        </a:tabLst>
                      </a:pPr>
                      <a:r>
                        <a:rPr lang="vi-VN" sz="2000" dirty="0">
                          <a:effectLst/>
                        </a:rPr>
                        <a:t>Nói  chưa rõ ràng</a:t>
                      </a:r>
                      <a:endParaRPr lang="en-US" sz="2000" dirty="0">
                        <a:effectLst/>
                      </a:endParaRPr>
                    </a:p>
                    <a:p>
                      <a:pPr>
                        <a:lnSpc>
                          <a:spcPct val="115000"/>
                        </a:lnSpc>
                        <a:spcAft>
                          <a:spcPts val="800"/>
                        </a:spcAft>
                        <a:tabLst>
                          <a:tab pos="1710690" algn="l"/>
                        </a:tabLst>
                      </a:pPr>
                      <a:r>
                        <a:rPr lang="vi-VN" sz="2000" dirty="0">
                          <a:effectLst/>
                        </a:rPr>
                        <a:t>Phát âm chưa chuẩn. Còn thiếu tự tin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460" marR="66460" marT="0" marB="0"/>
                </a:tc>
                <a:extLst>
                  <a:ext uri="{0D108BD9-81ED-4DB2-BD59-A6C34878D82A}">
                    <a16:rowId xmlns="" xmlns:a16="http://schemas.microsoft.com/office/drawing/2014/main" val="3612341230"/>
                  </a:ext>
                </a:extLst>
              </a:tr>
            </a:tbl>
          </a:graphicData>
        </a:graphic>
      </p:graphicFrame>
    </p:spTree>
    <p:extLst>
      <p:ext uri="{BB962C8B-B14F-4D97-AF65-F5344CB8AC3E}">
        <p14:creationId xmlns:p14="http://schemas.microsoft.com/office/powerpoint/2010/main" val="5946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46"/>
          <p:cNvSpPr txBox="1">
            <a:spLocks noGrp="1"/>
          </p:cNvSpPr>
          <p:nvPr>
            <p:ph type="subTitle" idx="1"/>
          </p:nvPr>
        </p:nvSpPr>
        <p:spPr>
          <a:xfrm rot="302">
            <a:off x="939537" y="882722"/>
            <a:ext cx="4218220" cy="10335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just" rtl="0">
              <a:spcBef>
                <a:spcPts val="0"/>
              </a:spcBef>
              <a:spcAft>
                <a:spcPts val="0"/>
              </a:spcAft>
              <a:buNone/>
            </a:pPr>
            <a:r>
              <a:rPr lang="vi-VN" sz="1600" i="1" dirty="0">
                <a:latin typeface="Calibri" panose="020F0502020204030204" pitchFamily="34" charset="0"/>
                <a:cs typeface="Calibri" panose="020F0502020204030204" pitchFamily="34" charset="0"/>
              </a:rPr>
              <a:t>“</a:t>
            </a:r>
            <a:r>
              <a:rPr lang="vi-VN" sz="1600" i="1" dirty="0" err="1">
                <a:latin typeface="Calibri" panose="020F0502020204030204" pitchFamily="34" charset="0"/>
                <a:cs typeface="Calibri" panose="020F0502020204030204" pitchFamily="34" charset="0"/>
              </a:rPr>
              <a:t>Héc</a:t>
            </a:r>
            <a:r>
              <a:rPr lang="vi-VN" sz="1600" i="1" dirty="0">
                <a:latin typeface="Calibri" panose="020F0502020204030204" pitchFamily="34" charset="0"/>
                <a:cs typeface="Calibri" panose="020F0502020204030204" pitchFamily="34" charset="0"/>
              </a:rPr>
              <a:t>-to </a:t>
            </a:r>
            <a:r>
              <a:rPr lang="vi-VN" sz="1600" i="1" dirty="0" err="1">
                <a:latin typeface="Calibri" panose="020F0502020204030204" pitchFamily="34" charset="0"/>
                <a:cs typeface="Calibri" panose="020F0502020204030204" pitchFamily="34" charset="0"/>
              </a:rPr>
              <a:t>về</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tới</a:t>
            </a:r>
            <a:r>
              <a:rPr lang="vi-VN" sz="1600" i="1" dirty="0">
                <a:latin typeface="Calibri" panose="020F0502020204030204" pitchFamily="34" charset="0"/>
                <a:cs typeface="Calibri" panose="020F0502020204030204" pitchFamily="34" charset="0"/>
              </a:rPr>
              <a:t> ngôi </a:t>
            </a:r>
            <a:r>
              <a:rPr lang="vi-VN" sz="1600" i="1" dirty="0" err="1">
                <a:latin typeface="Calibri" panose="020F0502020204030204" pitchFamily="34" charset="0"/>
                <a:cs typeface="Calibri" panose="020F0502020204030204" pitchFamily="34" charset="0"/>
              </a:rPr>
              <a:t>nhà</a:t>
            </a:r>
            <a:r>
              <a:rPr lang="vi-VN" sz="1600" i="1" dirty="0">
                <a:latin typeface="Calibri" panose="020F0502020204030204" pitchFamily="34" charset="0"/>
                <a:cs typeface="Calibri" panose="020F0502020204030204" pitchFamily="34" charset="0"/>
              </a:rPr>
              <a:t> êm </a:t>
            </a:r>
            <a:r>
              <a:rPr lang="vi-VN" sz="1600" i="1" dirty="0" err="1">
                <a:latin typeface="Calibri" panose="020F0502020204030204" pitchFamily="34" charset="0"/>
                <a:cs typeface="Calibri" panose="020F0502020204030204" pitchFamily="34" charset="0"/>
              </a:rPr>
              <a:t>ấm</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của</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mình</a:t>
            </a:r>
            <a:r>
              <a:rPr lang="vi-VN" sz="1600" i="1" dirty="0">
                <a:latin typeface="Calibri" panose="020F0502020204030204" pitchFamily="34" charset="0"/>
                <a:cs typeface="Calibri" panose="020F0502020204030204" pitchFamily="34" charset="0"/>
              </a:rPr>
              <a:t>, nhưng không </a:t>
            </a:r>
            <a:r>
              <a:rPr lang="vi-VN" sz="1600" i="1" dirty="0" err="1">
                <a:latin typeface="Calibri" panose="020F0502020204030204" pitchFamily="34" charset="0"/>
                <a:cs typeface="Calibri" panose="020F0502020204030204" pitchFamily="34" charset="0"/>
              </a:rPr>
              <a:t>thấy</a:t>
            </a:r>
            <a:r>
              <a:rPr lang="vi-VN" sz="1600" i="1" dirty="0">
                <a:latin typeface="Calibri" panose="020F0502020204030204" pitchFamily="34" charset="0"/>
                <a:cs typeface="Calibri" panose="020F0502020204030204" pitchFamily="34" charset="0"/>
              </a:rPr>
              <a:t> Ăng-</a:t>
            </a:r>
            <a:r>
              <a:rPr lang="vi-VN" sz="1600" i="1" dirty="0" err="1">
                <a:latin typeface="Calibri" panose="020F0502020204030204" pitchFamily="34" charset="0"/>
                <a:cs typeface="Calibri" panose="020F0502020204030204" pitchFamily="34" charset="0"/>
              </a:rPr>
              <a:t>đrô</a:t>
            </a:r>
            <a:r>
              <a:rPr lang="vi-VN" sz="1600" i="1" dirty="0">
                <a:latin typeface="Calibri" panose="020F0502020204030204" pitchFamily="34" charset="0"/>
                <a:cs typeface="Calibri" panose="020F0502020204030204" pitchFamily="34" charset="0"/>
              </a:rPr>
              <a:t>-</a:t>
            </a:r>
            <a:r>
              <a:rPr lang="vi-VN" sz="1600" i="1" dirty="0" err="1">
                <a:latin typeface="Calibri" panose="020F0502020204030204" pitchFamily="34" charset="0"/>
                <a:cs typeface="Calibri" panose="020F0502020204030204" pitchFamily="34" charset="0"/>
              </a:rPr>
              <a:t>mác</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cánh</a:t>
            </a:r>
            <a:r>
              <a:rPr lang="vi-VN" sz="1600" i="1" dirty="0">
                <a:latin typeface="Calibri" panose="020F0502020204030204" pitchFamily="34" charset="0"/>
                <a:cs typeface="Calibri" panose="020F0502020204030204" pitchFamily="34" charset="0"/>
              </a:rPr>
              <a:t> tay </a:t>
            </a:r>
            <a:r>
              <a:rPr lang="vi-VN" sz="1600" i="1" dirty="0" err="1">
                <a:latin typeface="Calibri" panose="020F0502020204030204" pitchFamily="34" charset="0"/>
                <a:cs typeface="Calibri" panose="020F0502020204030204" pitchFamily="34" charset="0"/>
              </a:rPr>
              <a:t>trắng</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ngần</a:t>
            </a:r>
            <a:r>
              <a:rPr lang="vi-VN" sz="1600" i="1" dirty="0">
                <a:latin typeface="Calibri" panose="020F0502020204030204" pitchFamily="34" charset="0"/>
                <a:cs typeface="Calibri" panose="020F0502020204030204" pitchFamily="34" charset="0"/>
              </a:rPr>
              <a:t> trong </a:t>
            </a:r>
            <a:r>
              <a:rPr lang="vi-VN" sz="1600" i="1" dirty="0" err="1">
                <a:latin typeface="Calibri" panose="020F0502020204030204" pitchFamily="34" charset="0"/>
                <a:cs typeface="Calibri" panose="020F0502020204030204" pitchFamily="34" charset="0"/>
              </a:rPr>
              <a:t>buồng</a:t>
            </a:r>
            <a:r>
              <a:rPr lang="vi-VN" sz="1600" i="1" dirty="0">
                <a:latin typeface="Calibri" panose="020F0502020204030204" pitchFamily="34" charset="0"/>
                <a:cs typeface="Calibri" panose="020F0502020204030204" pitchFamily="34" charset="0"/>
              </a:rPr>
              <a:t> như </a:t>
            </a:r>
            <a:r>
              <a:rPr lang="vi-VN" sz="1600" i="1" dirty="0" err="1">
                <a:latin typeface="Calibri" panose="020F0502020204030204" pitchFamily="34" charset="0"/>
                <a:cs typeface="Calibri" panose="020F0502020204030204" pitchFamily="34" charset="0"/>
              </a:rPr>
              <a:t>thường</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lệ</a:t>
            </a:r>
            <a:r>
              <a:rPr lang="vi-VN" sz="1600" i="1" dirty="0">
                <a:latin typeface="Calibri" panose="020F0502020204030204" pitchFamily="34" charset="0"/>
                <a:cs typeface="Calibri" panose="020F0502020204030204" pitchFamily="34" charset="0"/>
              </a:rPr>
              <a:t>”</a:t>
            </a:r>
            <a:endParaRPr sz="1600" i="1" dirty="0">
              <a:latin typeface="Calibri" panose="020F0502020204030204" pitchFamily="34" charset="0"/>
              <a:cs typeface="Calibri" panose="020F0502020204030204" pitchFamily="34" charset="0"/>
            </a:endParaRPr>
          </a:p>
        </p:txBody>
      </p:sp>
      <p:cxnSp>
        <p:nvCxnSpPr>
          <p:cNvPr id="2365" name="Google Shape;2365;p46"/>
          <p:cNvCxnSpPr/>
          <p:nvPr/>
        </p:nvCxnSpPr>
        <p:spPr>
          <a:xfrm>
            <a:off x="8932560" y="52403"/>
            <a:ext cx="0" cy="2853600"/>
          </a:xfrm>
          <a:prstGeom prst="straightConnector1">
            <a:avLst/>
          </a:prstGeom>
          <a:noFill/>
          <a:ln w="19050" cap="flat" cmpd="sng">
            <a:solidFill>
              <a:schemeClr val="accent5"/>
            </a:solidFill>
            <a:prstDash val="solid"/>
            <a:round/>
            <a:headEnd type="none" w="med" len="med"/>
            <a:tailEnd type="none" w="med" len="med"/>
          </a:ln>
        </p:spPr>
      </p:cxnSp>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7" name="Google Shape;2367;p46"/>
          <p:cNvGrpSpPr/>
          <p:nvPr/>
        </p:nvGrpSpPr>
        <p:grpSpPr>
          <a:xfrm>
            <a:off x="-748386" y="992094"/>
            <a:ext cx="4567793" cy="434796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4895;p62">
            <a:extLst>
              <a:ext uri="{FF2B5EF4-FFF2-40B4-BE49-F238E27FC236}">
                <a16:creationId xmlns="" xmlns:a16="http://schemas.microsoft.com/office/drawing/2014/main" id="{2804BA46-5B07-9455-4DB4-7191E5AB603E}"/>
              </a:ext>
            </a:extLst>
          </p:cNvPr>
          <p:cNvSpPr txBox="1">
            <a:spLocks/>
          </p:cNvSpPr>
          <p:nvPr/>
        </p:nvSpPr>
        <p:spPr>
          <a:xfrm>
            <a:off x="-10586" y="330108"/>
            <a:ext cx="6113932"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9pPr>
          </a:lstStyle>
          <a:p>
            <a:pPr algn="l"/>
            <a:r>
              <a:rPr lang="vi-VN" sz="2000" dirty="0">
                <a:solidFill>
                  <a:schemeClr val="accent1"/>
                </a:solidFill>
                <a:latin typeface="Calibri" panose="020F0502020204030204" pitchFamily="34" charset="0"/>
                <a:cs typeface="Calibri" panose="020F0502020204030204" pitchFamily="34" charset="0"/>
              </a:rPr>
              <a:t/>
            </a:r>
            <a:br>
              <a:rPr lang="vi-VN" sz="2000" dirty="0">
                <a:solidFill>
                  <a:schemeClr val="accent1"/>
                </a:solidFill>
                <a:latin typeface="Calibri" panose="020F0502020204030204" pitchFamily="34" charset="0"/>
                <a:cs typeface="Calibri" panose="020F0502020204030204" pitchFamily="34" charset="0"/>
              </a:rPr>
            </a:br>
            <a: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t>Đặc trưng của không gian sử thi trong đoạn trích</a:t>
            </a:r>
            <a:b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br>
            <a: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t/>
            </a:r>
            <a:br>
              <a:rPr lang="vi-VN" sz="2000" dirty="0">
                <a:solidFill>
                  <a:schemeClr val="accent1"/>
                </a:solidFill>
                <a:latin typeface="Calibri" panose="020F0502020204030204" pitchFamily="34" charset="0"/>
                <a:ea typeface="Yu Mincho" panose="02020400000000000000" pitchFamily="18" charset="-128"/>
                <a:cs typeface="Calibri" panose="020F0502020204030204" pitchFamily="34" charset="0"/>
              </a:rPr>
            </a:br>
            <a:endParaRPr lang="vi-VN" sz="2000" dirty="0">
              <a:solidFill>
                <a:schemeClr val="accent1"/>
              </a:solidFill>
              <a:latin typeface="Calibri" panose="020F0502020204030204" pitchFamily="34" charset="0"/>
              <a:cs typeface="Calibri" panose="020F0502020204030204" pitchFamily="34" charset="0"/>
            </a:endParaRPr>
          </a:p>
        </p:txBody>
      </p:sp>
      <p:sp>
        <p:nvSpPr>
          <p:cNvPr id="94" name="Google Shape;2362;p46">
            <a:extLst>
              <a:ext uri="{FF2B5EF4-FFF2-40B4-BE49-F238E27FC236}">
                <a16:creationId xmlns="" xmlns:a16="http://schemas.microsoft.com/office/drawing/2014/main" id="{ACE75F4B-C935-4999-2FFE-824986AF89C6}"/>
              </a:ext>
            </a:extLst>
          </p:cNvPr>
          <p:cNvSpPr txBox="1">
            <a:spLocks/>
          </p:cNvSpPr>
          <p:nvPr/>
        </p:nvSpPr>
        <p:spPr>
          <a:xfrm rot="302">
            <a:off x="2097700" y="2171117"/>
            <a:ext cx="4218220" cy="42378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1pPr>
            <a:lvl2pPr marL="914400" marR="0" lvl="1" indent="-317500" algn="ct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2pPr>
            <a:lvl3pPr marL="1371600" marR="0" lvl="2"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3pPr>
            <a:lvl4pPr marL="1828800" marR="0" lvl="3"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4pPr>
            <a:lvl5pPr marL="2286000" marR="0" lvl="4"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5pPr>
            <a:lvl6pPr marL="2743200" marR="0" lvl="5"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6pPr>
            <a:lvl7pPr marL="3200400" marR="0" lvl="6"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7pPr>
            <a:lvl8pPr marL="3657600" marR="0" lvl="7"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8pPr>
            <a:lvl9pPr marL="4114800" marR="0" lvl="8" indent="-317500" algn="ctr" rtl="0">
              <a:lnSpc>
                <a:spcPct val="100000"/>
              </a:lnSpc>
              <a:spcBef>
                <a:spcPts val="1600"/>
              </a:spcBef>
              <a:spcAft>
                <a:spcPts val="1600"/>
              </a:spcAft>
              <a:buClr>
                <a:schemeClr val="dk1"/>
              </a:buClr>
              <a:buSzPts val="1400"/>
              <a:buFont typeface="Sarala"/>
              <a:buNone/>
              <a:defRPr sz="1400" b="0" i="0" u="none" strike="noStrike" cap="none">
                <a:solidFill>
                  <a:schemeClr val="dk1"/>
                </a:solidFill>
                <a:latin typeface="Sarala"/>
                <a:ea typeface="Sarala"/>
                <a:cs typeface="Sarala"/>
                <a:sym typeface="Sarala"/>
              </a:defRPr>
            </a:lvl9pPr>
          </a:lstStyle>
          <a:p>
            <a:pPr marL="0" indent="0" algn="just"/>
            <a:r>
              <a:rPr lang="vi-VN" sz="1600" i="1" dirty="0">
                <a:latin typeface="Calibri" panose="020F0502020204030204" pitchFamily="34" charset="0"/>
                <a:cs typeface="Calibri" panose="020F0502020204030204" pitchFamily="34" charset="0"/>
              </a:rPr>
              <a:t>“</a:t>
            </a:r>
            <a:r>
              <a:rPr lang="vi-VN" sz="1600" i="1" dirty="0" err="1">
                <a:latin typeface="Calibri" panose="020F0502020204030204" pitchFamily="34" charset="0"/>
                <a:cs typeface="Calibri" panose="020F0502020204030204" pitchFamily="34" charset="0"/>
              </a:rPr>
              <a:t>Nàng</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đứng</a:t>
            </a:r>
            <a:r>
              <a:rPr lang="vi-VN" sz="1600" i="1" dirty="0">
                <a:latin typeface="Calibri" panose="020F0502020204030204" pitchFamily="34" charset="0"/>
                <a:cs typeface="Calibri" panose="020F0502020204030204" pitchFamily="34" charset="0"/>
              </a:rPr>
              <a:t> trên </a:t>
            </a:r>
            <a:r>
              <a:rPr lang="vi-VN" sz="1600" b="1" i="1" dirty="0" err="1">
                <a:latin typeface="Calibri" panose="020F0502020204030204" pitchFamily="34" charset="0"/>
                <a:cs typeface="Calibri" panose="020F0502020204030204" pitchFamily="34" charset="0"/>
              </a:rPr>
              <a:t>tháp</a:t>
            </a:r>
            <a:r>
              <a:rPr lang="vi-VN" sz="1600" b="1" i="1" dirty="0">
                <a:latin typeface="Calibri" panose="020F0502020204030204" pitchFamily="34" charset="0"/>
                <a:cs typeface="Calibri" panose="020F0502020204030204" pitchFamily="34" charset="0"/>
              </a:rPr>
              <a:t> canh</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nức</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nở</a:t>
            </a:r>
            <a:r>
              <a:rPr lang="vi-VN" sz="1600" i="1" dirty="0">
                <a:latin typeface="Calibri" panose="020F0502020204030204" pitchFamily="34" charset="0"/>
                <a:cs typeface="Calibri" panose="020F0502020204030204" pitchFamily="34" charset="0"/>
              </a:rPr>
              <a:t>”</a:t>
            </a:r>
          </a:p>
        </p:txBody>
      </p:sp>
      <p:sp>
        <p:nvSpPr>
          <p:cNvPr id="95" name="Google Shape;2362;p46">
            <a:extLst>
              <a:ext uri="{FF2B5EF4-FFF2-40B4-BE49-F238E27FC236}">
                <a16:creationId xmlns="" xmlns:a16="http://schemas.microsoft.com/office/drawing/2014/main" id="{BB4E3EE2-D237-6E0B-A72E-543773BC8013}"/>
              </a:ext>
            </a:extLst>
          </p:cNvPr>
          <p:cNvSpPr txBox="1">
            <a:spLocks/>
          </p:cNvSpPr>
          <p:nvPr/>
        </p:nvSpPr>
        <p:spPr>
          <a:xfrm rot="302">
            <a:off x="3000450" y="2879332"/>
            <a:ext cx="4218220" cy="42378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1pPr>
            <a:lvl2pPr marL="914400" marR="0" lvl="1" indent="-317500" algn="ct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2pPr>
            <a:lvl3pPr marL="1371600" marR="0" lvl="2"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3pPr>
            <a:lvl4pPr marL="1828800" marR="0" lvl="3"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4pPr>
            <a:lvl5pPr marL="2286000" marR="0" lvl="4"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5pPr>
            <a:lvl6pPr marL="2743200" marR="0" lvl="5"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6pPr>
            <a:lvl7pPr marL="3200400" marR="0" lvl="6"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7pPr>
            <a:lvl8pPr marL="3657600" marR="0" lvl="7"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8pPr>
            <a:lvl9pPr marL="4114800" marR="0" lvl="8" indent="-317500" algn="ctr" rtl="0">
              <a:lnSpc>
                <a:spcPct val="100000"/>
              </a:lnSpc>
              <a:spcBef>
                <a:spcPts val="1600"/>
              </a:spcBef>
              <a:spcAft>
                <a:spcPts val="1600"/>
              </a:spcAft>
              <a:buClr>
                <a:schemeClr val="dk1"/>
              </a:buClr>
              <a:buSzPts val="1400"/>
              <a:buFont typeface="Sarala"/>
              <a:buNone/>
              <a:defRPr sz="1400" b="0" i="0" u="none" strike="noStrike" cap="none">
                <a:solidFill>
                  <a:schemeClr val="dk1"/>
                </a:solidFill>
                <a:latin typeface="Sarala"/>
                <a:ea typeface="Sarala"/>
                <a:cs typeface="Sarala"/>
                <a:sym typeface="Sarala"/>
              </a:defRPr>
            </a:lvl9pPr>
          </a:lstStyle>
          <a:p>
            <a:pPr marL="0" indent="0" algn="just"/>
            <a:r>
              <a:rPr lang="vi-VN" sz="1600" i="1" dirty="0">
                <a:latin typeface="Calibri" panose="020F0502020204030204" pitchFamily="34" charset="0"/>
                <a:cs typeface="Calibri" panose="020F0502020204030204" pitchFamily="34" charset="0"/>
              </a:rPr>
              <a:t>“</a:t>
            </a:r>
            <a:r>
              <a:rPr lang="vi-VN" sz="1600" i="1" dirty="0" err="1">
                <a:latin typeface="Calibri" panose="020F0502020204030204" pitchFamily="34" charset="0"/>
                <a:cs typeface="Calibri" panose="020F0502020204030204" pitchFamily="34" charset="0"/>
              </a:rPr>
              <a:t>Bà</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vừa</a:t>
            </a:r>
            <a:r>
              <a:rPr lang="vi-VN" sz="1600" i="1" dirty="0">
                <a:latin typeface="Calibri" panose="020F0502020204030204" pitchFamily="34" charset="0"/>
                <a:cs typeface="Calibri" panose="020F0502020204030204" pitchFamily="34" charset="0"/>
              </a:rPr>
              <a:t> đi </a:t>
            </a:r>
            <a:r>
              <a:rPr lang="vi-VN" sz="1600" i="1" dirty="0" err="1">
                <a:latin typeface="Calibri" panose="020F0502020204030204" pitchFamily="34" charset="0"/>
                <a:cs typeface="Calibri" panose="020F0502020204030204" pitchFamily="34" charset="0"/>
              </a:rPr>
              <a:t>vừa</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chạy</a:t>
            </a:r>
            <a:r>
              <a:rPr lang="vi-VN" sz="1600" i="1" dirty="0">
                <a:latin typeface="Calibri" panose="020F0502020204030204" pitchFamily="34" charset="0"/>
                <a:cs typeface="Calibri" panose="020F0502020204030204" pitchFamily="34" charset="0"/>
              </a:rPr>
              <a:t> lên </a:t>
            </a:r>
            <a:r>
              <a:rPr lang="vi-VN" sz="1600" b="1" i="1" dirty="0" err="1">
                <a:latin typeface="Calibri" panose="020F0502020204030204" pitchFamily="34" charset="0"/>
                <a:cs typeface="Calibri" panose="020F0502020204030204" pitchFamily="34" charset="0"/>
              </a:rPr>
              <a:t>thành</a:t>
            </a:r>
            <a:r>
              <a:rPr lang="vi-VN" sz="1600" i="1" dirty="0">
                <a:latin typeface="Calibri" panose="020F0502020204030204" pitchFamily="34" charset="0"/>
                <a:cs typeface="Calibri" panose="020F0502020204030204" pitchFamily="34" charset="0"/>
              </a:rPr>
              <a:t>”</a:t>
            </a:r>
          </a:p>
        </p:txBody>
      </p:sp>
      <p:sp>
        <p:nvSpPr>
          <p:cNvPr id="96" name="Google Shape;2362;p46">
            <a:extLst>
              <a:ext uri="{FF2B5EF4-FFF2-40B4-BE49-F238E27FC236}">
                <a16:creationId xmlns="" xmlns:a16="http://schemas.microsoft.com/office/drawing/2014/main" id="{B006C2A1-7E87-67FA-56BA-9104140B413E}"/>
              </a:ext>
            </a:extLst>
          </p:cNvPr>
          <p:cNvSpPr txBox="1">
            <a:spLocks/>
          </p:cNvSpPr>
          <p:nvPr/>
        </p:nvSpPr>
        <p:spPr>
          <a:xfrm rot="302">
            <a:off x="3938392" y="3599617"/>
            <a:ext cx="5105718" cy="10335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1pPr>
            <a:lvl2pPr marL="914400" marR="0" lvl="1" indent="-317500" algn="ctr" rtl="0">
              <a:lnSpc>
                <a:spcPct val="100000"/>
              </a:lnSpc>
              <a:spcBef>
                <a:spcPts val="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2pPr>
            <a:lvl3pPr marL="1371600" marR="0" lvl="2"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3pPr>
            <a:lvl4pPr marL="1828800" marR="0" lvl="3"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4pPr>
            <a:lvl5pPr marL="2286000" marR="0" lvl="4"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5pPr>
            <a:lvl6pPr marL="2743200" marR="0" lvl="5"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6pPr>
            <a:lvl7pPr marL="3200400" marR="0" lvl="6"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7pPr>
            <a:lvl8pPr marL="3657600" marR="0" lvl="7" indent="-317500" algn="ctr" rtl="0">
              <a:lnSpc>
                <a:spcPct val="100000"/>
              </a:lnSpc>
              <a:spcBef>
                <a:spcPts val="1600"/>
              </a:spcBef>
              <a:spcAft>
                <a:spcPts val="0"/>
              </a:spcAft>
              <a:buClr>
                <a:schemeClr val="dk1"/>
              </a:buClr>
              <a:buSzPts val="1400"/>
              <a:buFont typeface="Sarala"/>
              <a:buNone/>
              <a:defRPr sz="1400" b="0" i="0" u="none" strike="noStrike" cap="none">
                <a:solidFill>
                  <a:schemeClr val="dk1"/>
                </a:solidFill>
                <a:latin typeface="Sarala"/>
                <a:ea typeface="Sarala"/>
                <a:cs typeface="Sarala"/>
                <a:sym typeface="Sarala"/>
              </a:defRPr>
            </a:lvl8pPr>
            <a:lvl9pPr marL="4114800" marR="0" lvl="8" indent="-317500" algn="ctr" rtl="0">
              <a:lnSpc>
                <a:spcPct val="100000"/>
              </a:lnSpc>
              <a:spcBef>
                <a:spcPts val="1600"/>
              </a:spcBef>
              <a:spcAft>
                <a:spcPts val="1600"/>
              </a:spcAft>
              <a:buClr>
                <a:schemeClr val="dk1"/>
              </a:buClr>
              <a:buSzPts val="1400"/>
              <a:buFont typeface="Sarala"/>
              <a:buNone/>
              <a:defRPr sz="1400" b="0" i="0" u="none" strike="noStrike" cap="none">
                <a:solidFill>
                  <a:schemeClr val="dk1"/>
                </a:solidFill>
                <a:latin typeface="Sarala"/>
                <a:ea typeface="Sarala"/>
                <a:cs typeface="Sarala"/>
                <a:sym typeface="Sarala"/>
              </a:defRPr>
            </a:lvl9pPr>
          </a:lstStyle>
          <a:p>
            <a:pPr marL="0" indent="0" algn="just"/>
            <a:r>
              <a:rPr lang="vi-VN" sz="1600" i="1" dirty="0">
                <a:latin typeface="Calibri" panose="020F0502020204030204" pitchFamily="34" charset="0"/>
                <a:cs typeface="Calibri" panose="020F0502020204030204" pitchFamily="34" charset="0"/>
              </a:rPr>
              <a:t>“</a:t>
            </a:r>
            <a:r>
              <a:rPr lang="vi-VN" sz="1600" i="1" dirty="0" err="1">
                <a:latin typeface="Calibri" panose="020F0502020204030204" pitchFamily="34" charset="0"/>
                <a:cs typeface="Calibri" panose="020F0502020204030204" pitchFamily="34" charset="0"/>
              </a:rPr>
              <a:t>Héc</a:t>
            </a:r>
            <a:r>
              <a:rPr lang="vi-VN" sz="1600" i="1" dirty="0">
                <a:latin typeface="Calibri" panose="020F0502020204030204" pitchFamily="34" charset="0"/>
                <a:cs typeface="Calibri" panose="020F0502020204030204" pitchFamily="34" charset="0"/>
              </a:rPr>
              <a:t>-to </a:t>
            </a:r>
            <a:r>
              <a:rPr lang="vi-VN" sz="1600" i="1" dirty="0" err="1">
                <a:latin typeface="Calibri" panose="020F0502020204030204" pitchFamily="34" charset="0"/>
                <a:cs typeface="Calibri" panose="020F0502020204030204" pitchFamily="34" charset="0"/>
              </a:rPr>
              <a:t>tức</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thì</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rời</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nhà</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chạy</a:t>
            </a:r>
            <a:r>
              <a:rPr lang="vi-VN" sz="1600" i="1" dirty="0">
                <a:latin typeface="Calibri" panose="020F0502020204030204" pitchFamily="34" charset="0"/>
                <a:cs typeface="Calibri" panose="020F0502020204030204" pitchFamily="34" charset="0"/>
              </a:rPr>
              <a:t> </a:t>
            </a:r>
            <a:r>
              <a:rPr lang="vi-VN" sz="1600" i="1" dirty="0" err="1">
                <a:latin typeface="Calibri" panose="020F0502020204030204" pitchFamily="34" charset="0"/>
                <a:cs typeface="Calibri" panose="020F0502020204030204" pitchFamily="34" charset="0"/>
              </a:rPr>
              <a:t>ngược</a:t>
            </a:r>
            <a:r>
              <a:rPr lang="vi-VN" sz="1600" i="1" dirty="0">
                <a:latin typeface="Calibri" panose="020F0502020204030204" pitchFamily="34" charset="0"/>
                <a:cs typeface="Calibri" panose="020F0502020204030204" pitchFamily="34" charset="0"/>
              </a:rPr>
              <a:t> theo </a:t>
            </a:r>
            <a:r>
              <a:rPr lang="vi-VN" sz="1600" i="1" dirty="0" err="1">
                <a:latin typeface="Calibri" panose="020F0502020204030204" pitchFamily="34" charset="0"/>
                <a:cs typeface="Calibri" panose="020F0502020204030204" pitchFamily="34" charset="0"/>
              </a:rPr>
              <a:t>những</a:t>
            </a:r>
            <a:r>
              <a:rPr lang="vi-VN" sz="1600" i="1" dirty="0">
                <a:latin typeface="Calibri" panose="020F0502020204030204" pitchFamily="34" charset="0"/>
                <a:cs typeface="Calibri" panose="020F0502020204030204" pitchFamily="34" charset="0"/>
              </a:rPr>
              <a:t> </a:t>
            </a:r>
            <a:r>
              <a:rPr lang="vi-VN" sz="1600" b="1" i="1" dirty="0" err="1">
                <a:latin typeface="Calibri" panose="020F0502020204030204" pitchFamily="34" charset="0"/>
                <a:cs typeface="Calibri" panose="020F0502020204030204" pitchFamily="34" charset="0"/>
              </a:rPr>
              <a:t>dãy</a:t>
            </a:r>
            <a:r>
              <a:rPr lang="vi-VN" sz="1600" b="1" i="1" dirty="0">
                <a:latin typeface="Calibri" panose="020F0502020204030204" pitchFamily="34" charset="0"/>
                <a:cs typeface="Calibri" panose="020F0502020204030204" pitchFamily="34" charset="0"/>
              </a:rPr>
              <a:t> </a:t>
            </a:r>
            <a:r>
              <a:rPr lang="vi-VN" sz="1600" b="1" i="1" dirty="0" err="1">
                <a:latin typeface="Calibri" panose="020F0502020204030204" pitchFamily="34" charset="0"/>
                <a:cs typeface="Calibri" panose="020F0502020204030204" pitchFamily="34" charset="0"/>
              </a:rPr>
              <a:t>phố</a:t>
            </a:r>
            <a:r>
              <a:rPr lang="vi-VN" sz="1600" b="1" i="1" dirty="0">
                <a:latin typeface="Calibri" panose="020F0502020204030204" pitchFamily="34" charset="0"/>
                <a:cs typeface="Calibri" panose="020F0502020204030204" pitchFamily="34" charset="0"/>
              </a:rPr>
              <a:t> </a:t>
            </a:r>
            <a:r>
              <a:rPr lang="vi-VN" sz="1600" b="1" i="1" dirty="0" err="1">
                <a:latin typeface="Calibri" panose="020F0502020204030204" pitchFamily="34" charset="0"/>
                <a:cs typeface="Calibri" panose="020F0502020204030204" pitchFamily="34" charset="0"/>
              </a:rPr>
              <a:t>thành</a:t>
            </a:r>
            <a:r>
              <a:rPr lang="vi-VN" sz="1600" b="1" i="1" dirty="0">
                <a:latin typeface="Calibri" panose="020F0502020204030204" pitchFamily="34" charset="0"/>
                <a:cs typeface="Calibri" panose="020F0502020204030204" pitchFamily="34" charset="0"/>
              </a:rPr>
              <a:t> Tơ-</a:t>
            </a:r>
            <a:r>
              <a:rPr lang="vi-VN" sz="1600" b="1" i="1" dirty="0" err="1">
                <a:latin typeface="Calibri" panose="020F0502020204030204" pitchFamily="34" charset="0"/>
                <a:cs typeface="Calibri" panose="020F0502020204030204" pitchFamily="34" charset="0"/>
              </a:rPr>
              <a:t>roa</a:t>
            </a:r>
            <a:r>
              <a:rPr lang="vi-VN" sz="1600" b="1" i="1" dirty="0">
                <a:latin typeface="Calibri" panose="020F0502020204030204" pitchFamily="34" charset="0"/>
                <a:cs typeface="Calibri" panose="020F0502020204030204" pitchFamily="34" charset="0"/>
              </a:rPr>
              <a:t> </a:t>
            </a:r>
            <a:r>
              <a:rPr lang="vi-VN" sz="1600" i="1" dirty="0">
                <a:latin typeface="Calibri" panose="020F0502020204030204" pitchFamily="34" charset="0"/>
                <a:cs typeface="Calibri" panose="020F0502020204030204" pitchFamily="34" charset="0"/>
              </a:rPr>
              <a:t>xây </a:t>
            </a:r>
            <a:r>
              <a:rPr lang="vi-VN" sz="1600" i="1" dirty="0" err="1">
                <a:latin typeface="Calibri" panose="020F0502020204030204" pitchFamily="34" charset="0"/>
                <a:cs typeface="Calibri" panose="020F0502020204030204" pitchFamily="34" charset="0"/>
              </a:rPr>
              <a:t>dựng</a:t>
            </a:r>
            <a:r>
              <a:rPr lang="vi-VN" sz="1600" i="1" dirty="0">
                <a:latin typeface="Calibri" panose="020F0502020204030204" pitchFamily="34" charset="0"/>
                <a:cs typeface="Calibri" panose="020F0502020204030204" pitchFamily="34" charset="0"/>
              </a:rPr>
              <a:t> khang trang. Xuyên qua phố x</a:t>
            </a:r>
            <a:r>
              <a:rPr lang="en-US" sz="1600" i="1" dirty="0">
                <a:latin typeface="Calibri" panose="020F0502020204030204" pitchFamily="34" charset="0"/>
                <a:cs typeface="Calibri" panose="020F0502020204030204" pitchFamily="34" charset="0"/>
              </a:rPr>
              <a:t>á</a:t>
            </a:r>
            <a:r>
              <a:rPr lang="vi-VN" sz="1600" i="1" dirty="0">
                <a:latin typeface="Calibri" panose="020F0502020204030204" pitchFamily="34" charset="0"/>
                <a:cs typeface="Calibri" panose="020F0502020204030204" pitchFamily="34" charset="0"/>
              </a:rPr>
              <a:t> thành Tơ-roa rộng lớn, chàng tới </a:t>
            </a:r>
            <a:r>
              <a:rPr lang="vi-VN" sz="1600" b="1" i="1" dirty="0">
                <a:latin typeface="Calibri" panose="020F0502020204030204" pitchFamily="34" charset="0"/>
                <a:cs typeface="Calibri" panose="020F0502020204030204" pitchFamily="34" charset="0"/>
              </a:rPr>
              <a:t>cổng X-kê</a:t>
            </a:r>
            <a:r>
              <a:rPr lang="vi-VN" sz="1600" i="1" dirty="0">
                <a:latin typeface="Calibri" panose="020F0502020204030204" pitchFamily="34" charset="0"/>
                <a:cs typeface="Calibri" panose="020F0502020204030204" pitchFamily="34" charset="0"/>
              </a:rPr>
              <a:t>”</a:t>
            </a:r>
          </a:p>
        </p:txBody>
      </p:sp>
      <p:sp>
        <p:nvSpPr>
          <p:cNvPr id="3" name="Title 2">
            <a:extLst>
              <a:ext uri="{FF2B5EF4-FFF2-40B4-BE49-F238E27FC236}">
                <a16:creationId xmlns="" xmlns:a16="http://schemas.microsoft.com/office/drawing/2014/main" id="{289E62B5-1AAD-8C5A-B4D7-935C8EB189C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167759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62">
                                            <p:bg/>
                                          </p:spTgt>
                                        </p:tgtEl>
                                        <p:attrNameLst>
                                          <p:attrName>style.visibility</p:attrName>
                                        </p:attrNameLst>
                                      </p:cBhvr>
                                      <p:to>
                                        <p:strVal val="visible"/>
                                      </p:to>
                                    </p:set>
                                    <p:animEffect transition="in" filter="wipe(left)">
                                      <p:cBhvr>
                                        <p:cTn id="7" dur="500"/>
                                        <p:tgtEl>
                                          <p:spTgt spid="236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62">
                                            <p:txEl>
                                              <p:pRg st="0" end="0"/>
                                            </p:txEl>
                                          </p:spTgt>
                                        </p:tgtEl>
                                        <p:attrNameLst>
                                          <p:attrName>style.visibility</p:attrName>
                                        </p:attrNameLst>
                                      </p:cBhvr>
                                      <p:to>
                                        <p:strVal val="visible"/>
                                      </p:to>
                                    </p:set>
                                    <p:animEffect transition="in" filter="wipe(left)">
                                      <p:cBhvr>
                                        <p:cTn id="12" dur="500"/>
                                        <p:tgtEl>
                                          <p:spTgt spid="236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4">
                                            <p:bg/>
                                          </p:spTgt>
                                        </p:tgtEl>
                                        <p:attrNameLst>
                                          <p:attrName>style.visibility</p:attrName>
                                        </p:attrNameLst>
                                      </p:cBhvr>
                                      <p:to>
                                        <p:strVal val="visible"/>
                                      </p:to>
                                    </p:set>
                                    <p:animEffect transition="in" filter="wipe(left)">
                                      <p:cBhvr>
                                        <p:cTn id="15" dur="500"/>
                                        <p:tgtEl>
                                          <p:spTgt spid="94">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4">
                                            <p:txEl>
                                              <p:pRg st="0" end="0"/>
                                            </p:txEl>
                                          </p:spTgt>
                                        </p:tgtEl>
                                        <p:attrNameLst>
                                          <p:attrName>style.visibility</p:attrName>
                                        </p:attrNameLst>
                                      </p:cBhvr>
                                      <p:to>
                                        <p:strVal val="visible"/>
                                      </p:to>
                                    </p:set>
                                    <p:animEffect transition="in" filter="wipe(left)">
                                      <p:cBhvr>
                                        <p:cTn id="20" dur="500"/>
                                        <p:tgtEl>
                                          <p:spTgt spid="94">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5">
                                            <p:bg/>
                                          </p:spTgt>
                                        </p:tgtEl>
                                        <p:attrNameLst>
                                          <p:attrName>style.visibility</p:attrName>
                                        </p:attrNameLst>
                                      </p:cBhvr>
                                      <p:to>
                                        <p:strVal val="visible"/>
                                      </p:to>
                                    </p:set>
                                    <p:animEffect transition="in" filter="wipe(left)">
                                      <p:cBhvr>
                                        <p:cTn id="23" dur="500"/>
                                        <p:tgtEl>
                                          <p:spTgt spid="95">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5">
                                            <p:txEl>
                                              <p:pRg st="0" end="0"/>
                                            </p:txEl>
                                          </p:spTgt>
                                        </p:tgtEl>
                                        <p:attrNameLst>
                                          <p:attrName>style.visibility</p:attrName>
                                        </p:attrNameLst>
                                      </p:cBhvr>
                                      <p:to>
                                        <p:strVal val="visible"/>
                                      </p:to>
                                    </p:set>
                                    <p:animEffect transition="in" filter="wipe(left)">
                                      <p:cBhvr>
                                        <p:cTn id="28" dur="500"/>
                                        <p:tgtEl>
                                          <p:spTgt spid="95">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6">
                                            <p:bg/>
                                          </p:spTgt>
                                        </p:tgtEl>
                                        <p:attrNameLst>
                                          <p:attrName>style.visibility</p:attrName>
                                        </p:attrNameLst>
                                      </p:cBhvr>
                                      <p:to>
                                        <p:strVal val="visible"/>
                                      </p:to>
                                    </p:set>
                                    <p:animEffect transition="in" filter="wipe(left)">
                                      <p:cBhvr>
                                        <p:cTn id="31" dur="500"/>
                                        <p:tgtEl>
                                          <p:spTgt spid="96">
                                            <p:bg/>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6">
                                            <p:txEl>
                                              <p:pRg st="0" end="0"/>
                                            </p:txEl>
                                          </p:spTgt>
                                        </p:tgtEl>
                                        <p:attrNameLst>
                                          <p:attrName>style.visibility</p:attrName>
                                        </p:attrNameLst>
                                      </p:cBhvr>
                                      <p:to>
                                        <p:strVal val="visible"/>
                                      </p:to>
                                    </p:set>
                                    <p:animEffect transition="in" filter="wipe(left)">
                                      <p:cBhvr>
                                        <p:cTn id="36" dur="500"/>
                                        <p:tgtEl>
                                          <p:spTgt spid="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2" grpId="0" build="p" animBg="1"/>
      <p:bldP spid="94" grpId="0" build="p" animBg="1"/>
      <p:bldP spid="95" grpId="0" build="p" animBg="1"/>
      <p:bldP spid="96"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cxnSp>
        <p:nvCxnSpPr>
          <p:cNvPr id="2365" name="Google Shape;2365;p46"/>
          <p:cNvCxnSpPr/>
          <p:nvPr/>
        </p:nvCxnSpPr>
        <p:spPr>
          <a:xfrm>
            <a:off x="8932560" y="52403"/>
            <a:ext cx="0" cy="2853600"/>
          </a:xfrm>
          <a:prstGeom prst="straightConnector1">
            <a:avLst/>
          </a:prstGeom>
          <a:noFill/>
          <a:ln w="19050" cap="flat" cmpd="sng">
            <a:solidFill>
              <a:schemeClr val="accent5"/>
            </a:solidFill>
            <a:prstDash val="solid"/>
            <a:round/>
            <a:headEnd type="none" w="med" len="med"/>
            <a:tailEnd type="none" w="med" len="med"/>
          </a:ln>
        </p:spPr>
      </p:cxnSp>
      <p:sp>
        <p:nvSpPr>
          <p:cNvPr id="2366" name="Google Shape;2366;p46"/>
          <p:cNvSpPr/>
          <p:nvPr/>
        </p:nvSpPr>
        <p:spPr>
          <a:xfrm flipH="1">
            <a:off x="-744150" y="4737860"/>
            <a:ext cx="2928300" cy="1581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67" name="Google Shape;2367;p46"/>
          <p:cNvGrpSpPr/>
          <p:nvPr/>
        </p:nvGrpSpPr>
        <p:grpSpPr>
          <a:xfrm>
            <a:off x="-674542" y="-61923"/>
            <a:ext cx="4654871" cy="5205423"/>
            <a:chOff x="2491761" y="388856"/>
            <a:chExt cx="1321070" cy="1726230"/>
          </a:xfrm>
        </p:grpSpPr>
        <p:grpSp>
          <p:nvGrpSpPr>
            <p:cNvPr id="2368" name="Google Shape;2368;p46"/>
            <p:cNvGrpSpPr/>
            <p:nvPr/>
          </p:nvGrpSpPr>
          <p:grpSpPr>
            <a:xfrm>
              <a:off x="3561841" y="1131061"/>
              <a:ext cx="250990" cy="983513"/>
              <a:chOff x="3561841" y="1131061"/>
              <a:chExt cx="250990" cy="983513"/>
            </a:xfrm>
          </p:grpSpPr>
          <p:sp>
            <p:nvSpPr>
              <p:cNvPr id="2369" name="Google Shape;2369;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6"/>
              <p:cNvSpPr/>
              <p:nvPr/>
            </p:nvSpPr>
            <p:spPr>
              <a:xfrm>
                <a:off x="3561841" y="1131061"/>
                <a:ext cx="250990" cy="983513"/>
              </a:xfrm>
              <a:custGeom>
                <a:avLst/>
                <a:gdLst/>
                <a:ahLst/>
                <a:cxnLst/>
                <a:rect l="l" t="t" r="r" b="b"/>
                <a:pathLst>
                  <a:path w="4407" h="17269" extrusionOk="0">
                    <a:moveTo>
                      <a:pt x="1571" y="1"/>
                    </a:moveTo>
                    <a:cubicBezTo>
                      <a:pt x="832" y="1"/>
                      <a:pt x="3" y="33"/>
                      <a:pt x="1" y="357"/>
                    </a:cubicBezTo>
                    <a:cubicBezTo>
                      <a:pt x="0" y="601"/>
                      <a:pt x="177" y="649"/>
                      <a:pt x="317" y="649"/>
                    </a:cubicBezTo>
                    <a:cubicBezTo>
                      <a:pt x="409" y="649"/>
                      <a:pt x="486" y="628"/>
                      <a:pt x="486" y="628"/>
                    </a:cubicBezTo>
                    <a:lnTo>
                      <a:pt x="486" y="628"/>
                    </a:lnTo>
                    <a:lnTo>
                      <a:pt x="390" y="17268"/>
                    </a:lnTo>
                    <a:lnTo>
                      <a:pt x="3548" y="17175"/>
                    </a:lnTo>
                    <a:lnTo>
                      <a:pt x="3725" y="563"/>
                    </a:lnTo>
                    <a:cubicBezTo>
                      <a:pt x="3725" y="563"/>
                      <a:pt x="3875" y="599"/>
                      <a:pt x="4033" y="599"/>
                    </a:cubicBezTo>
                    <a:cubicBezTo>
                      <a:pt x="4212" y="599"/>
                      <a:pt x="4401" y="553"/>
                      <a:pt x="4403" y="356"/>
                    </a:cubicBezTo>
                    <a:cubicBezTo>
                      <a:pt x="4406" y="18"/>
                      <a:pt x="3137" y="3"/>
                      <a:pt x="2311" y="3"/>
                    </a:cubicBezTo>
                    <a:cubicBezTo>
                      <a:pt x="2231" y="3"/>
                      <a:pt x="2156" y="3"/>
                      <a:pt x="2086" y="3"/>
                    </a:cubicBezTo>
                    <a:cubicBezTo>
                      <a:pt x="1928" y="3"/>
                      <a:pt x="1752" y="1"/>
                      <a:pt x="1571"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6"/>
              <p:cNvSpPr/>
              <p:nvPr/>
            </p:nvSpPr>
            <p:spPr>
              <a:xfrm>
                <a:off x="3562069" y="1144958"/>
                <a:ext cx="250192" cy="969616"/>
              </a:xfrm>
              <a:custGeom>
                <a:avLst/>
                <a:gdLst/>
                <a:ahLst/>
                <a:cxnLst/>
                <a:rect l="l" t="t" r="r" b="b"/>
                <a:pathLst>
                  <a:path w="4393" h="17025" extrusionOk="0">
                    <a:moveTo>
                      <a:pt x="2105" y="0"/>
                    </a:moveTo>
                    <a:cubicBezTo>
                      <a:pt x="1223" y="0"/>
                      <a:pt x="450" y="128"/>
                      <a:pt x="1" y="164"/>
                    </a:cubicBezTo>
                    <a:cubicBezTo>
                      <a:pt x="22" y="365"/>
                      <a:pt x="184" y="407"/>
                      <a:pt x="314" y="407"/>
                    </a:cubicBezTo>
                    <a:cubicBezTo>
                      <a:pt x="405" y="407"/>
                      <a:pt x="482" y="386"/>
                      <a:pt x="482" y="386"/>
                    </a:cubicBezTo>
                    <a:lnTo>
                      <a:pt x="482" y="386"/>
                    </a:lnTo>
                    <a:lnTo>
                      <a:pt x="472" y="1904"/>
                    </a:lnTo>
                    <a:cubicBezTo>
                      <a:pt x="662" y="970"/>
                      <a:pt x="991" y="517"/>
                      <a:pt x="1458" y="517"/>
                    </a:cubicBezTo>
                    <a:cubicBezTo>
                      <a:pt x="1460" y="517"/>
                      <a:pt x="1462" y="517"/>
                      <a:pt x="1465" y="517"/>
                    </a:cubicBezTo>
                    <a:cubicBezTo>
                      <a:pt x="2954" y="517"/>
                      <a:pt x="3136" y="1499"/>
                      <a:pt x="3038" y="3547"/>
                    </a:cubicBezTo>
                    <a:cubicBezTo>
                      <a:pt x="2942" y="5587"/>
                      <a:pt x="2568" y="16504"/>
                      <a:pt x="1340" y="16540"/>
                    </a:cubicBezTo>
                    <a:cubicBezTo>
                      <a:pt x="1339" y="16540"/>
                      <a:pt x="1339" y="16540"/>
                      <a:pt x="1339" y="16540"/>
                    </a:cubicBezTo>
                    <a:cubicBezTo>
                      <a:pt x="935" y="16540"/>
                      <a:pt x="650" y="6063"/>
                      <a:pt x="453" y="5419"/>
                    </a:cubicBezTo>
                    <a:lnTo>
                      <a:pt x="386" y="17024"/>
                    </a:lnTo>
                    <a:lnTo>
                      <a:pt x="3544" y="16931"/>
                    </a:lnTo>
                    <a:lnTo>
                      <a:pt x="3721" y="319"/>
                    </a:lnTo>
                    <a:cubicBezTo>
                      <a:pt x="3721" y="319"/>
                      <a:pt x="3869" y="355"/>
                      <a:pt x="4027" y="355"/>
                    </a:cubicBezTo>
                    <a:cubicBezTo>
                      <a:pt x="4187" y="355"/>
                      <a:pt x="4358" y="317"/>
                      <a:pt x="4392" y="166"/>
                    </a:cubicBezTo>
                    <a:cubicBezTo>
                      <a:pt x="3984" y="165"/>
                      <a:pt x="3110" y="0"/>
                      <a:pt x="2105"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6"/>
              <p:cNvSpPr/>
              <p:nvPr/>
            </p:nvSpPr>
            <p:spPr>
              <a:xfrm>
                <a:off x="3583996" y="1142566"/>
                <a:ext cx="228721" cy="971951"/>
              </a:xfrm>
              <a:custGeom>
                <a:avLst/>
                <a:gdLst/>
                <a:ahLst/>
                <a:cxnLst/>
                <a:rect l="l" t="t" r="r" b="b"/>
                <a:pathLst>
                  <a:path w="4016" h="17066" extrusionOk="0">
                    <a:moveTo>
                      <a:pt x="3903" y="0"/>
                    </a:moveTo>
                    <a:cubicBezTo>
                      <a:pt x="3897" y="193"/>
                      <a:pt x="3706" y="239"/>
                      <a:pt x="3527" y="239"/>
                    </a:cubicBezTo>
                    <a:cubicBezTo>
                      <a:pt x="3368" y="239"/>
                      <a:pt x="3218" y="202"/>
                      <a:pt x="3218" y="202"/>
                    </a:cubicBezTo>
                    <a:lnTo>
                      <a:pt x="3044" y="16865"/>
                    </a:lnTo>
                    <a:lnTo>
                      <a:pt x="1" y="16955"/>
                    </a:lnTo>
                    <a:lnTo>
                      <a:pt x="1" y="17065"/>
                    </a:lnTo>
                    <a:lnTo>
                      <a:pt x="3159" y="16972"/>
                    </a:lnTo>
                    <a:lnTo>
                      <a:pt x="3336" y="359"/>
                    </a:lnTo>
                    <a:cubicBezTo>
                      <a:pt x="3336" y="359"/>
                      <a:pt x="3485" y="396"/>
                      <a:pt x="3644" y="396"/>
                    </a:cubicBezTo>
                    <a:cubicBezTo>
                      <a:pt x="3822" y="396"/>
                      <a:pt x="4013" y="350"/>
                      <a:pt x="4016" y="153"/>
                    </a:cubicBezTo>
                    <a:cubicBezTo>
                      <a:pt x="4016" y="92"/>
                      <a:pt x="3975" y="42"/>
                      <a:pt x="3903"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6"/>
              <p:cNvSpPr/>
              <p:nvPr/>
            </p:nvSpPr>
            <p:spPr>
              <a:xfrm>
                <a:off x="3606947" y="1274297"/>
                <a:ext cx="13839" cy="716349"/>
              </a:xfrm>
              <a:custGeom>
                <a:avLst/>
                <a:gdLst/>
                <a:ahLst/>
                <a:cxnLst/>
                <a:rect l="l" t="t" r="r" b="b"/>
                <a:pathLst>
                  <a:path w="243" h="12578" extrusionOk="0">
                    <a:moveTo>
                      <a:pt x="163" y="1"/>
                    </a:moveTo>
                    <a:cubicBezTo>
                      <a:pt x="109" y="1"/>
                      <a:pt x="46" y="2858"/>
                      <a:pt x="24" y="6350"/>
                    </a:cubicBezTo>
                    <a:cubicBezTo>
                      <a:pt x="0" y="9804"/>
                      <a:pt x="27" y="12578"/>
                      <a:pt x="79" y="12578"/>
                    </a:cubicBezTo>
                    <a:cubicBezTo>
                      <a:pt x="79" y="12578"/>
                      <a:pt x="79" y="12578"/>
                      <a:pt x="79" y="12578"/>
                    </a:cubicBezTo>
                    <a:cubicBezTo>
                      <a:pt x="134" y="12577"/>
                      <a:pt x="197" y="9803"/>
                      <a:pt x="220" y="6347"/>
                    </a:cubicBezTo>
                    <a:cubicBezTo>
                      <a:pt x="243" y="2857"/>
                      <a:pt x="219" y="1"/>
                      <a:pt x="16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6"/>
              <p:cNvSpPr/>
              <p:nvPr/>
            </p:nvSpPr>
            <p:spPr>
              <a:xfrm>
                <a:off x="3650687" y="1205612"/>
                <a:ext cx="14808" cy="821654"/>
              </a:xfrm>
              <a:custGeom>
                <a:avLst/>
                <a:gdLst/>
                <a:ahLst/>
                <a:cxnLst/>
                <a:rect l="l" t="t" r="r" b="b"/>
                <a:pathLst>
                  <a:path w="260" h="14427" extrusionOk="0">
                    <a:moveTo>
                      <a:pt x="185" y="1"/>
                    </a:moveTo>
                    <a:cubicBezTo>
                      <a:pt x="131" y="1"/>
                      <a:pt x="62" y="3285"/>
                      <a:pt x="31" y="7294"/>
                    </a:cubicBezTo>
                    <a:cubicBezTo>
                      <a:pt x="1" y="11252"/>
                      <a:pt x="21" y="14427"/>
                      <a:pt x="75" y="14427"/>
                    </a:cubicBezTo>
                    <a:cubicBezTo>
                      <a:pt x="75" y="14427"/>
                      <a:pt x="75" y="14427"/>
                      <a:pt x="75" y="14427"/>
                    </a:cubicBezTo>
                    <a:cubicBezTo>
                      <a:pt x="128" y="14426"/>
                      <a:pt x="196" y="11251"/>
                      <a:pt x="227" y="7291"/>
                    </a:cubicBezTo>
                    <a:cubicBezTo>
                      <a:pt x="259" y="3284"/>
                      <a:pt x="241" y="1"/>
                      <a:pt x="185"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6"/>
              <p:cNvSpPr/>
              <p:nvPr/>
            </p:nvSpPr>
            <p:spPr>
              <a:xfrm>
                <a:off x="3696989" y="1251744"/>
                <a:ext cx="14751" cy="730017"/>
              </a:xfrm>
              <a:custGeom>
                <a:avLst/>
                <a:gdLst/>
                <a:ahLst/>
                <a:cxnLst/>
                <a:rect l="l" t="t" r="r" b="b"/>
                <a:pathLst>
                  <a:path w="259" h="12818" extrusionOk="0">
                    <a:moveTo>
                      <a:pt x="187" y="0"/>
                    </a:moveTo>
                    <a:cubicBezTo>
                      <a:pt x="132" y="0"/>
                      <a:pt x="63" y="2913"/>
                      <a:pt x="31" y="6472"/>
                    </a:cubicBezTo>
                    <a:cubicBezTo>
                      <a:pt x="0" y="9992"/>
                      <a:pt x="19" y="12818"/>
                      <a:pt x="73" y="12818"/>
                    </a:cubicBezTo>
                    <a:cubicBezTo>
                      <a:pt x="73" y="12818"/>
                      <a:pt x="73" y="12818"/>
                      <a:pt x="73" y="12818"/>
                    </a:cubicBezTo>
                    <a:cubicBezTo>
                      <a:pt x="126" y="12816"/>
                      <a:pt x="195" y="9989"/>
                      <a:pt x="227" y="6469"/>
                    </a:cubicBezTo>
                    <a:cubicBezTo>
                      <a:pt x="259" y="2912"/>
                      <a:pt x="242" y="0"/>
                      <a:pt x="18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6"/>
              <p:cNvSpPr/>
              <p:nvPr/>
            </p:nvSpPr>
            <p:spPr>
              <a:xfrm>
                <a:off x="3565144" y="1149799"/>
                <a:ext cx="241479" cy="50403"/>
              </a:xfrm>
              <a:custGeom>
                <a:avLst/>
                <a:gdLst/>
                <a:ahLst/>
                <a:cxnLst/>
                <a:rect l="l" t="t" r="r" b="b"/>
                <a:pathLst>
                  <a:path w="4240" h="885" extrusionOk="0">
                    <a:moveTo>
                      <a:pt x="2357" y="0"/>
                    </a:moveTo>
                    <a:cubicBezTo>
                      <a:pt x="1355" y="0"/>
                      <a:pt x="435" y="140"/>
                      <a:pt x="1" y="217"/>
                    </a:cubicBezTo>
                    <a:cubicBezTo>
                      <a:pt x="64" y="299"/>
                      <a:pt x="172" y="319"/>
                      <a:pt x="263" y="319"/>
                    </a:cubicBezTo>
                    <a:cubicBezTo>
                      <a:pt x="354" y="319"/>
                      <a:pt x="429" y="299"/>
                      <a:pt x="429" y="299"/>
                    </a:cubicBezTo>
                    <a:lnTo>
                      <a:pt x="429" y="299"/>
                    </a:lnTo>
                    <a:lnTo>
                      <a:pt x="428" y="494"/>
                    </a:lnTo>
                    <a:cubicBezTo>
                      <a:pt x="962" y="323"/>
                      <a:pt x="1424" y="253"/>
                      <a:pt x="1825" y="253"/>
                    </a:cubicBezTo>
                    <a:cubicBezTo>
                      <a:pt x="2648" y="253"/>
                      <a:pt x="3219" y="549"/>
                      <a:pt x="3659" y="885"/>
                    </a:cubicBezTo>
                    <a:lnTo>
                      <a:pt x="3667" y="236"/>
                    </a:lnTo>
                    <a:cubicBezTo>
                      <a:pt x="3667" y="236"/>
                      <a:pt x="3813" y="271"/>
                      <a:pt x="3970" y="271"/>
                    </a:cubicBezTo>
                    <a:cubicBezTo>
                      <a:pt x="4066" y="271"/>
                      <a:pt x="4166" y="258"/>
                      <a:pt x="4239" y="215"/>
                    </a:cubicBezTo>
                    <a:cubicBezTo>
                      <a:pt x="3647" y="55"/>
                      <a:pt x="2986" y="0"/>
                      <a:pt x="2357"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7" name="Google Shape;2377;p46"/>
            <p:cNvGrpSpPr/>
            <p:nvPr/>
          </p:nvGrpSpPr>
          <p:grpSpPr>
            <a:xfrm>
              <a:off x="3246381" y="1130150"/>
              <a:ext cx="380101" cy="456645"/>
              <a:chOff x="3246381" y="1130150"/>
              <a:chExt cx="380101" cy="456645"/>
            </a:xfrm>
          </p:grpSpPr>
          <p:sp>
            <p:nvSpPr>
              <p:cNvPr id="2378" name="Google Shape;2378;p46"/>
              <p:cNvSpPr/>
              <p:nvPr/>
            </p:nvSpPr>
            <p:spPr>
              <a:xfrm>
                <a:off x="3246381" y="1148773"/>
                <a:ext cx="376627" cy="438022"/>
              </a:xfrm>
              <a:custGeom>
                <a:avLst/>
                <a:gdLst/>
                <a:ahLst/>
                <a:cxnLst/>
                <a:rect l="l" t="t" r="r" b="b"/>
                <a:pathLst>
                  <a:path w="6613" h="7691" extrusionOk="0">
                    <a:moveTo>
                      <a:pt x="1" y="1"/>
                    </a:moveTo>
                    <a:lnTo>
                      <a:pt x="16" y="5052"/>
                    </a:lnTo>
                    <a:lnTo>
                      <a:pt x="718" y="5198"/>
                    </a:lnTo>
                    <a:cubicBezTo>
                      <a:pt x="718" y="5198"/>
                      <a:pt x="1606" y="2315"/>
                      <a:pt x="3127" y="2315"/>
                    </a:cubicBezTo>
                    <a:cubicBezTo>
                      <a:pt x="3283" y="2315"/>
                      <a:pt x="3446" y="2345"/>
                      <a:pt x="3615" y="2412"/>
                    </a:cubicBezTo>
                    <a:cubicBezTo>
                      <a:pt x="5673" y="3228"/>
                      <a:pt x="5852" y="7469"/>
                      <a:pt x="5852" y="7469"/>
                    </a:cubicBezTo>
                    <a:lnTo>
                      <a:pt x="6189" y="7680"/>
                    </a:lnTo>
                    <a:lnTo>
                      <a:pt x="6613" y="7690"/>
                    </a:lnTo>
                    <a:lnTo>
                      <a:pt x="6173" y="2964"/>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6"/>
              <p:cNvSpPr/>
              <p:nvPr/>
            </p:nvSpPr>
            <p:spPr>
              <a:xfrm>
                <a:off x="3246381" y="1148717"/>
                <a:ext cx="351226" cy="296153"/>
              </a:xfrm>
              <a:custGeom>
                <a:avLst/>
                <a:gdLst/>
                <a:ahLst/>
                <a:cxnLst/>
                <a:rect l="l" t="t" r="r" b="b"/>
                <a:pathLst>
                  <a:path w="6167" h="5200" extrusionOk="0">
                    <a:moveTo>
                      <a:pt x="1" y="1"/>
                    </a:moveTo>
                    <a:lnTo>
                      <a:pt x="16" y="5053"/>
                    </a:lnTo>
                    <a:lnTo>
                      <a:pt x="718" y="5199"/>
                    </a:lnTo>
                    <a:cubicBezTo>
                      <a:pt x="718" y="5199"/>
                      <a:pt x="1606" y="2316"/>
                      <a:pt x="3126" y="2316"/>
                    </a:cubicBezTo>
                    <a:cubicBezTo>
                      <a:pt x="3282" y="2316"/>
                      <a:pt x="3445" y="2346"/>
                      <a:pt x="3614" y="2413"/>
                    </a:cubicBezTo>
                    <a:cubicBezTo>
                      <a:pt x="4046" y="2585"/>
                      <a:pt x="4395" y="2909"/>
                      <a:pt x="4679" y="3313"/>
                    </a:cubicBezTo>
                    <a:cubicBezTo>
                      <a:pt x="4840" y="3250"/>
                      <a:pt x="5006" y="3193"/>
                      <a:pt x="5179" y="3146"/>
                    </a:cubicBezTo>
                    <a:cubicBezTo>
                      <a:pt x="5512" y="3052"/>
                      <a:pt x="5843" y="2992"/>
                      <a:pt x="6167" y="2962"/>
                    </a:cubicBez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6"/>
              <p:cNvSpPr/>
              <p:nvPr/>
            </p:nvSpPr>
            <p:spPr>
              <a:xfrm>
                <a:off x="3264321" y="1130150"/>
                <a:ext cx="362161" cy="455449"/>
              </a:xfrm>
              <a:custGeom>
                <a:avLst/>
                <a:gdLst/>
                <a:ahLst/>
                <a:cxnLst/>
                <a:rect l="l" t="t" r="r" b="b"/>
                <a:pathLst>
                  <a:path w="6359" h="7997" extrusionOk="0">
                    <a:moveTo>
                      <a:pt x="1" y="1"/>
                    </a:moveTo>
                    <a:lnTo>
                      <a:pt x="13" y="5010"/>
                    </a:lnTo>
                    <a:lnTo>
                      <a:pt x="725" y="5171"/>
                    </a:lnTo>
                    <a:cubicBezTo>
                      <a:pt x="725" y="5171"/>
                      <a:pt x="1561" y="2306"/>
                      <a:pt x="3100" y="2306"/>
                    </a:cubicBezTo>
                    <a:cubicBezTo>
                      <a:pt x="3261" y="2306"/>
                      <a:pt x="3430" y="2337"/>
                      <a:pt x="3606" y="2406"/>
                    </a:cubicBezTo>
                    <a:cubicBezTo>
                      <a:pt x="5751" y="3250"/>
                      <a:pt x="5961" y="7790"/>
                      <a:pt x="5961" y="7790"/>
                    </a:cubicBezTo>
                    <a:lnTo>
                      <a:pt x="6305" y="7996"/>
                    </a:lnTo>
                    <a:lnTo>
                      <a:pt x="6359" y="2994"/>
                    </a:lnTo>
                    <a:lnTo>
                      <a:pt x="1" y="1"/>
                    </a:ln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2" name="Google Shape;2382;p46"/>
            <p:cNvGrpSpPr/>
            <p:nvPr/>
          </p:nvGrpSpPr>
          <p:grpSpPr>
            <a:xfrm>
              <a:off x="3067607" y="858373"/>
              <a:ext cx="279580" cy="1241166"/>
              <a:chOff x="3067607" y="858373"/>
              <a:chExt cx="279580" cy="1241166"/>
            </a:xfrm>
          </p:grpSpPr>
          <p:sp>
            <p:nvSpPr>
              <p:cNvPr id="2383" name="Google Shape;2383;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6"/>
              <p:cNvSpPr/>
              <p:nvPr/>
            </p:nvSpPr>
            <p:spPr>
              <a:xfrm>
                <a:off x="3067607" y="858373"/>
                <a:ext cx="279580" cy="1241166"/>
              </a:xfrm>
              <a:custGeom>
                <a:avLst/>
                <a:gdLst/>
                <a:ahLst/>
                <a:cxnLst/>
                <a:rect l="l" t="t" r="r" b="b"/>
                <a:pathLst>
                  <a:path w="4909" h="21793" extrusionOk="0">
                    <a:moveTo>
                      <a:pt x="1583" y="1"/>
                    </a:moveTo>
                    <a:cubicBezTo>
                      <a:pt x="805" y="1"/>
                      <a:pt x="1" y="55"/>
                      <a:pt x="4" y="441"/>
                    </a:cubicBezTo>
                    <a:cubicBezTo>
                      <a:pt x="6" y="753"/>
                      <a:pt x="208" y="814"/>
                      <a:pt x="364" y="814"/>
                    </a:cubicBezTo>
                    <a:cubicBezTo>
                      <a:pt x="465" y="814"/>
                      <a:pt x="548" y="789"/>
                      <a:pt x="548" y="789"/>
                    </a:cubicBezTo>
                    <a:lnTo>
                      <a:pt x="693" y="21793"/>
                    </a:lnTo>
                    <a:lnTo>
                      <a:pt x="4187" y="21693"/>
                    </a:lnTo>
                    <a:lnTo>
                      <a:pt x="4153" y="736"/>
                    </a:lnTo>
                    <a:lnTo>
                      <a:pt x="4153" y="736"/>
                    </a:lnTo>
                    <a:cubicBezTo>
                      <a:pt x="4153" y="736"/>
                      <a:pt x="4323" y="784"/>
                      <a:pt x="4503" y="784"/>
                    </a:cubicBezTo>
                    <a:cubicBezTo>
                      <a:pt x="4700" y="784"/>
                      <a:pt x="4907" y="726"/>
                      <a:pt x="4908" y="479"/>
                    </a:cubicBezTo>
                    <a:cubicBezTo>
                      <a:pt x="4908" y="5"/>
                      <a:pt x="3207" y="16"/>
                      <a:pt x="2322" y="9"/>
                    </a:cubicBezTo>
                    <a:cubicBezTo>
                      <a:pt x="2099" y="7"/>
                      <a:pt x="1843" y="1"/>
                      <a:pt x="1583"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6"/>
              <p:cNvSpPr/>
              <p:nvPr/>
            </p:nvSpPr>
            <p:spPr>
              <a:xfrm>
                <a:off x="3068063" y="876256"/>
                <a:ext cx="278555" cy="1223283"/>
              </a:xfrm>
              <a:custGeom>
                <a:avLst/>
                <a:gdLst/>
                <a:ahLst/>
                <a:cxnLst/>
                <a:rect l="l" t="t" r="r" b="b"/>
                <a:pathLst>
                  <a:path w="4891" h="21479" extrusionOk="0">
                    <a:moveTo>
                      <a:pt x="2264" y="1"/>
                    </a:moveTo>
                    <a:cubicBezTo>
                      <a:pt x="1312" y="1"/>
                      <a:pt x="484" y="150"/>
                      <a:pt x="0" y="187"/>
                    </a:cubicBezTo>
                    <a:cubicBezTo>
                      <a:pt x="27" y="446"/>
                      <a:pt x="212" y="499"/>
                      <a:pt x="358" y="499"/>
                    </a:cubicBezTo>
                    <a:cubicBezTo>
                      <a:pt x="458" y="499"/>
                      <a:pt x="540" y="475"/>
                      <a:pt x="540" y="475"/>
                    </a:cubicBezTo>
                    <a:lnTo>
                      <a:pt x="553" y="2401"/>
                    </a:lnTo>
                    <a:cubicBezTo>
                      <a:pt x="751" y="1223"/>
                      <a:pt x="1107" y="649"/>
                      <a:pt x="1625" y="649"/>
                    </a:cubicBezTo>
                    <a:cubicBezTo>
                      <a:pt x="1627" y="649"/>
                      <a:pt x="1629" y="649"/>
                      <a:pt x="1631" y="650"/>
                    </a:cubicBezTo>
                    <a:cubicBezTo>
                      <a:pt x="3297" y="660"/>
                      <a:pt x="3512" y="1908"/>
                      <a:pt x="3433" y="4507"/>
                    </a:cubicBezTo>
                    <a:cubicBezTo>
                      <a:pt x="3354" y="7087"/>
                      <a:pt x="3094" y="20836"/>
                      <a:pt x="1735" y="20874"/>
                    </a:cubicBezTo>
                    <a:cubicBezTo>
                      <a:pt x="1735" y="20874"/>
                      <a:pt x="1735" y="20874"/>
                      <a:pt x="1734" y="20874"/>
                    </a:cubicBezTo>
                    <a:cubicBezTo>
                      <a:pt x="1287" y="20874"/>
                      <a:pt x="813" y="7674"/>
                      <a:pt x="584" y="6858"/>
                    </a:cubicBezTo>
                    <a:lnTo>
                      <a:pt x="584" y="6858"/>
                    </a:lnTo>
                    <a:lnTo>
                      <a:pt x="685" y="21479"/>
                    </a:lnTo>
                    <a:lnTo>
                      <a:pt x="4179" y="21379"/>
                    </a:lnTo>
                    <a:lnTo>
                      <a:pt x="4145" y="422"/>
                    </a:lnTo>
                    <a:lnTo>
                      <a:pt x="4145" y="422"/>
                    </a:lnTo>
                    <a:cubicBezTo>
                      <a:pt x="4145" y="422"/>
                      <a:pt x="4315" y="470"/>
                      <a:pt x="4493" y="470"/>
                    </a:cubicBezTo>
                    <a:cubicBezTo>
                      <a:pt x="4670" y="470"/>
                      <a:pt x="4855" y="423"/>
                      <a:pt x="4891" y="233"/>
                    </a:cubicBezTo>
                    <a:cubicBezTo>
                      <a:pt x="4437" y="228"/>
                      <a:pt x="3462" y="11"/>
                      <a:pt x="2341" y="1"/>
                    </a:cubicBezTo>
                    <a:cubicBezTo>
                      <a:pt x="2315" y="1"/>
                      <a:pt x="2290" y="1"/>
                      <a:pt x="2264"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6"/>
              <p:cNvSpPr/>
              <p:nvPr/>
            </p:nvSpPr>
            <p:spPr>
              <a:xfrm>
                <a:off x="3107018" y="874376"/>
                <a:ext cx="240055" cy="1225105"/>
              </a:xfrm>
              <a:custGeom>
                <a:avLst/>
                <a:gdLst/>
                <a:ahLst/>
                <a:cxnLst/>
                <a:rect l="l" t="t" r="r" b="b"/>
                <a:pathLst>
                  <a:path w="4215" h="21511" extrusionOk="0">
                    <a:moveTo>
                      <a:pt x="4088" y="1"/>
                    </a:moveTo>
                    <a:cubicBezTo>
                      <a:pt x="4084" y="243"/>
                      <a:pt x="3878" y="302"/>
                      <a:pt x="3681" y="302"/>
                    </a:cubicBezTo>
                    <a:cubicBezTo>
                      <a:pt x="3500" y="302"/>
                      <a:pt x="3328" y="252"/>
                      <a:pt x="3328" y="252"/>
                    </a:cubicBezTo>
                    <a:lnTo>
                      <a:pt x="3328" y="252"/>
                    </a:lnTo>
                    <a:lnTo>
                      <a:pt x="3366" y="21276"/>
                    </a:lnTo>
                    <a:lnTo>
                      <a:pt x="0" y="21371"/>
                    </a:lnTo>
                    <a:lnTo>
                      <a:pt x="1" y="21511"/>
                    </a:lnTo>
                    <a:lnTo>
                      <a:pt x="3495" y="21411"/>
                    </a:lnTo>
                    <a:lnTo>
                      <a:pt x="3461" y="453"/>
                    </a:lnTo>
                    <a:lnTo>
                      <a:pt x="3461" y="453"/>
                    </a:lnTo>
                    <a:cubicBezTo>
                      <a:pt x="3461" y="453"/>
                      <a:pt x="3632" y="502"/>
                      <a:pt x="3811" y="502"/>
                    </a:cubicBezTo>
                    <a:cubicBezTo>
                      <a:pt x="4008" y="502"/>
                      <a:pt x="4214" y="443"/>
                      <a:pt x="4214" y="196"/>
                    </a:cubicBezTo>
                    <a:cubicBezTo>
                      <a:pt x="4214" y="120"/>
                      <a:pt x="4169" y="55"/>
                      <a:pt x="4088"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6"/>
              <p:cNvSpPr/>
              <p:nvPr/>
            </p:nvSpPr>
            <p:spPr>
              <a:xfrm>
                <a:off x="3125072" y="1039994"/>
                <a:ext cx="15605" cy="904292"/>
              </a:xfrm>
              <a:custGeom>
                <a:avLst/>
                <a:gdLst/>
                <a:ahLst/>
                <a:cxnLst/>
                <a:rect l="l" t="t" r="r" b="b"/>
                <a:pathLst>
                  <a:path w="274" h="15878" extrusionOk="0">
                    <a:moveTo>
                      <a:pt x="89" y="1"/>
                    </a:moveTo>
                    <a:cubicBezTo>
                      <a:pt x="27" y="1"/>
                      <a:pt x="0" y="3621"/>
                      <a:pt x="28" y="8035"/>
                    </a:cubicBezTo>
                    <a:cubicBezTo>
                      <a:pt x="55" y="12390"/>
                      <a:pt x="126" y="15877"/>
                      <a:pt x="185" y="15877"/>
                    </a:cubicBezTo>
                    <a:cubicBezTo>
                      <a:pt x="185" y="15877"/>
                      <a:pt x="185" y="15877"/>
                      <a:pt x="185" y="15877"/>
                    </a:cubicBezTo>
                    <a:cubicBezTo>
                      <a:pt x="245" y="15875"/>
                      <a:pt x="273" y="12386"/>
                      <a:pt x="247" y="8032"/>
                    </a:cubicBezTo>
                    <a:cubicBezTo>
                      <a:pt x="221" y="3620"/>
                      <a:pt x="149" y="1"/>
                      <a:pt x="8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6"/>
              <p:cNvSpPr/>
              <p:nvPr/>
            </p:nvSpPr>
            <p:spPr>
              <a:xfrm>
                <a:off x="3174052" y="953199"/>
                <a:ext cx="15320" cy="1037276"/>
              </a:xfrm>
              <a:custGeom>
                <a:avLst/>
                <a:gdLst/>
                <a:ahLst/>
                <a:cxnLst/>
                <a:rect l="l" t="t" r="r" b="b"/>
                <a:pathLst>
                  <a:path w="269" h="18213" extrusionOk="0">
                    <a:moveTo>
                      <a:pt x="90" y="1"/>
                    </a:moveTo>
                    <a:cubicBezTo>
                      <a:pt x="30" y="1"/>
                      <a:pt x="0" y="4164"/>
                      <a:pt x="26" y="9232"/>
                    </a:cubicBezTo>
                    <a:cubicBezTo>
                      <a:pt x="51" y="14223"/>
                      <a:pt x="120" y="18213"/>
                      <a:pt x="179" y="18213"/>
                    </a:cubicBezTo>
                    <a:cubicBezTo>
                      <a:pt x="179" y="18213"/>
                      <a:pt x="179" y="18213"/>
                      <a:pt x="179" y="18213"/>
                    </a:cubicBezTo>
                    <a:cubicBezTo>
                      <a:pt x="238" y="18210"/>
                      <a:pt x="268" y="14219"/>
                      <a:pt x="244" y="9229"/>
                    </a:cubicBezTo>
                    <a:cubicBezTo>
                      <a:pt x="221" y="4164"/>
                      <a:pt x="151" y="1"/>
                      <a:pt x="90"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46"/>
              <p:cNvSpPr/>
              <p:nvPr/>
            </p:nvSpPr>
            <p:spPr>
              <a:xfrm>
                <a:off x="3226049" y="1012087"/>
                <a:ext cx="14124" cy="921491"/>
              </a:xfrm>
              <a:custGeom>
                <a:avLst/>
                <a:gdLst/>
                <a:ahLst/>
                <a:cxnLst/>
                <a:rect l="l" t="t" r="r" b="b"/>
                <a:pathLst>
                  <a:path w="248" h="16180" extrusionOk="0">
                    <a:moveTo>
                      <a:pt x="97" y="1"/>
                    </a:moveTo>
                    <a:cubicBezTo>
                      <a:pt x="36" y="1"/>
                      <a:pt x="0" y="3690"/>
                      <a:pt x="16" y="8189"/>
                    </a:cubicBezTo>
                    <a:cubicBezTo>
                      <a:pt x="32" y="12627"/>
                      <a:pt x="94" y="16179"/>
                      <a:pt x="153" y="16179"/>
                    </a:cubicBezTo>
                    <a:cubicBezTo>
                      <a:pt x="153" y="16179"/>
                      <a:pt x="153" y="16179"/>
                      <a:pt x="153" y="16179"/>
                    </a:cubicBezTo>
                    <a:cubicBezTo>
                      <a:pt x="213" y="16178"/>
                      <a:pt x="248" y="12623"/>
                      <a:pt x="234" y="8188"/>
                    </a:cubicBezTo>
                    <a:cubicBezTo>
                      <a:pt x="220" y="3690"/>
                      <a:pt x="157" y="1"/>
                      <a:pt x="97" y="1"/>
                    </a:cubicBezTo>
                    <a:cubicBezTo>
                      <a:pt x="97" y="1"/>
                      <a:pt x="97" y="1"/>
                      <a:pt x="97"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46"/>
              <p:cNvSpPr/>
              <p:nvPr/>
            </p:nvSpPr>
            <p:spPr>
              <a:xfrm>
                <a:off x="3071480" y="882634"/>
                <a:ext cx="268987" cy="64641"/>
              </a:xfrm>
              <a:custGeom>
                <a:avLst/>
                <a:gdLst/>
                <a:ahLst/>
                <a:cxnLst/>
                <a:rect l="l" t="t" r="r" b="b"/>
                <a:pathLst>
                  <a:path w="4723" h="1135" extrusionOk="0">
                    <a:moveTo>
                      <a:pt x="2537" y="0"/>
                    </a:moveTo>
                    <a:cubicBezTo>
                      <a:pt x="1455" y="0"/>
                      <a:pt x="470" y="162"/>
                      <a:pt x="0" y="254"/>
                    </a:cubicBezTo>
                    <a:cubicBezTo>
                      <a:pt x="74" y="360"/>
                      <a:pt x="197" y="387"/>
                      <a:pt x="300" y="387"/>
                    </a:cubicBezTo>
                    <a:cubicBezTo>
                      <a:pt x="399" y="387"/>
                      <a:pt x="479" y="363"/>
                      <a:pt x="479" y="363"/>
                    </a:cubicBezTo>
                    <a:lnTo>
                      <a:pt x="480" y="610"/>
                    </a:lnTo>
                    <a:cubicBezTo>
                      <a:pt x="1062" y="403"/>
                      <a:pt x="1566" y="317"/>
                      <a:pt x="2007" y="317"/>
                    </a:cubicBezTo>
                    <a:cubicBezTo>
                      <a:pt x="2938" y="317"/>
                      <a:pt x="3587" y="701"/>
                      <a:pt x="4087" y="1134"/>
                    </a:cubicBezTo>
                    <a:lnTo>
                      <a:pt x="4085" y="310"/>
                    </a:lnTo>
                    <a:lnTo>
                      <a:pt x="4085" y="310"/>
                    </a:lnTo>
                    <a:cubicBezTo>
                      <a:pt x="4085" y="310"/>
                      <a:pt x="4254" y="358"/>
                      <a:pt x="4432" y="358"/>
                    </a:cubicBezTo>
                    <a:cubicBezTo>
                      <a:pt x="4537" y="358"/>
                      <a:pt x="4644" y="341"/>
                      <a:pt x="4722" y="289"/>
                    </a:cubicBezTo>
                    <a:cubicBezTo>
                      <a:pt x="4033" y="73"/>
                      <a:pt x="3263" y="0"/>
                      <a:pt x="2537" y="0"/>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1" name="Google Shape;2391;p46"/>
            <p:cNvSpPr/>
            <p:nvPr/>
          </p:nvSpPr>
          <p:spPr>
            <a:xfrm>
              <a:off x="2750382" y="914186"/>
              <a:ext cx="395763" cy="452317"/>
            </a:xfrm>
            <a:custGeom>
              <a:avLst/>
              <a:gdLst/>
              <a:ahLst/>
              <a:cxnLst/>
              <a:rect l="l" t="t" r="r" b="b"/>
              <a:pathLst>
                <a:path w="6949" h="7942" extrusionOk="0">
                  <a:moveTo>
                    <a:pt x="1" y="0"/>
                  </a:moveTo>
                  <a:lnTo>
                    <a:pt x="83" y="5190"/>
                  </a:lnTo>
                  <a:lnTo>
                    <a:pt x="813" y="5345"/>
                  </a:lnTo>
                  <a:cubicBezTo>
                    <a:pt x="813" y="5345"/>
                    <a:pt x="1691" y="2400"/>
                    <a:pt x="3260" y="2400"/>
                  </a:cubicBezTo>
                  <a:cubicBezTo>
                    <a:pt x="3424" y="2400"/>
                    <a:pt x="3596" y="2432"/>
                    <a:pt x="3776" y="2504"/>
                  </a:cubicBezTo>
                  <a:cubicBezTo>
                    <a:pt x="5917" y="3357"/>
                    <a:pt x="6158" y="7710"/>
                    <a:pt x="6158" y="7710"/>
                  </a:cubicBezTo>
                  <a:lnTo>
                    <a:pt x="6510" y="7928"/>
                  </a:lnTo>
                  <a:lnTo>
                    <a:pt x="6948" y="7942"/>
                  </a:lnTo>
                  <a:lnTo>
                    <a:pt x="6948" y="7942"/>
                  </a:lnTo>
                  <a:lnTo>
                    <a:pt x="6433" y="3087"/>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6"/>
            <p:cNvSpPr/>
            <p:nvPr/>
          </p:nvSpPr>
          <p:spPr>
            <a:xfrm>
              <a:off x="2750439" y="914243"/>
              <a:ext cx="366091" cy="304411"/>
            </a:xfrm>
            <a:custGeom>
              <a:avLst/>
              <a:gdLst/>
              <a:ahLst/>
              <a:cxnLst/>
              <a:rect l="l" t="t" r="r" b="b"/>
              <a:pathLst>
                <a:path w="6428" h="5345" extrusionOk="0">
                  <a:moveTo>
                    <a:pt x="1" y="0"/>
                  </a:moveTo>
                  <a:lnTo>
                    <a:pt x="84" y="5190"/>
                  </a:lnTo>
                  <a:lnTo>
                    <a:pt x="813" y="5345"/>
                  </a:lnTo>
                  <a:cubicBezTo>
                    <a:pt x="812" y="5344"/>
                    <a:pt x="1690" y="2400"/>
                    <a:pt x="3259" y="2400"/>
                  </a:cubicBezTo>
                  <a:cubicBezTo>
                    <a:pt x="3424" y="2400"/>
                    <a:pt x="3596" y="2432"/>
                    <a:pt x="3776" y="2504"/>
                  </a:cubicBezTo>
                  <a:cubicBezTo>
                    <a:pt x="4227" y="2683"/>
                    <a:pt x="4593" y="3018"/>
                    <a:pt x="4891" y="3435"/>
                  </a:cubicBezTo>
                  <a:cubicBezTo>
                    <a:pt x="5057" y="3372"/>
                    <a:pt x="5229" y="3315"/>
                    <a:pt x="5407" y="3267"/>
                  </a:cubicBezTo>
                  <a:cubicBezTo>
                    <a:pt x="5751" y="3173"/>
                    <a:pt x="6093" y="3114"/>
                    <a:pt x="6428" y="3086"/>
                  </a:cubicBezTo>
                  <a:lnTo>
                    <a:pt x="1"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46"/>
            <p:cNvSpPr/>
            <p:nvPr/>
          </p:nvSpPr>
          <p:spPr>
            <a:xfrm>
              <a:off x="2768778" y="895221"/>
              <a:ext cx="377880" cy="470086"/>
            </a:xfrm>
            <a:custGeom>
              <a:avLst/>
              <a:gdLst/>
              <a:ahLst/>
              <a:cxnLst/>
              <a:rect l="l" t="t" r="r" b="b"/>
              <a:pathLst>
                <a:path w="6635" h="8254" extrusionOk="0">
                  <a:moveTo>
                    <a:pt x="0" y="0"/>
                  </a:moveTo>
                  <a:lnTo>
                    <a:pt x="80" y="5145"/>
                  </a:lnTo>
                  <a:lnTo>
                    <a:pt x="818" y="5315"/>
                  </a:lnTo>
                  <a:cubicBezTo>
                    <a:pt x="818" y="5315"/>
                    <a:pt x="1644" y="2390"/>
                    <a:pt x="3232" y="2390"/>
                  </a:cubicBezTo>
                  <a:cubicBezTo>
                    <a:pt x="3401" y="2390"/>
                    <a:pt x="3579" y="2424"/>
                    <a:pt x="3766" y="2497"/>
                  </a:cubicBezTo>
                  <a:cubicBezTo>
                    <a:pt x="5998" y="3379"/>
                    <a:pt x="6274" y="8040"/>
                    <a:pt x="6274" y="8040"/>
                  </a:cubicBezTo>
                  <a:lnTo>
                    <a:pt x="6635" y="8254"/>
                  </a:lnTo>
                  <a:lnTo>
                    <a:pt x="6626" y="3119"/>
                  </a:lnTo>
                  <a:lnTo>
                    <a:pt x="0" y="0"/>
                  </a:ln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95" name="Google Shape;2395;p46"/>
            <p:cNvGrpSpPr/>
            <p:nvPr/>
          </p:nvGrpSpPr>
          <p:grpSpPr>
            <a:xfrm>
              <a:off x="2491761" y="388856"/>
              <a:ext cx="371102" cy="1726230"/>
              <a:chOff x="2491761" y="388856"/>
              <a:chExt cx="371102" cy="1726230"/>
            </a:xfrm>
          </p:grpSpPr>
          <p:sp>
            <p:nvSpPr>
              <p:cNvPr id="2396" name="Google Shape;2396;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46"/>
              <p:cNvSpPr/>
              <p:nvPr/>
            </p:nvSpPr>
            <p:spPr>
              <a:xfrm>
                <a:off x="2491761" y="388856"/>
                <a:ext cx="371102" cy="1726173"/>
              </a:xfrm>
              <a:custGeom>
                <a:avLst/>
                <a:gdLst/>
                <a:ahLst/>
                <a:cxnLst/>
                <a:rect l="l" t="t" r="r" b="b"/>
                <a:pathLst>
                  <a:path w="6516" h="30309" extrusionOk="0">
                    <a:moveTo>
                      <a:pt x="1870" y="1"/>
                    </a:moveTo>
                    <a:cubicBezTo>
                      <a:pt x="915" y="1"/>
                      <a:pt x="1" y="92"/>
                      <a:pt x="12" y="595"/>
                    </a:cubicBezTo>
                    <a:cubicBezTo>
                      <a:pt x="21" y="1041"/>
                      <a:pt x="298" y="1126"/>
                      <a:pt x="508" y="1126"/>
                    </a:cubicBezTo>
                    <a:cubicBezTo>
                      <a:pt x="638" y="1126"/>
                      <a:pt x="742" y="1093"/>
                      <a:pt x="742" y="1093"/>
                    </a:cubicBezTo>
                    <a:lnTo>
                      <a:pt x="1362" y="30309"/>
                    </a:lnTo>
                    <a:lnTo>
                      <a:pt x="5935" y="30177"/>
                    </a:lnTo>
                    <a:lnTo>
                      <a:pt x="5519" y="1081"/>
                    </a:lnTo>
                    <a:lnTo>
                      <a:pt x="5519" y="1081"/>
                    </a:lnTo>
                    <a:cubicBezTo>
                      <a:pt x="5519" y="1081"/>
                      <a:pt x="5757" y="1155"/>
                      <a:pt x="5999" y="1155"/>
                    </a:cubicBezTo>
                    <a:cubicBezTo>
                      <a:pt x="6255" y="1155"/>
                      <a:pt x="6516" y="1072"/>
                      <a:pt x="6511" y="732"/>
                    </a:cubicBezTo>
                    <a:cubicBezTo>
                      <a:pt x="6504" y="68"/>
                      <a:pt x="4253" y="53"/>
                      <a:pt x="3079" y="27"/>
                    </a:cubicBezTo>
                    <a:cubicBezTo>
                      <a:pt x="2719" y="19"/>
                      <a:pt x="2290" y="1"/>
                      <a:pt x="1870" y="1"/>
                    </a:cubicBezTo>
                    <a:close/>
                  </a:path>
                </a:pathLst>
              </a:custGeom>
              <a:solidFill>
                <a:srgbClr val="E9D5BB">
                  <a:alpha val="46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46"/>
              <p:cNvSpPr/>
              <p:nvPr/>
            </p:nvSpPr>
            <p:spPr>
              <a:xfrm>
                <a:off x="2492672" y="414884"/>
                <a:ext cx="369508" cy="1700203"/>
              </a:xfrm>
              <a:custGeom>
                <a:avLst/>
                <a:gdLst/>
                <a:ahLst/>
                <a:cxnLst/>
                <a:rect l="l" t="t" r="r" b="b"/>
                <a:pathLst>
                  <a:path w="6488" h="29853" extrusionOk="0">
                    <a:moveTo>
                      <a:pt x="2856" y="0"/>
                    </a:moveTo>
                    <a:cubicBezTo>
                      <a:pt x="1657" y="0"/>
                      <a:pt x="622" y="181"/>
                      <a:pt x="1" y="222"/>
                    </a:cubicBezTo>
                    <a:cubicBezTo>
                      <a:pt x="43" y="594"/>
                      <a:pt x="297" y="668"/>
                      <a:pt x="492" y="668"/>
                    </a:cubicBezTo>
                    <a:cubicBezTo>
                      <a:pt x="621" y="668"/>
                      <a:pt x="724" y="636"/>
                      <a:pt x="724" y="636"/>
                    </a:cubicBezTo>
                    <a:lnTo>
                      <a:pt x="782" y="3347"/>
                    </a:lnTo>
                    <a:cubicBezTo>
                      <a:pt x="1020" y="1702"/>
                      <a:pt x="1478" y="902"/>
                      <a:pt x="2159" y="902"/>
                    </a:cubicBezTo>
                    <a:cubicBezTo>
                      <a:pt x="2165" y="902"/>
                      <a:pt x="2171" y="902"/>
                      <a:pt x="2176" y="902"/>
                    </a:cubicBezTo>
                    <a:cubicBezTo>
                      <a:pt x="4384" y="946"/>
                      <a:pt x="4691" y="2701"/>
                      <a:pt x="4635" y="6342"/>
                    </a:cubicBezTo>
                    <a:cubicBezTo>
                      <a:pt x="4579" y="9946"/>
                      <a:pt x="4490" y="28975"/>
                      <a:pt x="2711" y="29024"/>
                    </a:cubicBezTo>
                    <a:cubicBezTo>
                      <a:pt x="2711" y="29024"/>
                      <a:pt x="2710" y="29024"/>
                      <a:pt x="2710" y="29024"/>
                    </a:cubicBezTo>
                    <a:cubicBezTo>
                      <a:pt x="2123" y="29024"/>
                      <a:pt x="1235" y="10734"/>
                      <a:pt x="916" y="9591"/>
                    </a:cubicBezTo>
                    <a:lnTo>
                      <a:pt x="916" y="9591"/>
                    </a:lnTo>
                    <a:lnTo>
                      <a:pt x="1346" y="29853"/>
                    </a:lnTo>
                    <a:lnTo>
                      <a:pt x="5919" y="29721"/>
                    </a:lnTo>
                    <a:lnTo>
                      <a:pt x="5503" y="625"/>
                    </a:lnTo>
                    <a:lnTo>
                      <a:pt x="5503" y="625"/>
                    </a:lnTo>
                    <a:cubicBezTo>
                      <a:pt x="5503" y="625"/>
                      <a:pt x="5739" y="698"/>
                      <a:pt x="5980" y="698"/>
                    </a:cubicBezTo>
                    <a:cubicBezTo>
                      <a:pt x="6210" y="698"/>
                      <a:pt x="6444" y="632"/>
                      <a:pt x="6488" y="373"/>
                    </a:cubicBezTo>
                    <a:cubicBezTo>
                      <a:pt x="5886" y="357"/>
                      <a:pt x="4591" y="34"/>
                      <a:pt x="3108" y="3"/>
                    </a:cubicBezTo>
                    <a:cubicBezTo>
                      <a:pt x="3023" y="1"/>
                      <a:pt x="2939" y="0"/>
                      <a:pt x="2856"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46"/>
              <p:cNvSpPr/>
              <p:nvPr/>
            </p:nvSpPr>
            <p:spPr>
              <a:xfrm>
                <a:off x="2569045" y="414770"/>
                <a:ext cx="293818" cy="1700260"/>
              </a:xfrm>
              <a:custGeom>
                <a:avLst/>
                <a:gdLst/>
                <a:ahLst/>
                <a:cxnLst/>
                <a:rect l="l" t="t" r="r" b="b"/>
                <a:pathLst>
                  <a:path w="5159" h="29854" extrusionOk="0">
                    <a:moveTo>
                      <a:pt x="4984" y="1"/>
                    </a:moveTo>
                    <a:cubicBezTo>
                      <a:pt x="4983" y="334"/>
                      <a:pt x="4722" y="416"/>
                      <a:pt x="4467" y="416"/>
                    </a:cubicBezTo>
                    <a:cubicBezTo>
                      <a:pt x="4222" y="416"/>
                      <a:pt x="3983" y="341"/>
                      <a:pt x="3983" y="341"/>
                    </a:cubicBezTo>
                    <a:lnTo>
                      <a:pt x="3983" y="341"/>
                    </a:lnTo>
                    <a:lnTo>
                      <a:pt x="4409" y="29538"/>
                    </a:lnTo>
                    <a:lnTo>
                      <a:pt x="1" y="29661"/>
                    </a:lnTo>
                    <a:lnTo>
                      <a:pt x="5" y="29854"/>
                    </a:lnTo>
                    <a:lnTo>
                      <a:pt x="4578" y="29722"/>
                    </a:lnTo>
                    <a:lnTo>
                      <a:pt x="4162" y="626"/>
                    </a:lnTo>
                    <a:lnTo>
                      <a:pt x="4162" y="626"/>
                    </a:lnTo>
                    <a:cubicBezTo>
                      <a:pt x="4162" y="626"/>
                      <a:pt x="4400" y="701"/>
                      <a:pt x="4642" y="701"/>
                    </a:cubicBezTo>
                    <a:cubicBezTo>
                      <a:pt x="4897" y="701"/>
                      <a:pt x="5158" y="618"/>
                      <a:pt x="5154" y="278"/>
                    </a:cubicBezTo>
                    <a:cubicBezTo>
                      <a:pt x="5153" y="168"/>
                      <a:pt x="5091" y="78"/>
                      <a:pt x="4984"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46"/>
              <p:cNvSpPr/>
              <p:nvPr/>
            </p:nvSpPr>
            <p:spPr>
              <a:xfrm>
                <a:off x="2573715" y="643890"/>
                <a:ext cx="34570" cy="1257454"/>
              </a:xfrm>
              <a:custGeom>
                <a:avLst/>
                <a:gdLst/>
                <a:ahLst/>
                <a:cxnLst/>
                <a:rect l="l" t="t" r="r" b="b"/>
                <a:pathLst>
                  <a:path w="607" h="22079" extrusionOk="0">
                    <a:moveTo>
                      <a:pt x="81" y="1"/>
                    </a:moveTo>
                    <a:cubicBezTo>
                      <a:pt x="1" y="1"/>
                      <a:pt x="38" y="5070"/>
                      <a:pt x="164" y="11222"/>
                    </a:cubicBezTo>
                    <a:cubicBezTo>
                      <a:pt x="289" y="17262"/>
                      <a:pt x="450" y="22078"/>
                      <a:pt x="528" y="22078"/>
                    </a:cubicBezTo>
                    <a:cubicBezTo>
                      <a:pt x="528" y="22078"/>
                      <a:pt x="528" y="22078"/>
                      <a:pt x="528" y="22078"/>
                    </a:cubicBezTo>
                    <a:cubicBezTo>
                      <a:pt x="607" y="22076"/>
                      <a:pt x="574" y="17258"/>
                      <a:pt x="453" y="11219"/>
                    </a:cubicBezTo>
                    <a:cubicBezTo>
                      <a:pt x="329" y="5071"/>
                      <a:pt x="163" y="2"/>
                      <a:pt x="81" y="1"/>
                    </a:cubicBezTo>
                    <a:cubicBezTo>
                      <a:pt x="81" y="1"/>
                      <a:pt x="81" y="1"/>
                      <a:pt x="81"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46"/>
              <p:cNvSpPr/>
              <p:nvPr/>
            </p:nvSpPr>
            <p:spPr>
              <a:xfrm>
                <a:off x="2637046" y="522752"/>
                <a:ext cx="35994" cy="1442379"/>
              </a:xfrm>
              <a:custGeom>
                <a:avLst/>
                <a:gdLst/>
                <a:ahLst/>
                <a:cxnLst/>
                <a:rect l="l" t="t" r="r" b="b"/>
                <a:pathLst>
                  <a:path w="632" h="25326" extrusionOk="0">
                    <a:moveTo>
                      <a:pt x="83" y="1"/>
                    </a:moveTo>
                    <a:cubicBezTo>
                      <a:pt x="1" y="1"/>
                      <a:pt x="44" y="5837"/>
                      <a:pt x="178" y="12903"/>
                    </a:cubicBezTo>
                    <a:cubicBezTo>
                      <a:pt x="306" y="19821"/>
                      <a:pt x="474" y="25326"/>
                      <a:pt x="553" y="25326"/>
                    </a:cubicBezTo>
                    <a:cubicBezTo>
                      <a:pt x="553" y="25326"/>
                      <a:pt x="553" y="25326"/>
                      <a:pt x="553" y="25326"/>
                    </a:cubicBezTo>
                    <a:cubicBezTo>
                      <a:pt x="631" y="25325"/>
                      <a:pt x="592" y="19818"/>
                      <a:pt x="466" y="12902"/>
                    </a:cubicBezTo>
                    <a:cubicBezTo>
                      <a:pt x="337" y="5839"/>
                      <a:pt x="163" y="2"/>
                      <a:pt x="83" y="1"/>
                    </a:cubicBezTo>
                    <a:cubicBezTo>
                      <a:pt x="83" y="1"/>
                      <a:pt x="83" y="1"/>
                      <a:pt x="8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46"/>
              <p:cNvSpPr/>
              <p:nvPr/>
            </p:nvSpPr>
            <p:spPr>
              <a:xfrm>
                <a:off x="2707554" y="606301"/>
                <a:ext cx="30470" cy="1280748"/>
              </a:xfrm>
              <a:custGeom>
                <a:avLst/>
                <a:gdLst/>
                <a:ahLst/>
                <a:cxnLst/>
                <a:rect l="l" t="t" r="r" b="b"/>
                <a:pathLst>
                  <a:path w="535" h="22488" extrusionOk="0">
                    <a:moveTo>
                      <a:pt x="80" y="0"/>
                    </a:moveTo>
                    <a:cubicBezTo>
                      <a:pt x="0" y="0"/>
                      <a:pt x="22" y="5165"/>
                      <a:pt x="129" y="11431"/>
                    </a:cubicBezTo>
                    <a:cubicBezTo>
                      <a:pt x="234" y="17583"/>
                      <a:pt x="381" y="22488"/>
                      <a:pt x="458" y="22488"/>
                    </a:cubicBezTo>
                    <a:cubicBezTo>
                      <a:pt x="458" y="22488"/>
                      <a:pt x="458" y="22488"/>
                      <a:pt x="458" y="22488"/>
                    </a:cubicBezTo>
                    <a:cubicBezTo>
                      <a:pt x="535" y="22487"/>
                      <a:pt x="517" y="17581"/>
                      <a:pt x="416" y="11431"/>
                    </a:cubicBezTo>
                    <a:cubicBezTo>
                      <a:pt x="312" y="5167"/>
                      <a:pt x="161" y="1"/>
                      <a:pt x="80" y="0"/>
                    </a:cubicBezTo>
                    <a:cubicBezTo>
                      <a:pt x="80" y="0"/>
                      <a:pt x="80" y="0"/>
                      <a:pt x="80"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46"/>
              <p:cNvSpPr/>
              <p:nvPr/>
            </p:nvSpPr>
            <p:spPr>
              <a:xfrm>
                <a:off x="2497684" y="423939"/>
                <a:ext cx="356466" cy="92548"/>
              </a:xfrm>
              <a:custGeom>
                <a:avLst/>
                <a:gdLst/>
                <a:ahLst/>
                <a:cxnLst/>
                <a:rect l="l" t="t" r="r" b="b"/>
                <a:pathLst>
                  <a:path w="6259" h="1625" extrusionOk="0">
                    <a:moveTo>
                      <a:pt x="3182" y="1"/>
                    </a:moveTo>
                    <a:cubicBezTo>
                      <a:pt x="1818" y="1"/>
                      <a:pt x="597" y="200"/>
                      <a:pt x="0" y="317"/>
                    </a:cubicBezTo>
                    <a:cubicBezTo>
                      <a:pt x="102" y="471"/>
                      <a:pt x="271" y="508"/>
                      <a:pt x="409" y="508"/>
                    </a:cubicBezTo>
                    <a:cubicBezTo>
                      <a:pt x="537" y="508"/>
                      <a:pt x="638" y="477"/>
                      <a:pt x="638" y="477"/>
                    </a:cubicBezTo>
                    <a:lnTo>
                      <a:pt x="645" y="825"/>
                    </a:lnTo>
                    <a:cubicBezTo>
                      <a:pt x="1389" y="552"/>
                      <a:pt x="2037" y="438"/>
                      <a:pt x="2608" y="438"/>
                    </a:cubicBezTo>
                    <a:cubicBezTo>
                      <a:pt x="3872" y="438"/>
                      <a:pt x="4754" y="996"/>
                      <a:pt x="5434" y="1624"/>
                    </a:cubicBezTo>
                    <a:lnTo>
                      <a:pt x="5416" y="466"/>
                    </a:lnTo>
                    <a:lnTo>
                      <a:pt x="5416" y="466"/>
                    </a:lnTo>
                    <a:cubicBezTo>
                      <a:pt x="5416" y="466"/>
                      <a:pt x="5650" y="539"/>
                      <a:pt x="5890" y="539"/>
                    </a:cubicBezTo>
                    <a:cubicBezTo>
                      <a:pt x="6024" y="539"/>
                      <a:pt x="6160" y="516"/>
                      <a:pt x="6258" y="446"/>
                    </a:cubicBezTo>
                    <a:cubicBezTo>
                      <a:pt x="5286" y="111"/>
                      <a:pt x="4195" y="1"/>
                      <a:pt x="3182"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04" name="Google Shape;2404;p46"/>
            <p:cNvSpPr/>
            <p:nvPr/>
          </p:nvSpPr>
          <p:spPr>
            <a:xfrm>
              <a:off x="2567393" y="390736"/>
              <a:ext cx="1245323" cy="1724294"/>
            </a:xfrm>
            <a:custGeom>
              <a:avLst/>
              <a:gdLst/>
              <a:ahLst/>
              <a:cxnLst/>
              <a:rect l="l" t="t" r="r" b="b"/>
              <a:pathLst>
                <a:path w="21866" h="30276" extrusionOk="0">
                  <a:moveTo>
                    <a:pt x="2096" y="1"/>
                  </a:moveTo>
                  <a:lnTo>
                    <a:pt x="2589" y="28426"/>
                  </a:lnTo>
                  <a:lnTo>
                    <a:pt x="0" y="28492"/>
                  </a:lnTo>
                  <a:lnTo>
                    <a:pt x="38" y="30276"/>
                  </a:lnTo>
                  <a:lnTo>
                    <a:pt x="2468" y="30205"/>
                  </a:lnTo>
                  <a:lnTo>
                    <a:pt x="4612" y="30144"/>
                  </a:lnTo>
                  <a:lnTo>
                    <a:pt x="4402" y="15711"/>
                  </a:lnTo>
                  <a:lnTo>
                    <a:pt x="4379" y="14096"/>
                  </a:lnTo>
                  <a:cubicBezTo>
                    <a:pt x="4463" y="13824"/>
                    <a:pt x="4777" y="12890"/>
                    <a:pt x="5317" y="12164"/>
                  </a:cubicBezTo>
                  <a:cubicBezTo>
                    <a:pt x="5424" y="12053"/>
                    <a:pt x="5540" y="11953"/>
                    <a:pt x="5661" y="11869"/>
                  </a:cubicBezTo>
                  <a:cubicBezTo>
                    <a:pt x="5684" y="11853"/>
                    <a:pt x="5707" y="11838"/>
                    <a:pt x="5730" y="11824"/>
                  </a:cubicBezTo>
                  <a:cubicBezTo>
                    <a:pt x="5823" y="11766"/>
                    <a:pt x="5918" y="11717"/>
                    <a:pt x="6016" y="11680"/>
                  </a:cubicBezTo>
                  <a:cubicBezTo>
                    <a:pt x="6041" y="11672"/>
                    <a:pt x="6066" y="11662"/>
                    <a:pt x="6090" y="11654"/>
                  </a:cubicBezTo>
                  <a:cubicBezTo>
                    <a:pt x="6141" y="11638"/>
                    <a:pt x="6193" y="11625"/>
                    <a:pt x="6244" y="11616"/>
                  </a:cubicBezTo>
                  <a:cubicBezTo>
                    <a:pt x="6295" y="11606"/>
                    <a:pt x="6348" y="11600"/>
                    <a:pt x="6402" y="11596"/>
                  </a:cubicBezTo>
                  <a:cubicBezTo>
                    <a:pt x="6429" y="11595"/>
                    <a:pt x="6456" y="11594"/>
                    <a:pt x="6483" y="11594"/>
                  </a:cubicBezTo>
                  <a:cubicBezTo>
                    <a:pt x="6510" y="11594"/>
                    <a:pt x="6537" y="11595"/>
                    <a:pt x="6564" y="11596"/>
                  </a:cubicBezTo>
                  <a:cubicBezTo>
                    <a:pt x="6701" y="11605"/>
                    <a:pt x="6843" y="11638"/>
                    <a:pt x="6991" y="11696"/>
                  </a:cubicBezTo>
                  <a:cubicBezTo>
                    <a:pt x="7042" y="11716"/>
                    <a:pt x="7091" y="11740"/>
                    <a:pt x="7140" y="11763"/>
                  </a:cubicBezTo>
                  <a:cubicBezTo>
                    <a:pt x="7148" y="11768"/>
                    <a:pt x="7157" y="11772"/>
                    <a:pt x="7165" y="11777"/>
                  </a:cubicBezTo>
                  <a:cubicBezTo>
                    <a:pt x="7212" y="11800"/>
                    <a:pt x="7257" y="11827"/>
                    <a:pt x="7303" y="11854"/>
                  </a:cubicBezTo>
                  <a:cubicBezTo>
                    <a:pt x="7311" y="11859"/>
                    <a:pt x="7317" y="11863"/>
                    <a:pt x="7326" y="11869"/>
                  </a:cubicBezTo>
                  <a:cubicBezTo>
                    <a:pt x="7421" y="11928"/>
                    <a:pt x="7510" y="11994"/>
                    <a:pt x="7597" y="12068"/>
                  </a:cubicBezTo>
                  <a:cubicBezTo>
                    <a:pt x="7601" y="12072"/>
                    <a:pt x="7605" y="12074"/>
                    <a:pt x="7610" y="12078"/>
                  </a:cubicBezTo>
                  <a:cubicBezTo>
                    <a:pt x="7654" y="12115"/>
                    <a:pt x="7696" y="12153"/>
                    <a:pt x="7737" y="12194"/>
                  </a:cubicBezTo>
                  <a:lnTo>
                    <a:pt x="7746" y="12204"/>
                  </a:lnTo>
                  <a:cubicBezTo>
                    <a:pt x="7875" y="12331"/>
                    <a:pt x="7995" y="12474"/>
                    <a:pt x="8105" y="12628"/>
                  </a:cubicBezTo>
                  <a:cubicBezTo>
                    <a:pt x="9223" y="14191"/>
                    <a:pt x="9373" y="16905"/>
                    <a:pt x="9373" y="16905"/>
                  </a:cubicBezTo>
                  <a:lnTo>
                    <a:pt x="9387" y="16912"/>
                  </a:lnTo>
                  <a:lnTo>
                    <a:pt x="10137" y="17108"/>
                  </a:lnTo>
                  <a:lnTo>
                    <a:pt x="11325" y="17935"/>
                  </a:lnTo>
                  <a:lnTo>
                    <a:pt x="11373" y="29952"/>
                  </a:lnTo>
                  <a:lnTo>
                    <a:pt x="12971" y="29907"/>
                  </a:lnTo>
                  <a:lnTo>
                    <a:pt x="12955" y="19408"/>
                  </a:lnTo>
                  <a:lnTo>
                    <a:pt x="12951" y="18152"/>
                  </a:lnTo>
                  <a:lnTo>
                    <a:pt x="12965" y="18155"/>
                  </a:lnTo>
                  <a:cubicBezTo>
                    <a:pt x="12965" y="18155"/>
                    <a:pt x="13293" y="17033"/>
                    <a:pt x="13918" y="16191"/>
                  </a:cubicBezTo>
                  <a:lnTo>
                    <a:pt x="13941" y="16168"/>
                  </a:lnTo>
                  <a:cubicBezTo>
                    <a:pt x="13961" y="16148"/>
                    <a:pt x="13981" y="16128"/>
                    <a:pt x="14002" y="16110"/>
                  </a:cubicBezTo>
                  <a:cubicBezTo>
                    <a:pt x="14042" y="16072"/>
                    <a:pt x="14083" y="16035"/>
                    <a:pt x="14126" y="16001"/>
                  </a:cubicBezTo>
                  <a:cubicBezTo>
                    <a:pt x="14189" y="15949"/>
                    <a:pt x="14253" y="15901"/>
                    <a:pt x="14321" y="15858"/>
                  </a:cubicBezTo>
                  <a:cubicBezTo>
                    <a:pt x="14410" y="15801"/>
                    <a:pt x="14503" y="15753"/>
                    <a:pt x="14598" y="15716"/>
                  </a:cubicBezTo>
                  <a:cubicBezTo>
                    <a:pt x="14621" y="15707"/>
                    <a:pt x="14645" y="15698"/>
                    <a:pt x="14670" y="15690"/>
                  </a:cubicBezTo>
                  <a:cubicBezTo>
                    <a:pt x="14719" y="15674"/>
                    <a:pt x="14768" y="15661"/>
                    <a:pt x="14817" y="15652"/>
                  </a:cubicBezTo>
                  <a:cubicBezTo>
                    <a:pt x="14894" y="15636"/>
                    <a:pt x="14972" y="15628"/>
                    <a:pt x="15052" y="15628"/>
                  </a:cubicBezTo>
                  <a:cubicBezTo>
                    <a:pt x="15208" y="15628"/>
                    <a:pt x="15370" y="15659"/>
                    <a:pt x="15538" y="15726"/>
                  </a:cubicBezTo>
                  <a:cubicBezTo>
                    <a:pt x="15587" y="15746"/>
                    <a:pt x="15634" y="15767"/>
                    <a:pt x="15681" y="15790"/>
                  </a:cubicBezTo>
                  <a:cubicBezTo>
                    <a:pt x="15690" y="15794"/>
                    <a:pt x="15699" y="15798"/>
                    <a:pt x="15707" y="15801"/>
                  </a:cubicBezTo>
                  <a:cubicBezTo>
                    <a:pt x="15751" y="15826"/>
                    <a:pt x="15796" y="15849"/>
                    <a:pt x="15838" y="15875"/>
                  </a:cubicBezTo>
                  <a:cubicBezTo>
                    <a:pt x="15847" y="15879"/>
                    <a:pt x="15853" y="15885"/>
                    <a:pt x="15861" y="15889"/>
                  </a:cubicBezTo>
                  <a:cubicBezTo>
                    <a:pt x="15951" y="15946"/>
                    <a:pt x="16038" y="16010"/>
                    <a:pt x="16120" y="16080"/>
                  </a:cubicBezTo>
                  <a:cubicBezTo>
                    <a:pt x="16124" y="16084"/>
                    <a:pt x="16128" y="16086"/>
                    <a:pt x="16133" y="16090"/>
                  </a:cubicBezTo>
                  <a:cubicBezTo>
                    <a:pt x="16173" y="16126"/>
                    <a:pt x="16214" y="16164"/>
                    <a:pt x="16252" y="16202"/>
                  </a:cubicBezTo>
                  <a:lnTo>
                    <a:pt x="16261" y="16211"/>
                  </a:lnTo>
                  <a:cubicBezTo>
                    <a:pt x="16386" y="16336"/>
                    <a:pt x="16498" y="16473"/>
                    <a:pt x="16603" y="16622"/>
                  </a:cubicBezTo>
                  <a:cubicBezTo>
                    <a:pt x="17663" y="18135"/>
                    <a:pt x="17775" y="20779"/>
                    <a:pt x="17775" y="20779"/>
                  </a:cubicBezTo>
                  <a:lnTo>
                    <a:pt x="17909" y="20861"/>
                  </a:lnTo>
                  <a:lnTo>
                    <a:pt x="17854" y="30267"/>
                  </a:lnTo>
                  <a:lnTo>
                    <a:pt x="19490" y="30219"/>
                  </a:lnTo>
                  <a:lnTo>
                    <a:pt x="21014" y="30174"/>
                  </a:lnTo>
                  <a:lnTo>
                    <a:pt x="21081" y="23810"/>
                  </a:lnTo>
                  <a:lnTo>
                    <a:pt x="21114" y="23842"/>
                  </a:lnTo>
                  <a:lnTo>
                    <a:pt x="21171" y="18484"/>
                  </a:lnTo>
                  <a:lnTo>
                    <a:pt x="21137" y="18452"/>
                  </a:lnTo>
                  <a:lnTo>
                    <a:pt x="21183" y="14213"/>
                  </a:lnTo>
                  <a:lnTo>
                    <a:pt x="21189" y="13564"/>
                  </a:lnTo>
                  <a:cubicBezTo>
                    <a:pt x="21189" y="13564"/>
                    <a:pt x="21190" y="13564"/>
                    <a:pt x="21193" y="13565"/>
                  </a:cubicBezTo>
                  <a:cubicBezTo>
                    <a:pt x="21195" y="13565"/>
                    <a:pt x="21198" y="13566"/>
                    <a:pt x="21204" y="13567"/>
                  </a:cubicBezTo>
                  <a:cubicBezTo>
                    <a:pt x="21205" y="13567"/>
                    <a:pt x="21205" y="13567"/>
                    <a:pt x="21206" y="13569"/>
                  </a:cubicBezTo>
                  <a:cubicBezTo>
                    <a:pt x="21208" y="13569"/>
                    <a:pt x="21209" y="13569"/>
                    <a:pt x="21211" y="13570"/>
                  </a:cubicBezTo>
                  <a:cubicBezTo>
                    <a:pt x="21213" y="13570"/>
                    <a:pt x="21214" y="13570"/>
                    <a:pt x="21215" y="13571"/>
                  </a:cubicBezTo>
                  <a:cubicBezTo>
                    <a:pt x="21224" y="13572"/>
                    <a:pt x="21232" y="13575"/>
                    <a:pt x="21243" y="13576"/>
                  </a:cubicBezTo>
                  <a:lnTo>
                    <a:pt x="21246" y="13576"/>
                  </a:lnTo>
                  <a:cubicBezTo>
                    <a:pt x="21256" y="13577"/>
                    <a:pt x="21268" y="13581"/>
                    <a:pt x="21282" y="13583"/>
                  </a:cubicBezTo>
                  <a:cubicBezTo>
                    <a:pt x="21283" y="13583"/>
                    <a:pt x="21284" y="13583"/>
                    <a:pt x="21285" y="13585"/>
                  </a:cubicBezTo>
                  <a:cubicBezTo>
                    <a:pt x="21299" y="13587"/>
                    <a:pt x="21313" y="13588"/>
                    <a:pt x="21327" y="13591"/>
                  </a:cubicBezTo>
                  <a:cubicBezTo>
                    <a:pt x="21329" y="13591"/>
                    <a:pt x="21330" y="13591"/>
                    <a:pt x="21332" y="13592"/>
                  </a:cubicBezTo>
                  <a:cubicBezTo>
                    <a:pt x="21347" y="13593"/>
                    <a:pt x="21363" y="13596"/>
                    <a:pt x="21380" y="13597"/>
                  </a:cubicBezTo>
                  <a:lnTo>
                    <a:pt x="21385" y="13597"/>
                  </a:lnTo>
                  <a:cubicBezTo>
                    <a:pt x="21401" y="13598"/>
                    <a:pt x="21419" y="13601"/>
                    <a:pt x="21436" y="13602"/>
                  </a:cubicBezTo>
                  <a:lnTo>
                    <a:pt x="21442" y="13602"/>
                  </a:lnTo>
                  <a:cubicBezTo>
                    <a:pt x="21459" y="13603"/>
                    <a:pt x="21478" y="13603"/>
                    <a:pt x="21495" y="13603"/>
                  </a:cubicBezTo>
                  <a:lnTo>
                    <a:pt x="21501" y="13603"/>
                  </a:lnTo>
                  <a:cubicBezTo>
                    <a:pt x="21520" y="13603"/>
                    <a:pt x="21537" y="13602"/>
                    <a:pt x="21554" y="13602"/>
                  </a:cubicBezTo>
                  <a:lnTo>
                    <a:pt x="21561" y="13602"/>
                  </a:lnTo>
                  <a:cubicBezTo>
                    <a:pt x="21578" y="13601"/>
                    <a:pt x="21596" y="13598"/>
                    <a:pt x="21614" y="13596"/>
                  </a:cubicBezTo>
                  <a:cubicBezTo>
                    <a:pt x="21616" y="13596"/>
                    <a:pt x="21619" y="13595"/>
                    <a:pt x="21620" y="13595"/>
                  </a:cubicBezTo>
                  <a:cubicBezTo>
                    <a:pt x="21637" y="13592"/>
                    <a:pt x="21654" y="13588"/>
                    <a:pt x="21670" y="13585"/>
                  </a:cubicBezTo>
                  <a:cubicBezTo>
                    <a:pt x="21673" y="13585"/>
                    <a:pt x="21674" y="13583"/>
                    <a:pt x="21677" y="13583"/>
                  </a:cubicBezTo>
                  <a:cubicBezTo>
                    <a:pt x="21693" y="13579"/>
                    <a:pt x="21709" y="13574"/>
                    <a:pt x="21722" y="13567"/>
                  </a:cubicBezTo>
                  <a:cubicBezTo>
                    <a:pt x="21725" y="13566"/>
                    <a:pt x="21727" y="13566"/>
                    <a:pt x="21728" y="13565"/>
                  </a:cubicBezTo>
                  <a:cubicBezTo>
                    <a:pt x="21742" y="13558"/>
                    <a:pt x="21757" y="13551"/>
                    <a:pt x="21769" y="13543"/>
                  </a:cubicBezTo>
                  <a:cubicBezTo>
                    <a:pt x="21770" y="13540"/>
                    <a:pt x="21772" y="13539"/>
                    <a:pt x="21774" y="13538"/>
                  </a:cubicBezTo>
                  <a:cubicBezTo>
                    <a:pt x="21788" y="13529"/>
                    <a:pt x="21799" y="13519"/>
                    <a:pt x="21809" y="13509"/>
                  </a:cubicBezTo>
                  <a:cubicBezTo>
                    <a:pt x="21810" y="13508"/>
                    <a:pt x="21811" y="13507"/>
                    <a:pt x="21811" y="13506"/>
                  </a:cubicBezTo>
                  <a:cubicBezTo>
                    <a:pt x="21821" y="13493"/>
                    <a:pt x="21831" y="13481"/>
                    <a:pt x="21838" y="13467"/>
                  </a:cubicBezTo>
                  <a:cubicBezTo>
                    <a:pt x="21838" y="13466"/>
                    <a:pt x="21840" y="13465"/>
                    <a:pt x="21840" y="13465"/>
                  </a:cubicBezTo>
                  <a:cubicBezTo>
                    <a:pt x="21855" y="13435"/>
                    <a:pt x="21865" y="13402"/>
                    <a:pt x="21865" y="13361"/>
                  </a:cubicBezTo>
                  <a:cubicBezTo>
                    <a:pt x="21866" y="13340"/>
                    <a:pt x="21862" y="13328"/>
                    <a:pt x="21858" y="13314"/>
                  </a:cubicBezTo>
                  <a:cubicBezTo>
                    <a:pt x="21857" y="13312"/>
                    <a:pt x="21856" y="13309"/>
                    <a:pt x="21855" y="13305"/>
                  </a:cubicBezTo>
                  <a:cubicBezTo>
                    <a:pt x="21851" y="13295"/>
                    <a:pt x="21846" y="13284"/>
                    <a:pt x="21837" y="13275"/>
                  </a:cubicBezTo>
                  <a:cubicBezTo>
                    <a:pt x="21836" y="13272"/>
                    <a:pt x="21835" y="13271"/>
                    <a:pt x="21834" y="13269"/>
                  </a:cubicBezTo>
                  <a:cubicBezTo>
                    <a:pt x="21815" y="13243"/>
                    <a:pt x="21788" y="13222"/>
                    <a:pt x="21753" y="13201"/>
                  </a:cubicBezTo>
                  <a:cubicBezTo>
                    <a:pt x="21430" y="13011"/>
                    <a:pt x="20468" y="13001"/>
                    <a:pt x="19792" y="13001"/>
                  </a:cubicBezTo>
                  <a:cubicBezTo>
                    <a:pt x="19705" y="13001"/>
                    <a:pt x="19623" y="13001"/>
                    <a:pt x="19548" y="13001"/>
                  </a:cubicBezTo>
                  <a:cubicBezTo>
                    <a:pt x="19416" y="13001"/>
                    <a:pt x="19269" y="13000"/>
                    <a:pt x="19120" y="13000"/>
                  </a:cubicBezTo>
                  <a:lnTo>
                    <a:pt x="19100" y="15695"/>
                  </a:lnTo>
                  <a:lnTo>
                    <a:pt x="17938" y="15357"/>
                  </a:lnTo>
                  <a:lnTo>
                    <a:pt x="17937" y="15664"/>
                  </a:lnTo>
                  <a:lnTo>
                    <a:pt x="12945" y="13314"/>
                  </a:lnTo>
                  <a:lnTo>
                    <a:pt x="12940" y="9770"/>
                  </a:lnTo>
                  <a:lnTo>
                    <a:pt x="12939" y="8945"/>
                  </a:lnTo>
                  <a:lnTo>
                    <a:pt x="12939" y="8945"/>
                  </a:lnTo>
                  <a:cubicBezTo>
                    <a:pt x="12939" y="8945"/>
                    <a:pt x="12940" y="8945"/>
                    <a:pt x="12944" y="8947"/>
                  </a:cubicBezTo>
                  <a:cubicBezTo>
                    <a:pt x="12945" y="8947"/>
                    <a:pt x="12945" y="8947"/>
                    <a:pt x="12946" y="8948"/>
                  </a:cubicBezTo>
                  <a:cubicBezTo>
                    <a:pt x="12949" y="8948"/>
                    <a:pt x="12951" y="8949"/>
                    <a:pt x="12955" y="8950"/>
                  </a:cubicBezTo>
                  <a:cubicBezTo>
                    <a:pt x="12956" y="8950"/>
                    <a:pt x="12957" y="8950"/>
                    <a:pt x="12958" y="8952"/>
                  </a:cubicBezTo>
                  <a:cubicBezTo>
                    <a:pt x="12961" y="8952"/>
                    <a:pt x="12963" y="8953"/>
                    <a:pt x="12966" y="8953"/>
                  </a:cubicBezTo>
                  <a:lnTo>
                    <a:pt x="12967" y="8953"/>
                  </a:lnTo>
                  <a:cubicBezTo>
                    <a:pt x="12976" y="8955"/>
                    <a:pt x="12986" y="8957"/>
                    <a:pt x="12998" y="8959"/>
                  </a:cubicBezTo>
                  <a:cubicBezTo>
                    <a:pt x="12999" y="8959"/>
                    <a:pt x="13001" y="8959"/>
                    <a:pt x="13002" y="8961"/>
                  </a:cubicBezTo>
                  <a:cubicBezTo>
                    <a:pt x="13014" y="8964"/>
                    <a:pt x="13027" y="8966"/>
                    <a:pt x="13041" y="8969"/>
                  </a:cubicBezTo>
                  <a:cubicBezTo>
                    <a:pt x="13043" y="8969"/>
                    <a:pt x="13044" y="8969"/>
                    <a:pt x="13045" y="8970"/>
                  </a:cubicBezTo>
                  <a:cubicBezTo>
                    <a:pt x="13060" y="8973"/>
                    <a:pt x="13076" y="8975"/>
                    <a:pt x="13093" y="8978"/>
                  </a:cubicBezTo>
                  <a:cubicBezTo>
                    <a:pt x="13096" y="8978"/>
                    <a:pt x="13097" y="8978"/>
                    <a:pt x="13098" y="8980"/>
                  </a:cubicBezTo>
                  <a:cubicBezTo>
                    <a:pt x="13115" y="8982"/>
                    <a:pt x="13133" y="8985"/>
                    <a:pt x="13151" y="8986"/>
                  </a:cubicBezTo>
                  <a:cubicBezTo>
                    <a:pt x="13154" y="8986"/>
                    <a:pt x="13155" y="8986"/>
                    <a:pt x="13157" y="8987"/>
                  </a:cubicBezTo>
                  <a:cubicBezTo>
                    <a:pt x="13176" y="8990"/>
                    <a:pt x="13194" y="8991"/>
                    <a:pt x="13214" y="8992"/>
                  </a:cubicBezTo>
                  <a:lnTo>
                    <a:pt x="13220" y="8992"/>
                  </a:lnTo>
                  <a:cubicBezTo>
                    <a:pt x="13240" y="8994"/>
                    <a:pt x="13260" y="8994"/>
                    <a:pt x="13280" y="8994"/>
                  </a:cubicBezTo>
                  <a:lnTo>
                    <a:pt x="13288" y="8994"/>
                  </a:lnTo>
                  <a:cubicBezTo>
                    <a:pt x="13308" y="8994"/>
                    <a:pt x="13328" y="8992"/>
                    <a:pt x="13347" y="8991"/>
                  </a:cubicBezTo>
                  <a:lnTo>
                    <a:pt x="13355" y="8991"/>
                  </a:lnTo>
                  <a:cubicBezTo>
                    <a:pt x="13375" y="8990"/>
                    <a:pt x="13394" y="8987"/>
                    <a:pt x="13413" y="8985"/>
                  </a:cubicBezTo>
                  <a:cubicBezTo>
                    <a:pt x="13415" y="8985"/>
                    <a:pt x="13418" y="8984"/>
                    <a:pt x="13420" y="8984"/>
                  </a:cubicBezTo>
                  <a:cubicBezTo>
                    <a:pt x="13439" y="8980"/>
                    <a:pt x="13457" y="8975"/>
                    <a:pt x="13476" y="8970"/>
                  </a:cubicBezTo>
                  <a:cubicBezTo>
                    <a:pt x="13478" y="8969"/>
                    <a:pt x="13482" y="8969"/>
                    <a:pt x="13484" y="8968"/>
                  </a:cubicBezTo>
                  <a:cubicBezTo>
                    <a:pt x="13503" y="8963"/>
                    <a:pt x="13520" y="8955"/>
                    <a:pt x="13535" y="8948"/>
                  </a:cubicBezTo>
                  <a:cubicBezTo>
                    <a:pt x="13539" y="8947"/>
                    <a:pt x="13540" y="8945"/>
                    <a:pt x="13542" y="8944"/>
                  </a:cubicBezTo>
                  <a:cubicBezTo>
                    <a:pt x="13557" y="8936"/>
                    <a:pt x="13573" y="8927"/>
                    <a:pt x="13588" y="8916"/>
                  </a:cubicBezTo>
                  <a:cubicBezTo>
                    <a:pt x="13589" y="8915"/>
                    <a:pt x="13592" y="8913"/>
                    <a:pt x="13593" y="8912"/>
                  </a:cubicBezTo>
                  <a:cubicBezTo>
                    <a:pt x="13608" y="8902"/>
                    <a:pt x="13620" y="8889"/>
                    <a:pt x="13631" y="8875"/>
                  </a:cubicBezTo>
                  <a:cubicBezTo>
                    <a:pt x="13633" y="8874"/>
                    <a:pt x="13634" y="8871"/>
                    <a:pt x="13635" y="8870"/>
                  </a:cubicBezTo>
                  <a:cubicBezTo>
                    <a:pt x="13647" y="8855"/>
                    <a:pt x="13657" y="8839"/>
                    <a:pt x="13665" y="8822"/>
                  </a:cubicBezTo>
                  <a:cubicBezTo>
                    <a:pt x="13665" y="8821"/>
                    <a:pt x="13666" y="8820"/>
                    <a:pt x="13666" y="8818"/>
                  </a:cubicBezTo>
                  <a:cubicBezTo>
                    <a:pt x="13682" y="8781"/>
                    <a:pt x="13692" y="8739"/>
                    <a:pt x="13692" y="8689"/>
                  </a:cubicBezTo>
                  <a:cubicBezTo>
                    <a:pt x="13692" y="8670"/>
                    <a:pt x="13689" y="8653"/>
                    <a:pt x="13684" y="8637"/>
                  </a:cubicBezTo>
                  <a:cubicBezTo>
                    <a:pt x="13683" y="8633"/>
                    <a:pt x="13682" y="8629"/>
                    <a:pt x="13681" y="8626"/>
                  </a:cubicBezTo>
                  <a:cubicBezTo>
                    <a:pt x="13676" y="8613"/>
                    <a:pt x="13670" y="8600"/>
                    <a:pt x="13662" y="8586"/>
                  </a:cubicBezTo>
                  <a:cubicBezTo>
                    <a:pt x="13661" y="8584"/>
                    <a:pt x="13658" y="8581"/>
                    <a:pt x="13657" y="8579"/>
                  </a:cubicBezTo>
                  <a:cubicBezTo>
                    <a:pt x="13635" y="8547"/>
                    <a:pt x="13605" y="8520"/>
                    <a:pt x="13566" y="8494"/>
                  </a:cubicBezTo>
                  <a:cubicBezTo>
                    <a:pt x="13188" y="8241"/>
                    <a:pt x="12043" y="8226"/>
                    <a:pt x="11286" y="8221"/>
                  </a:cubicBezTo>
                  <a:lnTo>
                    <a:pt x="11286" y="8221"/>
                  </a:lnTo>
                  <a:lnTo>
                    <a:pt x="11302" y="12088"/>
                  </a:lnTo>
                  <a:lnTo>
                    <a:pt x="11302" y="12088"/>
                  </a:lnTo>
                  <a:lnTo>
                    <a:pt x="9351" y="11548"/>
                  </a:lnTo>
                  <a:lnTo>
                    <a:pt x="9351" y="11594"/>
                  </a:lnTo>
                  <a:lnTo>
                    <a:pt x="9119" y="11484"/>
                  </a:lnTo>
                  <a:lnTo>
                    <a:pt x="8572" y="11332"/>
                  </a:lnTo>
                  <a:lnTo>
                    <a:pt x="8571" y="11226"/>
                  </a:lnTo>
                  <a:lnTo>
                    <a:pt x="4311" y="9221"/>
                  </a:lnTo>
                  <a:lnTo>
                    <a:pt x="4211" y="2204"/>
                  </a:lnTo>
                  <a:lnTo>
                    <a:pt x="4193" y="1047"/>
                  </a:lnTo>
                  <a:lnTo>
                    <a:pt x="4193" y="1047"/>
                  </a:lnTo>
                  <a:cubicBezTo>
                    <a:pt x="4193" y="1047"/>
                    <a:pt x="4430" y="1121"/>
                    <a:pt x="4673" y="1121"/>
                  </a:cubicBezTo>
                  <a:cubicBezTo>
                    <a:pt x="4928" y="1121"/>
                    <a:pt x="5190" y="1038"/>
                    <a:pt x="5186" y="699"/>
                  </a:cubicBezTo>
                  <a:cubicBezTo>
                    <a:pt x="5186" y="697"/>
                    <a:pt x="5186" y="695"/>
                    <a:pt x="5184" y="693"/>
                  </a:cubicBezTo>
                  <a:cubicBezTo>
                    <a:pt x="5184" y="678"/>
                    <a:pt x="5182" y="663"/>
                    <a:pt x="5180" y="647"/>
                  </a:cubicBezTo>
                  <a:cubicBezTo>
                    <a:pt x="5178" y="642"/>
                    <a:pt x="5177" y="636"/>
                    <a:pt x="5176" y="630"/>
                  </a:cubicBezTo>
                  <a:cubicBezTo>
                    <a:pt x="5171" y="617"/>
                    <a:pt x="5167" y="604"/>
                    <a:pt x="5162" y="590"/>
                  </a:cubicBezTo>
                  <a:cubicBezTo>
                    <a:pt x="5160" y="583"/>
                    <a:pt x="5156" y="575"/>
                    <a:pt x="5151" y="569"/>
                  </a:cubicBezTo>
                  <a:cubicBezTo>
                    <a:pt x="5146" y="560"/>
                    <a:pt x="5141" y="551"/>
                    <a:pt x="5134" y="542"/>
                  </a:cubicBezTo>
                  <a:cubicBezTo>
                    <a:pt x="5129" y="533"/>
                    <a:pt x="5124" y="527"/>
                    <a:pt x="5119" y="520"/>
                  </a:cubicBezTo>
                  <a:cubicBezTo>
                    <a:pt x="5113" y="512"/>
                    <a:pt x="5108" y="506"/>
                    <a:pt x="5103" y="501"/>
                  </a:cubicBezTo>
                  <a:cubicBezTo>
                    <a:pt x="5091" y="486"/>
                    <a:pt x="5076" y="473"/>
                    <a:pt x="5062" y="459"/>
                  </a:cubicBezTo>
                  <a:cubicBezTo>
                    <a:pt x="5057" y="456"/>
                    <a:pt x="5054" y="452"/>
                    <a:pt x="5049" y="448"/>
                  </a:cubicBezTo>
                  <a:cubicBezTo>
                    <a:pt x="5039" y="438"/>
                    <a:pt x="5028" y="431"/>
                    <a:pt x="5015" y="423"/>
                  </a:cubicBezTo>
                  <a:cubicBezTo>
                    <a:pt x="4528" y="73"/>
                    <a:pt x="3097" y="24"/>
                    <a:pt x="2096"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05" name="Google Shape;2405;p46"/>
          <p:cNvSpPr/>
          <p:nvPr/>
        </p:nvSpPr>
        <p:spPr>
          <a:xfrm flipH="1">
            <a:off x="5947287" y="4620427"/>
            <a:ext cx="983100" cy="909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49" name="Google Shape;2449;p46"/>
          <p:cNvGrpSpPr/>
          <p:nvPr/>
        </p:nvGrpSpPr>
        <p:grpSpPr>
          <a:xfrm>
            <a:off x="4411147" y="4409093"/>
            <a:ext cx="2448418" cy="739198"/>
            <a:chOff x="4622100" y="3983100"/>
            <a:chExt cx="898700" cy="271325"/>
          </a:xfrm>
        </p:grpSpPr>
        <p:sp>
          <p:nvSpPr>
            <p:cNvPr id="2450" name="Google Shape;2450;p46"/>
            <p:cNvSpPr/>
            <p:nvPr/>
          </p:nvSpPr>
          <p:spPr>
            <a:xfrm>
              <a:off x="4622100" y="3983100"/>
              <a:ext cx="898700" cy="271325"/>
            </a:xfrm>
            <a:custGeom>
              <a:avLst/>
              <a:gdLst/>
              <a:ahLst/>
              <a:cxnLst/>
              <a:rect l="l" t="t" r="r" b="b"/>
              <a:pathLst>
                <a:path w="35948" h="10853" extrusionOk="0">
                  <a:moveTo>
                    <a:pt x="2228" y="0"/>
                  </a:moveTo>
                  <a:cubicBezTo>
                    <a:pt x="2141" y="0"/>
                    <a:pt x="2053" y="9"/>
                    <a:pt x="1966" y="26"/>
                  </a:cubicBezTo>
                  <a:cubicBezTo>
                    <a:pt x="1109" y="200"/>
                    <a:pt x="495" y="1124"/>
                    <a:pt x="519" y="2034"/>
                  </a:cubicBezTo>
                  <a:cubicBezTo>
                    <a:pt x="545" y="2945"/>
                    <a:pt x="1134" y="3779"/>
                    <a:pt x="1910" y="4196"/>
                  </a:cubicBezTo>
                  <a:cubicBezTo>
                    <a:pt x="1651" y="4372"/>
                    <a:pt x="1564" y="4775"/>
                    <a:pt x="1725" y="5050"/>
                  </a:cubicBezTo>
                  <a:cubicBezTo>
                    <a:pt x="1436" y="5227"/>
                    <a:pt x="1430" y="5738"/>
                    <a:pt x="1714" y="5924"/>
                  </a:cubicBezTo>
                  <a:cubicBezTo>
                    <a:pt x="1697" y="5920"/>
                    <a:pt x="1680" y="5918"/>
                    <a:pt x="1663" y="5918"/>
                  </a:cubicBezTo>
                  <a:cubicBezTo>
                    <a:pt x="1463" y="5918"/>
                    <a:pt x="1327" y="6191"/>
                    <a:pt x="1378" y="6387"/>
                  </a:cubicBezTo>
                  <a:cubicBezTo>
                    <a:pt x="1249" y="6264"/>
                    <a:pt x="1069" y="6201"/>
                    <a:pt x="887" y="6201"/>
                  </a:cubicBezTo>
                  <a:cubicBezTo>
                    <a:pt x="745" y="6201"/>
                    <a:pt x="601" y="6240"/>
                    <a:pt x="481" y="6319"/>
                  </a:cubicBezTo>
                  <a:cubicBezTo>
                    <a:pt x="152" y="6536"/>
                    <a:pt x="0" y="6977"/>
                    <a:pt x="33" y="7383"/>
                  </a:cubicBezTo>
                  <a:cubicBezTo>
                    <a:pt x="86" y="8048"/>
                    <a:pt x="618" y="8641"/>
                    <a:pt x="1254" y="8741"/>
                  </a:cubicBezTo>
                  <a:cubicBezTo>
                    <a:pt x="1340" y="8954"/>
                    <a:pt x="1293" y="9221"/>
                    <a:pt x="1138" y="9387"/>
                  </a:cubicBezTo>
                  <a:cubicBezTo>
                    <a:pt x="1191" y="9680"/>
                    <a:pt x="1246" y="9970"/>
                    <a:pt x="1301" y="10262"/>
                  </a:cubicBezTo>
                  <a:cubicBezTo>
                    <a:pt x="1216" y="10189"/>
                    <a:pt x="1121" y="10157"/>
                    <a:pt x="1024" y="10157"/>
                  </a:cubicBezTo>
                  <a:cubicBezTo>
                    <a:pt x="710" y="10157"/>
                    <a:pt x="380" y="10496"/>
                    <a:pt x="357" y="10853"/>
                  </a:cubicBezTo>
                  <a:lnTo>
                    <a:pt x="35648" y="10853"/>
                  </a:lnTo>
                  <a:cubicBezTo>
                    <a:pt x="35695" y="10781"/>
                    <a:pt x="35741" y="10707"/>
                    <a:pt x="35783" y="10631"/>
                  </a:cubicBezTo>
                  <a:cubicBezTo>
                    <a:pt x="35481" y="10579"/>
                    <a:pt x="35425" y="10133"/>
                    <a:pt x="35551" y="9841"/>
                  </a:cubicBezTo>
                  <a:cubicBezTo>
                    <a:pt x="35676" y="9550"/>
                    <a:pt x="35907" y="9296"/>
                    <a:pt x="35925" y="8976"/>
                  </a:cubicBezTo>
                  <a:cubicBezTo>
                    <a:pt x="35947" y="8585"/>
                    <a:pt x="35645" y="8269"/>
                    <a:pt x="35441" y="7940"/>
                  </a:cubicBezTo>
                  <a:cubicBezTo>
                    <a:pt x="35238" y="7610"/>
                    <a:pt x="35176" y="7073"/>
                    <a:pt x="35517" y="6907"/>
                  </a:cubicBezTo>
                  <a:cubicBezTo>
                    <a:pt x="35697" y="6330"/>
                    <a:pt x="35414" y="5637"/>
                    <a:pt x="34890" y="5374"/>
                  </a:cubicBezTo>
                  <a:cubicBezTo>
                    <a:pt x="35159" y="4247"/>
                    <a:pt x="34721" y="3046"/>
                    <a:pt x="34039" y="2129"/>
                  </a:cubicBezTo>
                  <a:cubicBezTo>
                    <a:pt x="33718" y="1697"/>
                    <a:pt x="33330" y="1300"/>
                    <a:pt x="32842" y="1097"/>
                  </a:cubicBezTo>
                  <a:cubicBezTo>
                    <a:pt x="32646" y="1016"/>
                    <a:pt x="32431" y="973"/>
                    <a:pt x="32219" y="973"/>
                  </a:cubicBezTo>
                  <a:cubicBezTo>
                    <a:pt x="31904" y="973"/>
                    <a:pt x="31595" y="1068"/>
                    <a:pt x="31356" y="1280"/>
                  </a:cubicBezTo>
                  <a:cubicBezTo>
                    <a:pt x="30955" y="1634"/>
                    <a:pt x="30853" y="2340"/>
                    <a:pt x="31213" y="2736"/>
                  </a:cubicBezTo>
                  <a:cubicBezTo>
                    <a:pt x="31010" y="2575"/>
                    <a:pt x="30805" y="2413"/>
                    <a:pt x="30601" y="2252"/>
                  </a:cubicBezTo>
                  <a:cubicBezTo>
                    <a:pt x="30194" y="2580"/>
                    <a:pt x="29719" y="2814"/>
                    <a:pt x="29216" y="2936"/>
                  </a:cubicBezTo>
                  <a:cubicBezTo>
                    <a:pt x="29108" y="2695"/>
                    <a:pt x="28851" y="2548"/>
                    <a:pt x="28599" y="2548"/>
                  </a:cubicBezTo>
                  <a:cubicBezTo>
                    <a:pt x="28501" y="2548"/>
                    <a:pt x="28404" y="2570"/>
                    <a:pt x="28317" y="2617"/>
                  </a:cubicBezTo>
                  <a:cubicBezTo>
                    <a:pt x="28002" y="2785"/>
                    <a:pt x="27869" y="3244"/>
                    <a:pt x="28041" y="3566"/>
                  </a:cubicBezTo>
                  <a:cubicBezTo>
                    <a:pt x="28086" y="3648"/>
                    <a:pt x="28148" y="3725"/>
                    <a:pt x="28164" y="3820"/>
                  </a:cubicBezTo>
                  <a:cubicBezTo>
                    <a:pt x="28213" y="4109"/>
                    <a:pt x="27845" y="4230"/>
                    <a:pt x="27550" y="4230"/>
                  </a:cubicBezTo>
                  <a:cubicBezTo>
                    <a:pt x="27525" y="4230"/>
                    <a:pt x="27502" y="4230"/>
                    <a:pt x="27479" y="4228"/>
                  </a:cubicBezTo>
                  <a:lnTo>
                    <a:pt x="27479" y="4228"/>
                  </a:lnTo>
                  <a:cubicBezTo>
                    <a:pt x="27763" y="4518"/>
                    <a:pt x="27874" y="4977"/>
                    <a:pt x="27756" y="5373"/>
                  </a:cubicBezTo>
                  <a:cubicBezTo>
                    <a:pt x="27696" y="5335"/>
                    <a:pt x="27633" y="5318"/>
                    <a:pt x="27569" y="5318"/>
                  </a:cubicBezTo>
                  <a:cubicBezTo>
                    <a:pt x="27283" y="5318"/>
                    <a:pt x="26999" y="5665"/>
                    <a:pt x="27020" y="5997"/>
                  </a:cubicBezTo>
                  <a:cubicBezTo>
                    <a:pt x="27047" y="6400"/>
                    <a:pt x="27343" y="6724"/>
                    <a:pt x="27619" y="7006"/>
                  </a:cubicBezTo>
                  <a:lnTo>
                    <a:pt x="26912" y="7058"/>
                  </a:lnTo>
                  <a:cubicBezTo>
                    <a:pt x="26853" y="7193"/>
                    <a:pt x="26791" y="7327"/>
                    <a:pt x="26732" y="7462"/>
                  </a:cubicBezTo>
                  <a:cubicBezTo>
                    <a:pt x="25752" y="8059"/>
                    <a:pt x="24699" y="8527"/>
                    <a:pt x="23608" y="8854"/>
                  </a:cubicBezTo>
                  <a:cubicBezTo>
                    <a:pt x="23285" y="8428"/>
                    <a:pt x="22773" y="8143"/>
                    <a:pt x="22252" y="8037"/>
                  </a:cubicBezTo>
                  <a:cubicBezTo>
                    <a:pt x="22027" y="7992"/>
                    <a:pt x="21801" y="7973"/>
                    <a:pt x="21574" y="7973"/>
                  </a:cubicBezTo>
                  <a:cubicBezTo>
                    <a:pt x="21058" y="7973"/>
                    <a:pt x="20538" y="8069"/>
                    <a:pt x="20029" y="8165"/>
                  </a:cubicBezTo>
                  <a:cubicBezTo>
                    <a:pt x="20002" y="7947"/>
                    <a:pt x="19862" y="7745"/>
                    <a:pt x="19671" y="7650"/>
                  </a:cubicBezTo>
                  <a:cubicBezTo>
                    <a:pt x="19511" y="7727"/>
                    <a:pt x="19382" y="7877"/>
                    <a:pt x="19323" y="8052"/>
                  </a:cubicBezTo>
                  <a:cubicBezTo>
                    <a:pt x="19170" y="7461"/>
                    <a:pt x="19110" y="6841"/>
                    <a:pt x="18908" y="6265"/>
                  </a:cubicBezTo>
                  <a:cubicBezTo>
                    <a:pt x="18706" y="5689"/>
                    <a:pt x="18318" y="5138"/>
                    <a:pt x="17753" y="4965"/>
                  </a:cubicBezTo>
                  <a:cubicBezTo>
                    <a:pt x="17884" y="4175"/>
                    <a:pt x="17218" y="3347"/>
                    <a:pt x="16449" y="3347"/>
                  </a:cubicBezTo>
                  <a:cubicBezTo>
                    <a:pt x="16448" y="3347"/>
                    <a:pt x="16446" y="3347"/>
                    <a:pt x="16445" y="3347"/>
                  </a:cubicBezTo>
                  <a:cubicBezTo>
                    <a:pt x="16435" y="3346"/>
                    <a:pt x="16425" y="3346"/>
                    <a:pt x="16415" y="3346"/>
                  </a:cubicBezTo>
                  <a:cubicBezTo>
                    <a:pt x="16137" y="3346"/>
                    <a:pt x="15868" y="3542"/>
                    <a:pt x="15775" y="3816"/>
                  </a:cubicBezTo>
                  <a:cubicBezTo>
                    <a:pt x="15770" y="3641"/>
                    <a:pt x="15587" y="3549"/>
                    <a:pt x="15412" y="3549"/>
                  </a:cubicBezTo>
                  <a:cubicBezTo>
                    <a:pt x="15375" y="3549"/>
                    <a:pt x="15339" y="3553"/>
                    <a:pt x="15304" y="3562"/>
                  </a:cubicBezTo>
                  <a:cubicBezTo>
                    <a:pt x="15114" y="3607"/>
                    <a:pt x="14936" y="3725"/>
                    <a:pt x="14743" y="3725"/>
                  </a:cubicBezTo>
                  <a:cubicBezTo>
                    <a:pt x="14735" y="3725"/>
                    <a:pt x="14727" y="3724"/>
                    <a:pt x="14719" y="3724"/>
                  </a:cubicBezTo>
                  <a:cubicBezTo>
                    <a:pt x="14473" y="3710"/>
                    <a:pt x="14280" y="3505"/>
                    <a:pt x="14060" y="3388"/>
                  </a:cubicBezTo>
                  <a:cubicBezTo>
                    <a:pt x="13984" y="3347"/>
                    <a:pt x="13891" y="3326"/>
                    <a:pt x="13800" y="3326"/>
                  </a:cubicBezTo>
                  <a:cubicBezTo>
                    <a:pt x="13631" y="3326"/>
                    <a:pt x="13473" y="3401"/>
                    <a:pt x="13452" y="3568"/>
                  </a:cubicBezTo>
                  <a:cubicBezTo>
                    <a:pt x="13323" y="2921"/>
                    <a:pt x="12994" y="2298"/>
                    <a:pt x="12466" y="1933"/>
                  </a:cubicBezTo>
                  <a:cubicBezTo>
                    <a:pt x="12184" y="1739"/>
                    <a:pt x="11841" y="1632"/>
                    <a:pt x="11504" y="1632"/>
                  </a:cubicBezTo>
                  <a:cubicBezTo>
                    <a:pt x="11210" y="1632"/>
                    <a:pt x="10919" y="1714"/>
                    <a:pt x="10677" y="1890"/>
                  </a:cubicBezTo>
                  <a:cubicBezTo>
                    <a:pt x="10156" y="2266"/>
                    <a:pt x="9962" y="3099"/>
                    <a:pt x="10337" y="3631"/>
                  </a:cubicBezTo>
                  <a:cubicBezTo>
                    <a:pt x="9671" y="2940"/>
                    <a:pt x="9295" y="2708"/>
                    <a:pt x="9007" y="2708"/>
                  </a:cubicBezTo>
                  <a:cubicBezTo>
                    <a:pt x="8807" y="2708"/>
                    <a:pt x="8650" y="2820"/>
                    <a:pt x="8467" y="2966"/>
                  </a:cubicBezTo>
                  <a:cubicBezTo>
                    <a:pt x="8255" y="2891"/>
                    <a:pt x="8029" y="2816"/>
                    <a:pt x="7810" y="2816"/>
                  </a:cubicBezTo>
                  <a:cubicBezTo>
                    <a:pt x="7721" y="2816"/>
                    <a:pt x="7633" y="2828"/>
                    <a:pt x="7547" y="2858"/>
                  </a:cubicBezTo>
                  <a:cubicBezTo>
                    <a:pt x="7354" y="2925"/>
                    <a:pt x="7200" y="3121"/>
                    <a:pt x="7168" y="3321"/>
                  </a:cubicBezTo>
                  <a:cubicBezTo>
                    <a:pt x="6890" y="2282"/>
                    <a:pt x="6266" y="1347"/>
                    <a:pt x="5422" y="721"/>
                  </a:cubicBezTo>
                  <a:cubicBezTo>
                    <a:pt x="5308" y="636"/>
                    <a:pt x="5144" y="575"/>
                    <a:pt x="5006" y="575"/>
                  </a:cubicBezTo>
                  <a:cubicBezTo>
                    <a:pt x="4880" y="575"/>
                    <a:pt x="4775" y="626"/>
                    <a:pt x="4750" y="758"/>
                  </a:cubicBezTo>
                  <a:cubicBezTo>
                    <a:pt x="4638" y="676"/>
                    <a:pt x="4526" y="595"/>
                    <a:pt x="4416" y="514"/>
                  </a:cubicBezTo>
                  <a:cubicBezTo>
                    <a:pt x="4337" y="665"/>
                    <a:pt x="4323" y="852"/>
                    <a:pt x="4380" y="1013"/>
                  </a:cubicBezTo>
                  <a:cubicBezTo>
                    <a:pt x="4116" y="1027"/>
                    <a:pt x="3871" y="1222"/>
                    <a:pt x="3789" y="1482"/>
                  </a:cubicBezTo>
                  <a:cubicBezTo>
                    <a:pt x="3780" y="665"/>
                    <a:pt x="3006" y="0"/>
                    <a:pt x="2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46"/>
            <p:cNvSpPr/>
            <p:nvPr/>
          </p:nvSpPr>
          <p:spPr>
            <a:xfrm>
              <a:off x="5056500" y="4077850"/>
              <a:ext cx="9350" cy="18575"/>
            </a:xfrm>
            <a:custGeom>
              <a:avLst/>
              <a:gdLst/>
              <a:ahLst/>
              <a:cxnLst/>
              <a:rect l="l" t="t" r="r" b="b"/>
              <a:pathLst>
                <a:path w="374" h="743" extrusionOk="0">
                  <a:moveTo>
                    <a:pt x="1" y="0"/>
                  </a:moveTo>
                  <a:cubicBezTo>
                    <a:pt x="163" y="226"/>
                    <a:pt x="287" y="478"/>
                    <a:pt x="374" y="743"/>
                  </a:cubicBezTo>
                  <a:cubicBezTo>
                    <a:pt x="324" y="466"/>
                    <a:pt x="189" y="206"/>
                    <a:pt x="1" y="0"/>
                  </a:cubicBezTo>
                  <a:close/>
                </a:path>
              </a:pathLst>
            </a:custGeom>
            <a:solidFill>
              <a:srgbClr val="9B9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46"/>
            <p:cNvSpPr/>
            <p:nvPr/>
          </p:nvSpPr>
          <p:spPr>
            <a:xfrm>
              <a:off x="4622100" y="4018550"/>
              <a:ext cx="898675" cy="235875"/>
            </a:xfrm>
            <a:custGeom>
              <a:avLst/>
              <a:gdLst/>
              <a:ahLst/>
              <a:cxnLst/>
              <a:rect l="l" t="t" r="r" b="b"/>
              <a:pathLst>
                <a:path w="35947" h="9435" extrusionOk="0">
                  <a:moveTo>
                    <a:pt x="598" y="1"/>
                  </a:moveTo>
                  <a:cubicBezTo>
                    <a:pt x="543" y="201"/>
                    <a:pt x="514" y="409"/>
                    <a:pt x="519" y="615"/>
                  </a:cubicBezTo>
                  <a:cubicBezTo>
                    <a:pt x="545" y="1526"/>
                    <a:pt x="1134" y="2360"/>
                    <a:pt x="1910" y="2777"/>
                  </a:cubicBezTo>
                  <a:cubicBezTo>
                    <a:pt x="1651" y="2952"/>
                    <a:pt x="1564" y="3356"/>
                    <a:pt x="1725" y="3631"/>
                  </a:cubicBezTo>
                  <a:cubicBezTo>
                    <a:pt x="1436" y="3808"/>
                    <a:pt x="1430" y="4319"/>
                    <a:pt x="1714" y="4505"/>
                  </a:cubicBezTo>
                  <a:cubicBezTo>
                    <a:pt x="1697" y="4501"/>
                    <a:pt x="1680" y="4499"/>
                    <a:pt x="1663" y="4499"/>
                  </a:cubicBezTo>
                  <a:cubicBezTo>
                    <a:pt x="1463" y="4499"/>
                    <a:pt x="1327" y="4771"/>
                    <a:pt x="1378" y="4968"/>
                  </a:cubicBezTo>
                  <a:cubicBezTo>
                    <a:pt x="1249" y="4845"/>
                    <a:pt x="1069" y="4782"/>
                    <a:pt x="887" y="4782"/>
                  </a:cubicBezTo>
                  <a:cubicBezTo>
                    <a:pt x="745" y="4782"/>
                    <a:pt x="601" y="4821"/>
                    <a:pt x="481" y="4900"/>
                  </a:cubicBezTo>
                  <a:cubicBezTo>
                    <a:pt x="152" y="5117"/>
                    <a:pt x="0" y="5558"/>
                    <a:pt x="33" y="5964"/>
                  </a:cubicBezTo>
                  <a:cubicBezTo>
                    <a:pt x="87" y="6631"/>
                    <a:pt x="618" y="7223"/>
                    <a:pt x="1254" y="7323"/>
                  </a:cubicBezTo>
                  <a:cubicBezTo>
                    <a:pt x="1340" y="7536"/>
                    <a:pt x="1293" y="7803"/>
                    <a:pt x="1138" y="7969"/>
                  </a:cubicBezTo>
                  <a:cubicBezTo>
                    <a:pt x="1191" y="8262"/>
                    <a:pt x="1246" y="8552"/>
                    <a:pt x="1301" y="8844"/>
                  </a:cubicBezTo>
                  <a:cubicBezTo>
                    <a:pt x="1217" y="8771"/>
                    <a:pt x="1121" y="8739"/>
                    <a:pt x="1025" y="8739"/>
                  </a:cubicBezTo>
                  <a:cubicBezTo>
                    <a:pt x="710" y="8739"/>
                    <a:pt x="380" y="9078"/>
                    <a:pt x="358" y="9435"/>
                  </a:cubicBezTo>
                  <a:lnTo>
                    <a:pt x="35648" y="9435"/>
                  </a:lnTo>
                  <a:cubicBezTo>
                    <a:pt x="35695" y="9363"/>
                    <a:pt x="35741" y="9289"/>
                    <a:pt x="35783" y="9213"/>
                  </a:cubicBezTo>
                  <a:cubicBezTo>
                    <a:pt x="35481" y="9161"/>
                    <a:pt x="35426" y="8715"/>
                    <a:pt x="35551" y="8423"/>
                  </a:cubicBezTo>
                  <a:cubicBezTo>
                    <a:pt x="35676" y="8133"/>
                    <a:pt x="35907" y="7878"/>
                    <a:pt x="35924" y="7561"/>
                  </a:cubicBezTo>
                  <a:cubicBezTo>
                    <a:pt x="35946" y="7168"/>
                    <a:pt x="35644" y="6852"/>
                    <a:pt x="35440" y="6523"/>
                  </a:cubicBezTo>
                  <a:cubicBezTo>
                    <a:pt x="35237" y="6193"/>
                    <a:pt x="35174" y="5656"/>
                    <a:pt x="35516" y="5490"/>
                  </a:cubicBezTo>
                  <a:cubicBezTo>
                    <a:pt x="35696" y="4913"/>
                    <a:pt x="35413" y="4220"/>
                    <a:pt x="34889" y="3957"/>
                  </a:cubicBezTo>
                  <a:cubicBezTo>
                    <a:pt x="35111" y="3020"/>
                    <a:pt x="34847" y="2033"/>
                    <a:pt x="34359" y="1199"/>
                  </a:cubicBezTo>
                  <a:lnTo>
                    <a:pt x="34359" y="1199"/>
                  </a:lnTo>
                  <a:cubicBezTo>
                    <a:pt x="34389" y="1315"/>
                    <a:pt x="34418" y="1432"/>
                    <a:pt x="34441" y="1550"/>
                  </a:cubicBezTo>
                  <a:cubicBezTo>
                    <a:pt x="34504" y="1885"/>
                    <a:pt x="34526" y="2249"/>
                    <a:pt x="34368" y="2551"/>
                  </a:cubicBezTo>
                  <a:cubicBezTo>
                    <a:pt x="34249" y="2778"/>
                    <a:pt x="33995" y="2946"/>
                    <a:pt x="33749" y="2946"/>
                  </a:cubicBezTo>
                  <a:cubicBezTo>
                    <a:pt x="33668" y="2946"/>
                    <a:pt x="33588" y="2928"/>
                    <a:pt x="33514" y="2888"/>
                  </a:cubicBezTo>
                  <a:lnTo>
                    <a:pt x="33514" y="2888"/>
                  </a:lnTo>
                  <a:cubicBezTo>
                    <a:pt x="33651" y="3323"/>
                    <a:pt x="33753" y="3785"/>
                    <a:pt x="33656" y="4231"/>
                  </a:cubicBezTo>
                  <a:cubicBezTo>
                    <a:pt x="33559" y="4676"/>
                    <a:pt x="33216" y="5094"/>
                    <a:pt x="32766" y="5153"/>
                  </a:cubicBezTo>
                  <a:cubicBezTo>
                    <a:pt x="32738" y="5157"/>
                    <a:pt x="32710" y="5158"/>
                    <a:pt x="32683" y="5158"/>
                  </a:cubicBezTo>
                  <a:cubicBezTo>
                    <a:pt x="32257" y="5158"/>
                    <a:pt x="31837" y="4754"/>
                    <a:pt x="31937" y="4338"/>
                  </a:cubicBezTo>
                  <a:lnTo>
                    <a:pt x="31937" y="4338"/>
                  </a:lnTo>
                  <a:cubicBezTo>
                    <a:pt x="31810" y="4415"/>
                    <a:pt x="31662" y="4452"/>
                    <a:pt x="31513" y="4452"/>
                  </a:cubicBezTo>
                  <a:cubicBezTo>
                    <a:pt x="31306" y="4452"/>
                    <a:pt x="31099" y="4380"/>
                    <a:pt x="30947" y="4240"/>
                  </a:cubicBezTo>
                  <a:cubicBezTo>
                    <a:pt x="30684" y="3999"/>
                    <a:pt x="30605" y="3581"/>
                    <a:pt x="30760" y="3261"/>
                  </a:cubicBezTo>
                  <a:cubicBezTo>
                    <a:pt x="30521" y="3256"/>
                    <a:pt x="30280" y="3249"/>
                    <a:pt x="30042" y="3244"/>
                  </a:cubicBezTo>
                  <a:lnTo>
                    <a:pt x="30042" y="3244"/>
                  </a:lnTo>
                  <a:cubicBezTo>
                    <a:pt x="30411" y="3987"/>
                    <a:pt x="30728" y="4784"/>
                    <a:pt x="30727" y="5614"/>
                  </a:cubicBezTo>
                  <a:cubicBezTo>
                    <a:pt x="30726" y="6444"/>
                    <a:pt x="30343" y="7316"/>
                    <a:pt x="29608" y="7701"/>
                  </a:cubicBezTo>
                  <a:cubicBezTo>
                    <a:pt x="29330" y="7846"/>
                    <a:pt x="29023" y="7911"/>
                    <a:pt x="28713" y="7911"/>
                  </a:cubicBezTo>
                  <a:cubicBezTo>
                    <a:pt x="28242" y="7911"/>
                    <a:pt x="27761" y="7762"/>
                    <a:pt x="27355" y="7516"/>
                  </a:cubicBezTo>
                  <a:cubicBezTo>
                    <a:pt x="26879" y="7229"/>
                    <a:pt x="26490" y="6825"/>
                    <a:pt x="26145" y="6383"/>
                  </a:cubicBezTo>
                  <a:cubicBezTo>
                    <a:pt x="25336" y="6823"/>
                    <a:pt x="24486" y="7177"/>
                    <a:pt x="23611" y="7439"/>
                  </a:cubicBezTo>
                  <a:cubicBezTo>
                    <a:pt x="23287" y="7014"/>
                    <a:pt x="22775" y="6728"/>
                    <a:pt x="22254" y="6622"/>
                  </a:cubicBezTo>
                  <a:cubicBezTo>
                    <a:pt x="22029" y="6577"/>
                    <a:pt x="21803" y="6558"/>
                    <a:pt x="21576" y="6558"/>
                  </a:cubicBezTo>
                  <a:cubicBezTo>
                    <a:pt x="21061" y="6558"/>
                    <a:pt x="20542" y="6654"/>
                    <a:pt x="20032" y="6750"/>
                  </a:cubicBezTo>
                  <a:cubicBezTo>
                    <a:pt x="20005" y="6531"/>
                    <a:pt x="19865" y="6329"/>
                    <a:pt x="19674" y="6235"/>
                  </a:cubicBezTo>
                  <a:cubicBezTo>
                    <a:pt x="19513" y="6313"/>
                    <a:pt x="19386" y="6461"/>
                    <a:pt x="19327" y="6636"/>
                  </a:cubicBezTo>
                  <a:cubicBezTo>
                    <a:pt x="19173" y="6045"/>
                    <a:pt x="19113" y="5426"/>
                    <a:pt x="18911" y="4850"/>
                  </a:cubicBezTo>
                  <a:cubicBezTo>
                    <a:pt x="18722" y="4310"/>
                    <a:pt x="18368" y="3790"/>
                    <a:pt x="17860" y="3587"/>
                  </a:cubicBezTo>
                  <a:lnTo>
                    <a:pt x="17860" y="3587"/>
                  </a:lnTo>
                  <a:cubicBezTo>
                    <a:pt x="17945" y="4177"/>
                    <a:pt x="17845" y="4792"/>
                    <a:pt x="17536" y="5302"/>
                  </a:cubicBezTo>
                  <a:cubicBezTo>
                    <a:pt x="17062" y="6086"/>
                    <a:pt x="16142" y="6553"/>
                    <a:pt x="15232" y="6553"/>
                  </a:cubicBezTo>
                  <a:cubicBezTo>
                    <a:pt x="14906" y="6553"/>
                    <a:pt x="14581" y="6493"/>
                    <a:pt x="14278" y="6366"/>
                  </a:cubicBezTo>
                  <a:cubicBezTo>
                    <a:pt x="14441" y="6244"/>
                    <a:pt x="14215" y="6022"/>
                    <a:pt x="14057" y="5892"/>
                  </a:cubicBezTo>
                  <a:cubicBezTo>
                    <a:pt x="13752" y="5640"/>
                    <a:pt x="13684" y="5147"/>
                    <a:pt x="13913" y="4822"/>
                  </a:cubicBezTo>
                  <a:cubicBezTo>
                    <a:pt x="13468" y="4723"/>
                    <a:pt x="13238" y="4111"/>
                    <a:pt x="13507" y="3743"/>
                  </a:cubicBezTo>
                  <a:lnTo>
                    <a:pt x="13507" y="3743"/>
                  </a:lnTo>
                  <a:cubicBezTo>
                    <a:pt x="13500" y="3743"/>
                    <a:pt x="13493" y="3743"/>
                    <a:pt x="13486" y="3743"/>
                  </a:cubicBezTo>
                  <a:cubicBezTo>
                    <a:pt x="12100" y="3743"/>
                    <a:pt x="10786" y="2818"/>
                    <a:pt x="10216" y="1555"/>
                  </a:cubicBezTo>
                  <a:cubicBezTo>
                    <a:pt x="10194" y="1506"/>
                    <a:pt x="10176" y="1455"/>
                    <a:pt x="10156" y="1406"/>
                  </a:cubicBezTo>
                  <a:lnTo>
                    <a:pt x="10156" y="1406"/>
                  </a:lnTo>
                  <a:cubicBezTo>
                    <a:pt x="10121" y="1692"/>
                    <a:pt x="10177" y="1982"/>
                    <a:pt x="10342" y="2216"/>
                  </a:cubicBezTo>
                  <a:cubicBezTo>
                    <a:pt x="9961" y="1821"/>
                    <a:pt x="9676" y="1577"/>
                    <a:pt x="9446" y="1439"/>
                  </a:cubicBezTo>
                  <a:lnTo>
                    <a:pt x="9446" y="1439"/>
                  </a:lnTo>
                  <a:cubicBezTo>
                    <a:pt x="9473" y="1550"/>
                    <a:pt x="9505" y="1661"/>
                    <a:pt x="9542" y="1770"/>
                  </a:cubicBezTo>
                  <a:cubicBezTo>
                    <a:pt x="10032" y="3230"/>
                    <a:pt x="11111" y="4410"/>
                    <a:pt x="12206" y="5495"/>
                  </a:cubicBezTo>
                  <a:cubicBezTo>
                    <a:pt x="11778" y="6180"/>
                    <a:pt x="11320" y="6894"/>
                    <a:pt x="10610" y="7283"/>
                  </a:cubicBezTo>
                  <a:cubicBezTo>
                    <a:pt x="10334" y="7435"/>
                    <a:pt x="10007" y="7516"/>
                    <a:pt x="9686" y="7516"/>
                  </a:cubicBezTo>
                  <a:cubicBezTo>
                    <a:pt x="9187" y="7516"/>
                    <a:pt x="8704" y="7321"/>
                    <a:pt x="8453" y="6898"/>
                  </a:cubicBezTo>
                  <a:cubicBezTo>
                    <a:pt x="8384" y="7052"/>
                    <a:pt x="8214" y="7149"/>
                    <a:pt x="8046" y="7149"/>
                  </a:cubicBezTo>
                  <a:cubicBezTo>
                    <a:pt x="7987" y="7149"/>
                    <a:pt x="7930" y="7138"/>
                    <a:pt x="7876" y="7113"/>
                  </a:cubicBezTo>
                  <a:cubicBezTo>
                    <a:pt x="7670" y="7015"/>
                    <a:pt x="7575" y="6734"/>
                    <a:pt x="7678" y="6531"/>
                  </a:cubicBezTo>
                  <a:lnTo>
                    <a:pt x="7678" y="6531"/>
                  </a:lnTo>
                  <a:cubicBezTo>
                    <a:pt x="7461" y="6693"/>
                    <a:pt x="7207" y="6766"/>
                    <a:pt x="6946" y="6766"/>
                  </a:cubicBezTo>
                  <a:cubicBezTo>
                    <a:pt x="6365" y="6766"/>
                    <a:pt x="5754" y="6407"/>
                    <a:pt x="5465" y="5879"/>
                  </a:cubicBezTo>
                  <a:cubicBezTo>
                    <a:pt x="5044" y="5115"/>
                    <a:pt x="5157" y="4161"/>
                    <a:pt x="5462" y="3344"/>
                  </a:cubicBezTo>
                  <a:cubicBezTo>
                    <a:pt x="5120" y="3207"/>
                    <a:pt x="4779" y="3068"/>
                    <a:pt x="4437" y="2931"/>
                  </a:cubicBezTo>
                  <a:cubicBezTo>
                    <a:pt x="4190" y="2833"/>
                    <a:pt x="3927" y="2476"/>
                    <a:pt x="4173" y="2375"/>
                  </a:cubicBezTo>
                  <a:lnTo>
                    <a:pt x="4173" y="2375"/>
                  </a:lnTo>
                  <a:cubicBezTo>
                    <a:pt x="4000" y="2407"/>
                    <a:pt x="3825" y="2422"/>
                    <a:pt x="3650" y="2422"/>
                  </a:cubicBezTo>
                  <a:cubicBezTo>
                    <a:pt x="2493" y="2422"/>
                    <a:pt x="1339" y="1740"/>
                    <a:pt x="827" y="695"/>
                  </a:cubicBezTo>
                  <a:cubicBezTo>
                    <a:pt x="712" y="463"/>
                    <a:pt x="639" y="231"/>
                    <a:pt x="59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3" name="Google Shape;4895;p62">
            <a:extLst>
              <a:ext uri="{FF2B5EF4-FFF2-40B4-BE49-F238E27FC236}">
                <a16:creationId xmlns="" xmlns:a16="http://schemas.microsoft.com/office/drawing/2014/main" id="{2804BA46-5B07-9455-4DB4-7191E5AB603E}"/>
              </a:ext>
            </a:extLst>
          </p:cNvPr>
          <p:cNvSpPr txBox="1">
            <a:spLocks/>
          </p:cNvSpPr>
          <p:nvPr/>
        </p:nvSpPr>
        <p:spPr>
          <a:xfrm>
            <a:off x="508147" y="174675"/>
            <a:ext cx="7941783" cy="11429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tabLst/>
              <a:defRPr/>
            </a:pPr>
            <a:r>
              <a:rPr kumimoji="0" lang="vi-VN" sz="28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Đặc trưng của không gian sử thi trong đoạn trích</a:t>
            </a:r>
            <a:br>
              <a:rPr kumimoji="0" lang="vi-VN" sz="28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58" name="TextBox 57">
            <a:extLst>
              <a:ext uri="{FF2B5EF4-FFF2-40B4-BE49-F238E27FC236}">
                <a16:creationId xmlns="" xmlns:a16="http://schemas.microsoft.com/office/drawing/2014/main" id="{56DF802B-4DED-26C2-C167-0E59F5F73354}"/>
              </a:ext>
            </a:extLst>
          </p:cNvPr>
          <p:cNvSpPr txBox="1"/>
          <p:nvPr/>
        </p:nvSpPr>
        <p:spPr>
          <a:xfrm>
            <a:off x="4063607" y="971550"/>
            <a:ext cx="4683786"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900" indent="-342900" algn="just">
              <a:buFont typeface="Wingdings" panose="05000000000000000000" pitchFamily="2" charset="2"/>
              <a:buChar char="ü"/>
            </a:pP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Không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gian</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của</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đền</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đài</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thành</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trì</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tráng</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lệ</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huy</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hoàng</a:t>
            </a:r>
            <a:endPar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endParaRPr>
          </a:p>
          <a:p>
            <a:pPr marL="342900" indent="-342900" algn="just">
              <a:buFont typeface="Wingdings" panose="05000000000000000000" pitchFamily="2" charset="2"/>
              <a:buChar char="ü"/>
            </a:pP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Không</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gian</a:t>
            </a:r>
            <a:r>
              <a:rPr lang="en-US" sz="2400" b="1" dirty="0">
                <a:solidFill>
                  <a:schemeClr val="bg2">
                    <a:lumMod val="20000"/>
                    <a:lumOff val="80000"/>
                  </a:schemeClr>
                </a:solidFill>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cộng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đồng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là</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không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gian</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đặc</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trưng</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của</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sử</a:t>
            </a:r>
            <a:r>
              <a:rPr lang="en-US" sz="2400" b="1" dirty="0">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chemeClr val="bg2">
                    <a:lumMod val="20000"/>
                    <a:lumOff val="80000"/>
                  </a:schemeClr>
                </a:solidFill>
                <a:effectLst/>
                <a:latin typeface="Calibri" panose="020F0502020204030204" pitchFamily="34" charset="0"/>
                <a:ea typeface="Yu Mincho" panose="02020400000000000000" pitchFamily="18" charset="-128"/>
                <a:cs typeface="Calibri" panose="020F0502020204030204" pitchFamily="34" charset="0"/>
              </a:rPr>
              <a:t>thi</a:t>
            </a:r>
            <a:endParaRPr lang="en-US" sz="2400" dirty="0">
              <a:solidFill>
                <a:schemeClr val="bg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0456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 calcmode="lin" valueType="num">
                                      <p:cBhvr additive="base">
                                        <p:cTn id="7"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29"/>
        <p:cNvGrpSpPr/>
        <p:nvPr/>
      </p:nvGrpSpPr>
      <p:grpSpPr>
        <a:xfrm>
          <a:off x="0" y="0"/>
          <a:ext cx="0" cy="0"/>
          <a:chOff x="0" y="0"/>
          <a:chExt cx="0" cy="0"/>
        </a:xfrm>
      </p:grpSpPr>
      <p:grpSp>
        <p:nvGrpSpPr>
          <p:cNvPr id="4530" name="Google Shape;4530;p60"/>
          <p:cNvGrpSpPr/>
          <p:nvPr/>
        </p:nvGrpSpPr>
        <p:grpSpPr>
          <a:xfrm rot="247786">
            <a:off x="4278067" y="745895"/>
            <a:ext cx="348076" cy="3833609"/>
            <a:chOff x="3606925" y="4549250"/>
            <a:chExt cx="67475" cy="743150"/>
          </a:xfrm>
        </p:grpSpPr>
        <p:sp>
          <p:nvSpPr>
            <p:cNvPr id="4531" name="Google Shape;4531;p60"/>
            <p:cNvSpPr/>
            <p:nvPr/>
          </p:nvSpPr>
          <p:spPr>
            <a:xfrm>
              <a:off x="3606925" y="4595275"/>
              <a:ext cx="56100" cy="697125"/>
            </a:xfrm>
            <a:custGeom>
              <a:avLst/>
              <a:gdLst/>
              <a:ahLst/>
              <a:cxnLst/>
              <a:rect l="l" t="t" r="r" b="b"/>
              <a:pathLst>
                <a:path w="2244" h="27885" extrusionOk="0">
                  <a:moveTo>
                    <a:pt x="2052" y="0"/>
                  </a:moveTo>
                  <a:lnTo>
                    <a:pt x="0" y="27857"/>
                  </a:lnTo>
                  <a:lnTo>
                    <a:pt x="434" y="27884"/>
                  </a:lnTo>
                  <a:lnTo>
                    <a:pt x="2243" y="15"/>
                  </a:lnTo>
                  <a:lnTo>
                    <a:pt x="205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2" name="Google Shape;4532;p60"/>
            <p:cNvSpPr/>
            <p:nvPr/>
          </p:nvSpPr>
          <p:spPr>
            <a:xfrm>
              <a:off x="3640950" y="4549250"/>
              <a:ext cx="33450" cy="82350"/>
            </a:xfrm>
            <a:custGeom>
              <a:avLst/>
              <a:gdLst/>
              <a:ahLst/>
              <a:cxnLst/>
              <a:rect l="l" t="t" r="r" b="b"/>
              <a:pathLst>
                <a:path w="1338" h="3294" extrusionOk="0">
                  <a:moveTo>
                    <a:pt x="852" y="1"/>
                  </a:moveTo>
                  <a:lnTo>
                    <a:pt x="0" y="2690"/>
                  </a:lnTo>
                  <a:lnTo>
                    <a:pt x="658" y="3294"/>
                  </a:lnTo>
                  <a:lnTo>
                    <a:pt x="1338" y="2704"/>
                  </a:lnTo>
                  <a:lnTo>
                    <a:pt x="85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3" name="Google Shape;4533;p60"/>
            <p:cNvSpPr/>
            <p:nvPr/>
          </p:nvSpPr>
          <p:spPr>
            <a:xfrm>
              <a:off x="3657375" y="4549250"/>
              <a:ext cx="17025" cy="82350"/>
            </a:xfrm>
            <a:custGeom>
              <a:avLst/>
              <a:gdLst/>
              <a:ahLst/>
              <a:cxnLst/>
              <a:rect l="l" t="t" r="r" b="b"/>
              <a:pathLst>
                <a:path w="681" h="3294" extrusionOk="0">
                  <a:moveTo>
                    <a:pt x="195" y="1"/>
                  </a:moveTo>
                  <a:lnTo>
                    <a:pt x="1" y="3294"/>
                  </a:lnTo>
                  <a:lnTo>
                    <a:pt x="1" y="3294"/>
                  </a:lnTo>
                  <a:lnTo>
                    <a:pt x="681" y="2704"/>
                  </a:lnTo>
                  <a:lnTo>
                    <a:pt x="195" y="1"/>
                  </a:ln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34" name="Google Shape;4534;p60"/>
          <p:cNvSpPr/>
          <p:nvPr/>
        </p:nvSpPr>
        <p:spPr>
          <a:xfrm flipH="1">
            <a:off x="4572000" y="4506750"/>
            <a:ext cx="4415100" cy="293700"/>
          </a:xfrm>
          <a:prstGeom prst="ellipse">
            <a:avLst/>
          </a:pr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37" name="Google Shape;4537;p60"/>
          <p:cNvGrpSpPr/>
          <p:nvPr/>
        </p:nvGrpSpPr>
        <p:grpSpPr>
          <a:xfrm>
            <a:off x="2780145" y="2199112"/>
            <a:ext cx="3157451" cy="2581002"/>
            <a:chOff x="7566162" y="1057544"/>
            <a:chExt cx="3157451" cy="2581002"/>
          </a:xfrm>
        </p:grpSpPr>
        <p:sp>
          <p:nvSpPr>
            <p:cNvPr id="4538" name="Google Shape;4538;p60"/>
            <p:cNvSpPr/>
            <p:nvPr/>
          </p:nvSpPr>
          <p:spPr>
            <a:xfrm>
              <a:off x="7566162" y="1741100"/>
              <a:ext cx="3070675" cy="1897323"/>
            </a:xfrm>
            <a:custGeom>
              <a:avLst/>
              <a:gdLst/>
              <a:ahLst/>
              <a:cxnLst/>
              <a:rect l="l" t="t" r="r" b="b"/>
              <a:pathLst>
                <a:path w="24770" h="15305" extrusionOk="0">
                  <a:moveTo>
                    <a:pt x="3735" y="0"/>
                  </a:moveTo>
                  <a:lnTo>
                    <a:pt x="3670" y="1349"/>
                  </a:lnTo>
                  <a:lnTo>
                    <a:pt x="3989" y="1686"/>
                  </a:lnTo>
                  <a:lnTo>
                    <a:pt x="3989" y="2715"/>
                  </a:lnTo>
                  <a:lnTo>
                    <a:pt x="4428" y="2968"/>
                  </a:lnTo>
                  <a:lnTo>
                    <a:pt x="4428" y="3612"/>
                  </a:lnTo>
                  <a:lnTo>
                    <a:pt x="3989" y="3801"/>
                  </a:lnTo>
                  <a:lnTo>
                    <a:pt x="3989" y="4820"/>
                  </a:lnTo>
                  <a:lnTo>
                    <a:pt x="4401" y="4922"/>
                  </a:lnTo>
                  <a:lnTo>
                    <a:pt x="4401" y="5191"/>
                  </a:lnTo>
                  <a:lnTo>
                    <a:pt x="4115" y="5224"/>
                  </a:lnTo>
                  <a:lnTo>
                    <a:pt x="4158" y="6480"/>
                  </a:lnTo>
                  <a:lnTo>
                    <a:pt x="4441" y="6480"/>
                  </a:lnTo>
                  <a:lnTo>
                    <a:pt x="4441" y="7652"/>
                  </a:lnTo>
                  <a:lnTo>
                    <a:pt x="4197" y="7652"/>
                  </a:lnTo>
                  <a:lnTo>
                    <a:pt x="4243" y="9033"/>
                  </a:lnTo>
                  <a:lnTo>
                    <a:pt x="4784" y="9335"/>
                  </a:lnTo>
                  <a:lnTo>
                    <a:pt x="4784" y="9639"/>
                  </a:lnTo>
                  <a:lnTo>
                    <a:pt x="4275" y="9639"/>
                  </a:lnTo>
                  <a:lnTo>
                    <a:pt x="4275" y="10616"/>
                  </a:lnTo>
                  <a:lnTo>
                    <a:pt x="4592" y="10651"/>
                  </a:lnTo>
                  <a:lnTo>
                    <a:pt x="4560" y="10886"/>
                  </a:lnTo>
                  <a:lnTo>
                    <a:pt x="3131" y="10886"/>
                  </a:lnTo>
                  <a:lnTo>
                    <a:pt x="3035" y="11795"/>
                  </a:lnTo>
                  <a:lnTo>
                    <a:pt x="2686" y="11795"/>
                  </a:lnTo>
                  <a:lnTo>
                    <a:pt x="2552" y="13031"/>
                  </a:lnTo>
                  <a:lnTo>
                    <a:pt x="430" y="13279"/>
                  </a:lnTo>
                  <a:lnTo>
                    <a:pt x="0" y="15304"/>
                  </a:lnTo>
                  <a:lnTo>
                    <a:pt x="24770" y="15304"/>
                  </a:lnTo>
                  <a:lnTo>
                    <a:pt x="24548" y="12975"/>
                  </a:lnTo>
                  <a:lnTo>
                    <a:pt x="22831" y="12975"/>
                  </a:lnTo>
                  <a:lnTo>
                    <a:pt x="23386" y="11560"/>
                  </a:lnTo>
                  <a:lnTo>
                    <a:pt x="23269" y="11397"/>
                  </a:lnTo>
                  <a:lnTo>
                    <a:pt x="21610" y="11383"/>
                  </a:lnTo>
                  <a:lnTo>
                    <a:pt x="21656" y="10236"/>
                  </a:lnTo>
                  <a:lnTo>
                    <a:pt x="19178" y="9941"/>
                  </a:lnTo>
                  <a:lnTo>
                    <a:pt x="19178" y="8223"/>
                  </a:lnTo>
                  <a:lnTo>
                    <a:pt x="18256" y="8189"/>
                  </a:lnTo>
                  <a:lnTo>
                    <a:pt x="18446" y="5528"/>
                  </a:lnTo>
                  <a:lnTo>
                    <a:pt x="17303" y="5056"/>
                  </a:lnTo>
                  <a:lnTo>
                    <a:pt x="17303" y="4753"/>
                  </a:lnTo>
                  <a:lnTo>
                    <a:pt x="17683" y="4651"/>
                  </a:lnTo>
                  <a:lnTo>
                    <a:pt x="17461" y="506"/>
                  </a:lnTo>
                  <a:lnTo>
                    <a:pt x="1720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9" name="Google Shape;4539;p60"/>
            <p:cNvSpPr/>
            <p:nvPr/>
          </p:nvSpPr>
          <p:spPr>
            <a:xfrm>
              <a:off x="7705996" y="1741100"/>
              <a:ext cx="3017617" cy="1897323"/>
            </a:xfrm>
            <a:custGeom>
              <a:avLst/>
              <a:gdLst/>
              <a:ahLst/>
              <a:cxnLst/>
              <a:rect l="l" t="t" r="r" b="b"/>
              <a:pathLst>
                <a:path w="24342" h="15305" extrusionOk="0">
                  <a:moveTo>
                    <a:pt x="3305" y="0"/>
                  </a:moveTo>
                  <a:lnTo>
                    <a:pt x="3241" y="1349"/>
                  </a:lnTo>
                  <a:lnTo>
                    <a:pt x="3559" y="1686"/>
                  </a:lnTo>
                  <a:lnTo>
                    <a:pt x="3559" y="4820"/>
                  </a:lnTo>
                  <a:lnTo>
                    <a:pt x="3973" y="4922"/>
                  </a:lnTo>
                  <a:lnTo>
                    <a:pt x="3973" y="5191"/>
                  </a:lnTo>
                  <a:lnTo>
                    <a:pt x="3687" y="5224"/>
                  </a:lnTo>
                  <a:lnTo>
                    <a:pt x="3814" y="9033"/>
                  </a:lnTo>
                  <a:lnTo>
                    <a:pt x="4353" y="9335"/>
                  </a:lnTo>
                  <a:lnTo>
                    <a:pt x="4353" y="9639"/>
                  </a:lnTo>
                  <a:lnTo>
                    <a:pt x="3845" y="9639"/>
                  </a:lnTo>
                  <a:lnTo>
                    <a:pt x="3845" y="10616"/>
                  </a:lnTo>
                  <a:lnTo>
                    <a:pt x="4163" y="10651"/>
                  </a:lnTo>
                  <a:lnTo>
                    <a:pt x="4131" y="10886"/>
                  </a:lnTo>
                  <a:lnTo>
                    <a:pt x="2702" y="10886"/>
                  </a:lnTo>
                  <a:lnTo>
                    <a:pt x="2607" y="11795"/>
                  </a:lnTo>
                  <a:lnTo>
                    <a:pt x="2256" y="11795"/>
                  </a:lnTo>
                  <a:lnTo>
                    <a:pt x="2098" y="13279"/>
                  </a:lnTo>
                  <a:lnTo>
                    <a:pt x="0" y="13279"/>
                  </a:lnTo>
                  <a:lnTo>
                    <a:pt x="63" y="15304"/>
                  </a:lnTo>
                  <a:lnTo>
                    <a:pt x="24342" y="15304"/>
                  </a:lnTo>
                  <a:lnTo>
                    <a:pt x="24118" y="12975"/>
                  </a:lnTo>
                  <a:lnTo>
                    <a:pt x="22403" y="12975"/>
                  </a:lnTo>
                  <a:lnTo>
                    <a:pt x="22276" y="11559"/>
                  </a:lnTo>
                  <a:lnTo>
                    <a:pt x="21164" y="11594"/>
                  </a:lnTo>
                  <a:lnTo>
                    <a:pt x="21228" y="10010"/>
                  </a:lnTo>
                  <a:lnTo>
                    <a:pt x="18748" y="9941"/>
                  </a:lnTo>
                  <a:lnTo>
                    <a:pt x="18748" y="8223"/>
                  </a:lnTo>
                  <a:lnTo>
                    <a:pt x="17828" y="8189"/>
                  </a:lnTo>
                  <a:lnTo>
                    <a:pt x="18018" y="5528"/>
                  </a:lnTo>
                  <a:lnTo>
                    <a:pt x="16874" y="5056"/>
                  </a:lnTo>
                  <a:lnTo>
                    <a:pt x="16874" y="4753"/>
                  </a:lnTo>
                  <a:lnTo>
                    <a:pt x="17255" y="4651"/>
                  </a:lnTo>
                  <a:lnTo>
                    <a:pt x="17033" y="506"/>
                  </a:lnTo>
                  <a:lnTo>
                    <a:pt x="1677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40" name="Google Shape;4540;p60"/>
            <p:cNvGrpSpPr/>
            <p:nvPr/>
          </p:nvGrpSpPr>
          <p:grpSpPr>
            <a:xfrm>
              <a:off x="10006441" y="3258460"/>
              <a:ext cx="276200" cy="144670"/>
              <a:chOff x="10158841" y="3258460"/>
              <a:chExt cx="276200" cy="144670"/>
            </a:xfrm>
          </p:grpSpPr>
          <p:sp>
            <p:nvSpPr>
              <p:cNvPr id="4541" name="Google Shape;4541;p60"/>
              <p:cNvSpPr/>
              <p:nvPr/>
            </p:nvSpPr>
            <p:spPr>
              <a:xfrm>
                <a:off x="10158841" y="3258460"/>
                <a:ext cx="276200" cy="144670"/>
              </a:xfrm>
              <a:custGeom>
                <a:avLst/>
                <a:gdLst/>
                <a:ahLst/>
                <a:cxnLst/>
                <a:rect l="l" t="t" r="r" b="b"/>
                <a:pathLst>
                  <a:path w="2228" h="1167" extrusionOk="0">
                    <a:moveTo>
                      <a:pt x="0" y="0"/>
                    </a:moveTo>
                    <a:lnTo>
                      <a:pt x="0" y="1166"/>
                    </a:lnTo>
                    <a:lnTo>
                      <a:pt x="2227" y="1166"/>
                    </a:lnTo>
                    <a:lnTo>
                      <a:pt x="22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2" name="Google Shape;4542;p60"/>
              <p:cNvSpPr/>
              <p:nvPr/>
            </p:nvSpPr>
            <p:spPr>
              <a:xfrm>
                <a:off x="10158841" y="3258460"/>
                <a:ext cx="276200" cy="144670"/>
              </a:xfrm>
              <a:custGeom>
                <a:avLst/>
                <a:gdLst/>
                <a:ahLst/>
                <a:cxnLst/>
                <a:rect l="l" t="t" r="r" b="b"/>
                <a:pathLst>
                  <a:path w="2228" h="1167" extrusionOk="0">
                    <a:moveTo>
                      <a:pt x="0" y="0"/>
                    </a:moveTo>
                    <a:lnTo>
                      <a:pt x="0" y="1166"/>
                    </a:lnTo>
                    <a:lnTo>
                      <a:pt x="2227" y="1166"/>
                    </a:lnTo>
                    <a:lnTo>
                      <a:pt x="2227"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43" name="Google Shape;4543;p60"/>
            <p:cNvSpPr/>
            <p:nvPr/>
          </p:nvSpPr>
          <p:spPr>
            <a:xfrm>
              <a:off x="8107771" y="1741100"/>
              <a:ext cx="1737281" cy="1038476"/>
            </a:xfrm>
            <a:custGeom>
              <a:avLst/>
              <a:gdLst/>
              <a:ahLst/>
              <a:cxnLst/>
              <a:rect l="l" t="t" r="r" b="b"/>
              <a:pathLst>
                <a:path w="14014" h="8377" extrusionOk="0">
                  <a:moveTo>
                    <a:pt x="64" y="0"/>
                  </a:moveTo>
                  <a:lnTo>
                    <a:pt x="0" y="1349"/>
                  </a:lnTo>
                  <a:lnTo>
                    <a:pt x="318" y="1686"/>
                  </a:lnTo>
                  <a:lnTo>
                    <a:pt x="318" y="4820"/>
                  </a:lnTo>
                  <a:lnTo>
                    <a:pt x="732" y="4922"/>
                  </a:lnTo>
                  <a:lnTo>
                    <a:pt x="732" y="5191"/>
                  </a:lnTo>
                  <a:lnTo>
                    <a:pt x="446" y="5224"/>
                  </a:lnTo>
                  <a:lnTo>
                    <a:pt x="552" y="8376"/>
                  </a:lnTo>
                  <a:lnTo>
                    <a:pt x="2924" y="8376"/>
                  </a:lnTo>
                  <a:lnTo>
                    <a:pt x="2924" y="4635"/>
                  </a:lnTo>
                  <a:lnTo>
                    <a:pt x="14013" y="4635"/>
                  </a:lnTo>
                  <a:lnTo>
                    <a:pt x="13792" y="506"/>
                  </a:lnTo>
                  <a:lnTo>
                    <a:pt x="1353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4" name="Google Shape;4544;p60"/>
            <p:cNvSpPr/>
            <p:nvPr/>
          </p:nvSpPr>
          <p:spPr>
            <a:xfrm>
              <a:off x="10101275" y="2969368"/>
              <a:ext cx="241241" cy="128678"/>
            </a:xfrm>
            <a:custGeom>
              <a:avLst/>
              <a:gdLst/>
              <a:ahLst/>
              <a:cxnLst/>
              <a:rect l="l" t="t" r="r" b="b"/>
              <a:pathLst>
                <a:path w="1946" h="1038" extrusionOk="0">
                  <a:moveTo>
                    <a:pt x="1945" y="1"/>
                  </a:moveTo>
                  <a:lnTo>
                    <a:pt x="0" y="38"/>
                  </a:lnTo>
                  <a:lnTo>
                    <a:pt x="0" y="959"/>
                  </a:lnTo>
                  <a:lnTo>
                    <a:pt x="1868" y="1038"/>
                  </a:lnTo>
                  <a:lnTo>
                    <a:pt x="194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5" name="Google Shape;4545;p60"/>
            <p:cNvSpPr/>
            <p:nvPr/>
          </p:nvSpPr>
          <p:spPr>
            <a:xfrm>
              <a:off x="8107895" y="1741100"/>
              <a:ext cx="2025505" cy="1897075"/>
            </a:xfrm>
            <a:custGeom>
              <a:avLst/>
              <a:gdLst/>
              <a:ahLst/>
              <a:cxnLst/>
              <a:rect l="l" t="t" r="r" b="b"/>
              <a:pathLst>
                <a:path w="16339" h="15303" extrusionOk="0">
                  <a:moveTo>
                    <a:pt x="64" y="0"/>
                  </a:moveTo>
                  <a:lnTo>
                    <a:pt x="0" y="1347"/>
                  </a:lnTo>
                  <a:lnTo>
                    <a:pt x="319" y="1686"/>
                  </a:lnTo>
                  <a:lnTo>
                    <a:pt x="319" y="4820"/>
                  </a:lnTo>
                  <a:lnTo>
                    <a:pt x="732" y="4922"/>
                  </a:lnTo>
                  <a:lnTo>
                    <a:pt x="732" y="5192"/>
                  </a:lnTo>
                  <a:lnTo>
                    <a:pt x="446" y="5225"/>
                  </a:lnTo>
                  <a:lnTo>
                    <a:pt x="482" y="6277"/>
                  </a:lnTo>
                  <a:lnTo>
                    <a:pt x="891" y="6305"/>
                  </a:lnTo>
                  <a:lnTo>
                    <a:pt x="1048" y="7717"/>
                  </a:lnTo>
                  <a:lnTo>
                    <a:pt x="2160" y="8223"/>
                  </a:lnTo>
                  <a:lnTo>
                    <a:pt x="2351" y="9234"/>
                  </a:lnTo>
                  <a:lnTo>
                    <a:pt x="3687" y="9807"/>
                  </a:lnTo>
                  <a:lnTo>
                    <a:pt x="4417" y="11627"/>
                  </a:lnTo>
                  <a:lnTo>
                    <a:pt x="5307" y="11592"/>
                  </a:lnTo>
                  <a:lnTo>
                    <a:pt x="5753" y="12267"/>
                  </a:lnTo>
                  <a:lnTo>
                    <a:pt x="6081" y="15302"/>
                  </a:lnTo>
                  <a:lnTo>
                    <a:pt x="16339" y="15302"/>
                  </a:lnTo>
                  <a:cubicBezTo>
                    <a:pt x="16295" y="14616"/>
                    <a:pt x="16174" y="13514"/>
                    <a:pt x="16174" y="13514"/>
                  </a:cubicBezTo>
                  <a:lnTo>
                    <a:pt x="15603" y="13109"/>
                  </a:lnTo>
                  <a:lnTo>
                    <a:pt x="15253" y="12064"/>
                  </a:lnTo>
                  <a:lnTo>
                    <a:pt x="14426" y="11491"/>
                  </a:lnTo>
                  <a:lnTo>
                    <a:pt x="14078" y="10177"/>
                  </a:lnTo>
                  <a:lnTo>
                    <a:pt x="12934" y="9537"/>
                  </a:lnTo>
                  <a:lnTo>
                    <a:pt x="12363" y="8358"/>
                  </a:lnTo>
                  <a:lnTo>
                    <a:pt x="12585" y="7717"/>
                  </a:lnTo>
                  <a:lnTo>
                    <a:pt x="12902" y="7717"/>
                  </a:lnTo>
                  <a:lnTo>
                    <a:pt x="13094" y="4685"/>
                  </a:lnTo>
                  <a:lnTo>
                    <a:pt x="13993" y="4255"/>
                  </a:lnTo>
                  <a:lnTo>
                    <a:pt x="13792" y="506"/>
                  </a:lnTo>
                  <a:lnTo>
                    <a:pt x="1353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6" name="Google Shape;4546;p60"/>
            <p:cNvSpPr/>
            <p:nvPr/>
          </p:nvSpPr>
          <p:spPr>
            <a:xfrm>
              <a:off x="8107647" y="1741348"/>
              <a:ext cx="1734801" cy="780623"/>
            </a:xfrm>
            <a:custGeom>
              <a:avLst/>
              <a:gdLst/>
              <a:ahLst/>
              <a:cxnLst/>
              <a:rect l="l" t="t" r="r" b="b"/>
              <a:pathLst>
                <a:path w="13994" h="6297" extrusionOk="0">
                  <a:moveTo>
                    <a:pt x="64" y="1"/>
                  </a:moveTo>
                  <a:lnTo>
                    <a:pt x="0" y="1349"/>
                  </a:lnTo>
                  <a:lnTo>
                    <a:pt x="318" y="1686"/>
                  </a:lnTo>
                  <a:lnTo>
                    <a:pt x="318" y="4818"/>
                  </a:lnTo>
                  <a:lnTo>
                    <a:pt x="319" y="4818"/>
                  </a:lnTo>
                  <a:lnTo>
                    <a:pt x="733" y="4920"/>
                  </a:lnTo>
                  <a:lnTo>
                    <a:pt x="733" y="5190"/>
                  </a:lnTo>
                  <a:lnTo>
                    <a:pt x="447" y="5223"/>
                  </a:lnTo>
                  <a:lnTo>
                    <a:pt x="476" y="6098"/>
                  </a:lnTo>
                  <a:cubicBezTo>
                    <a:pt x="2004" y="5191"/>
                    <a:pt x="2361" y="591"/>
                    <a:pt x="7866" y="591"/>
                  </a:cubicBezTo>
                  <a:cubicBezTo>
                    <a:pt x="10136" y="591"/>
                    <a:pt x="12491" y="2546"/>
                    <a:pt x="12992" y="6296"/>
                  </a:cubicBezTo>
                  <a:lnTo>
                    <a:pt x="13093" y="4685"/>
                  </a:lnTo>
                  <a:lnTo>
                    <a:pt x="13993" y="4256"/>
                  </a:lnTo>
                  <a:lnTo>
                    <a:pt x="13792" y="506"/>
                  </a:lnTo>
                  <a:lnTo>
                    <a:pt x="13537"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7" name="Google Shape;4547;p60"/>
            <p:cNvSpPr/>
            <p:nvPr/>
          </p:nvSpPr>
          <p:spPr>
            <a:xfrm>
              <a:off x="8838305" y="3180237"/>
              <a:ext cx="1295088" cy="458184"/>
            </a:xfrm>
            <a:custGeom>
              <a:avLst/>
              <a:gdLst/>
              <a:ahLst/>
              <a:cxnLst/>
              <a:rect l="l" t="t" r="r" b="b"/>
              <a:pathLst>
                <a:path w="10447" h="3696" extrusionOk="0">
                  <a:moveTo>
                    <a:pt x="8705" y="1"/>
                  </a:moveTo>
                  <a:cubicBezTo>
                    <a:pt x="8176" y="1964"/>
                    <a:pt x="5275" y="2830"/>
                    <a:pt x="2942" y="2830"/>
                  </a:cubicBezTo>
                  <a:cubicBezTo>
                    <a:pt x="1552" y="2830"/>
                    <a:pt x="364" y="2522"/>
                    <a:pt x="1" y="1956"/>
                  </a:cubicBezTo>
                  <a:lnTo>
                    <a:pt x="1" y="1956"/>
                  </a:lnTo>
                  <a:lnTo>
                    <a:pt x="189" y="3695"/>
                  </a:lnTo>
                  <a:lnTo>
                    <a:pt x="10447" y="3695"/>
                  </a:lnTo>
                  <a:cubicBezTo>
                    <a:pt x="10403" y="3008"/>
                    <a:pt x="10282" y="1906"/>
                    <a:pt x="10282" y="1906"/>
                  </a:cubicBezTo>
                  <a:lnTo>
                    <a:pt x="9711" y="1501"/>
                  </a:lnTo>
                  <a:lnTo>
                    <a:pt x="9361" y="456"/>
                  </a:lnTo>
                  <a:lnTo>
                    <a:pt x="8705"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8" name="Google Shape;4548;p60"/>
            <p:cNvSpPr/>
            <p:nvPr/>
          </p:nvSpPr>
          <p:spPr>
            <a:xfrm>
              <a:off x="8107771" y="1903125"/>
              <a:ext cx="1730586" cy="288348"/>
            </a:xfrm>
            <a:custGeom>
              <a:avLst/>
              <a:gdLst/>
              <a:ahLst/>
              <a:cxnLst/>
              <a:rect l="l" t="t" r="r" b="b"/>
              <a:pathLst>
                <a:path w="13960" h="2326" extrusionOk="0">
                  <a:moveTo>
                    <a:pt x="4" y="0"/>
                  </a:moveTo>
                  <a:lnTo>
                    <a:pt x="0" y="42"/>
                  </a:lnTo>
                  <a:lnTo>
                    <a:pt x="318" y="379"/>
                  </a:lnTo>
                  <a:lnTo>
                    <a:pt x="318" y="2326"/>
                  </a:lnTo>
                  <a:lnTo>
                    <a:pt x="13959" y="2326"/>
                  </a:lnTo>
                  <a:lnTo>
                    <a:pt x="13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9" name="Google Shape;4549;p60"/>
            <p:cNvSpPr/>
            <p:nvPr/>
          </p:nvSpPr>
          <p:spPr>
            <a:xfrm>
              <a:off x="8147069" y="2237217"/>
              <a:ext cx="1695503" cy="95331"/>
            </a:xfrm>
            <a:custGeom>
              <a:avLst/>
              <a:gdLst/>
              <a:ahLst/>
              <a:cxnLst/>
              <a:rect l="l" t="t" r="r" b="b"/>
              <a:pathLst>
                <a:path w="13677" h="769" extrusionOk="0">
                  <a:moveTo>
                    <a:pt x="1" y="1"/>
                  </a:moveTo>
                  <a:lnTo>
                    <a:pt x="1" y="768"/>
                  </a:lnTo>
                  <a:lnTo>
                    <a:pt x="12770" y="768"/>
                  </a:lnTo>
                  <a:lnTo>
                    <a:pt x="12775" y="684"/>
                  </a:lnTo>
                  <a:lnTo>
                    <a:pt x="13676" y="253"/>
                  </a:lnTo>
                  <a:lnTo>
                    <a:pt x="136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0" name="Google Shape;4550;p60"/>
            <p:cNvSpPr/>
            <p:nvPr/>
          </p:nvSpPr>
          <p:spPr>
            <a:xfrm>
              <a:off x="8149052" y="2237217"/>
              <a:ext cx="1684718" cy="22066"/>
            </a:xfrm>
            <a:custGeom>
              <a:avLst/>
              <a:gdLst/>
              <a:ahLst/>
              <a:cxnLst/>
              <a:rect l="l" t="t" r="r" b="b"/>
              <a:pathLst>
                <a:path w="13590" h="178" extrusionOk="0">
                  <a:moveTo>
                    <a:pt x="1" y="1"/>
                  </a:moveTo>
                  <a:lnTo>
                    <a:pt x="1" y="178"/>
                  </a:lnTo>
                  <a:lnTo>
                    <a:pt x="13590" y="178"/>
                  </a:lnTo>
                  <a:lnTo>
                    <a:pt x="13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1" name="Google Shape;4551;p60"/>
            <p:cNvSpPr/>
            <p:nvPr/>
          </p:nvSpPr>
          <p:spPr>
            <a:xfrm>
              <a:off x="9633798" y="1738125"/>
              <a:ext cx="513721" cy="1900422"/>
            </a:xfrm>
            <a:custGeom>
              <a:avLst/>
              <a:gdLst/>
              <a:ahLst/>
              <a:cxnLst/>
              <a:rect l="l" t="t" r="r" b="b"/>
              <a:pathLst>
                <a:path w="4144" h="15330" extrusionOk="0">
                  <a:moveTo>
                    <a:pt x="1271" y="0"/>
                  </a:moveTo>
                  <a:lnTo>
                    <a:pt x="1187" y="48"/>
                  </a:lnTo>
                  <a:lnTo>
                    <a:pt x="1435" y="543"/>
                  </a:lnTo>
                  <a:lnTo>
                    <a:pt x="1635" y="4247"/>
                  </a:lnTo>
                  <a:lnTo>
                    <a:pt x="739" y="4675"/>
                  </a:lnTo>
                  <a:lnTo>
                    <a:pt x="549" y="7692"/>
                  </a:lnTo>
                  <a:lnTo>
                    <a:pt x="242" y="7692"/>
                  </a:lnTo>
                  <a:lnTo>
                    <a:pt x="1" y="8385"/>
                  </a:lnTo>
                  <a:lnTo>
                    <a:pt x="582" y="9585"/>
                  </a:lnTo>
                  <a:lnTo>
                    <a:pt x="588" y="9600"/>
                  </a:lnTo>
                  <a:lnTo>
                    <a:pt x="1728" y="10237"/>
                  </a:lnTo>
                  <a:lnTo>
                    <a:pt x="2077" y="11547"/>
                  </a:lnTo>
                  <a:lnTo>
                    <a:pt x="2905" y="12122"/>
                  </a:lnTo>
                  <a:lnTo>
                    <a:pt x="3254" y="13168"/>
                  </a:lnTo>
                  <a:lnTo>
                    <a:pt x="3821" y="13568"/>
                  </a:lnTo>
                  <a:cubicBezTo>
                    <a:pt x="3838" y="13729"/>
                    <a:pt x="3943" y="14704"/>
                    <a:pt x="3982" y="15328"/>
                  </a:cubicBezTo>
                  <a:lnTo>
                    <a:pt x="3982" y="15329"/>
                  </a:lnTo>
                  <a:lnTo>
                    <a:pt x="4143" y="15329"/>
                  </a:lnTo>
                  <a:cubicBezTo>
                    <a:pt x="4100" y="14647"/>
                    <a:pt x="3916" y="13544"/>
                    <a:pt x="3914" y="13533"/>
                  </a:cubicBezTo>
                  <a:lnTo>
                    <a:pt x="3911" y="13509"/>
                  </a:lnTo>
                  <a:lnTo>
                    <a:pt x="3334" y="13101"/>
                  </a:lnTo>
                  <a:lnTo>
                    <a:pt x="2985" y="12057"/>
                  </a:lnTo>
                  <a:lnTo>
                    <a:pt x="2161" y="11484"/>
                  </a:lnTo>
                  <a:lnTo>
                    <a:pt x="1810" y="10167"/>
                  </a:lnTo>
                  <a:lnTo>
                    <a:pt x="661" y="9524"/>
                  </a:lnTo>
                  <a:lnTo>
                    <a:pt x="105" y="8379"/>
                  </a:lnTo>
                  <a:lnTo>
                    <a:pt x="309" y="7793"/>
                  </a:lnTo>
                  <a:lnTo>
                    <a:pt x="639" y="7793"/>
                  </a:lnTo>
                  <a:lnTo>
                    <a:pt x="829" y="4742"/>
                  </a:lnTo>
                  <a:lnTo>
                    <a:pt x="1734" y="4311"/>
                  </a:lnTo>
                  <a:lnTo>
                    <a:pt x="1530" y="527"/>
                  </a:lnTo>
                  <a:lnTo>
                    <a:pt x="127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2" name="Google Shape;4552;p60"/>
            <p:cNvSpPr/>
            <p:nvPr/>
          </p:nvSpPr>
          <p:spPr>
            <a:xfrm>
              <a:off x="8141118" y="2089324"/>
              <a:ext cx="81199" cy="111943"/>
            </a:xfrm>
            <a:custGeom>
              <a:avLst/>
              <a:gdLst/>
              <a:ahLst/>
              <a:cxnLst/>
              <a:rect l="l" t="t" r="r" b="b"/>
              <a:pathLst>
                <a:path w="655" h="903" extrusionOk="0">
                  <a:moveTo>
                    <a:pt x="0" y="0"/>
                  </a:moveTo>
                  <a:lnTo>
                    <a:pt x="17" y="903"/>
                  </a:lnTo>
                  <a:lnTo>
                    <a:pt x="637" y="796"/>
                  </a:lnTo>
                  <a:lnTo>
                    <a:pt x="655" y="271"/>
                  </a:lnTo>
                  <a:lnTo>
                    <a:pt x="0" y="0"/>
                  </a:lnTo>
                  <a:close/>
                </a:path>
              </a:pathLst>
            </a:custGeom>
            <a:solidFill>
              <a:srgbClr val="A35B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3" name="Google Shape;4553;p60"/>
            <p:cNvSpPr/>
            <p:nvPr/>
          </p:nvSpPr>
          <p:spPr>
            <a:xfrm>
              <a:off x="8547976" y="2909368"/>
              <a:ext cx="272109" cy="65951"/>
            </a:xfrm>
            <a:custGeom>
              <a:avLst/>
              <a:gdLst/>
              <a:ahLst/>
              <a:cxnLst/>
              <a:rect l="l" t="t" r="r" b="b"/>
              <a:pathLst>
                <a:path w="2195" h="532" extrusionOk="0">
                  <a:moveTo>
                    <a:pt x="2194" y="1"/>
                  </a:moveTo>
                  <a:lnTo>
                    <a:pt x="656" y="379"/>
                  </a:lnTo>
                  <a:lnTo>
                    <a:pt x="1" y="316"/>
                  </a:lnTo>
                  <a:lnTo>
                    <a:pt x="191" y="531"/>
                  </a:lnTo>
                  <a:lnTo>
                    <a:pt x="656" y="480"/>
                  </a:lnTo>
                  <a:lnTo>
                    <a:pt x="219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4" name="Google Shape;4554;p60"/>
            <p:cNvSpPr/>
            <p:nvPr/>
          </p:nvSpPr>
          <p:spPr>
            <a:xfrm>
              <a:off x="7910789" y="3355774"/>
              <a:ext cx="376241" cy="60744"/>
            </a:xfrm>
            <a:custGeom>
              <a:avLst/>
              <a:gdLst/>
              <a:ahLst/>
              <a:cxnLst/>
              <a:rect l="l" t="t" r="r" b="b"/>
              <a:pathLst>
                <a:path w="3035" h="490" extrusionOk="0">
                  <a:moveTo>
                    <a:pt x="97" y="1"/>
                  </a:moveTo>
                  <a:lnTo>
                    <a:pt x="1" y="187"/>
                  </a:lnTo>
                  <a:lnTo>
                    <a:pt x="1113" y="490"/>
                  </a:lnTo>
                  <a:lnTo>
                    <a:pt x="3035" y="321"/>
                  </a:lnTo>
                  <a:lnTo>
                    <a:pt x="3035" y="321"/>
                  </a:lnTo>
                  <a:lnTo>
                    <a:pt x="1097" y="338"/>
                  </a:lnTo>
                  <a:lnTo>
                    <a:pt x="9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5" name="Google Shape;4555;p60"/>
            <p:cNvSpPr/>
            <p:nvPr/>
          </p:nvSpPr>
          <p:spPr>
            <a:xfrm>
              <a:off x="8858140" y="3281146"/>
              <a:ext cx="310539" cy="153720"/>
            </a:xfrm>
            <a:custGeom>
              <a:avLst/>
              <a:gdLst/>
              <a:ahLst/>
              <a:cxnLst/>
              <a:rect l="l" t="t" r="r" b="b"/>
              <a:pathLst>
                <a:path w="2505" h="1240" extrusionOk="0">
                  <a:moveTo>
                    <a:pt x="1" y="1"/>
                  </a:moveTo>
                  <a:lnTo>
                    <a:pt x="120" y="1239"/>
                  </a:lnTo>
                  <a:lnTo>
                    <a:pt x="2504" y="1239"/>
                  </a:lnTo>
                  <a:lnTo>
                    <a:pt x="238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6" name="Google Shape;4556;p60"/>
            <p:cNvSpPr/>
            <p:nvPr/>
          </p:nvSpPr>
          <p:spPr>
            <a:xfrm>
              <a:off x="8867313" y="3290196"/>
              <a:ext cx="285745" cy="138224"/>
            </a:xfrm>
            <a:custGeom>
              <a:avLst/>
              <a:gdLst/>
              <a:ahLst/>
              <a:cxnLst/>
              <a:rect l="l" t="t" r="r" b="b"/>
              <a:pathLst>
                <a:path w="2305" h="1115" extrusionOk="0">
                  <a:moveTo>
                    <a:pt x="1" y="0"/>
                  </a:moveTo>
                  <a:lnTo>
                    <a:pt x="109" y="1078"/>
                  </a:lnTo>
                  <a:lnTo>
                    <a:pt x="2305" y="1115"/>
                  </a:lnTo>
                  <a:lnTo>
                    <a:pt x="2195" y="37"/>
                  </a:lnTo>
                  <a:lnTo>
                    <a:pt x="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7" name="Google Shape;4557;p60"/>
            <p:cNvSpPr/>
            <p:nvPr/>
          </p:nvSpPr>
          <p:spPr>
            <a:xfrm>
              <a:off x="9220246" y="2497301"/>
              <a:ext cx="206654" cy="97934"/>
            </a:xfrm>
            <a:custGeom>
              <a:avLst/>
              <a:gdLst/>
              <a:ahLst/>
              <a:cxnLst/>
              <a:rect l="l" t="t" r="r" b="b"/>
              <a:pathLst>
                <a:path w="1667" h="790" extrusionOk="0">
                  <a:moveTo>
                    <a:pt x="39" y="0"/>
                  </a:moveTo>
                  <a:lnTo>
                    <a:pt x="1" y="790"/>
                  </a:lnTo>
                  <a:lnTo>
                    <a:pt x="1628" y="790"/>
                  </a:lnTo>
                  <a:lnTo>
                    <a:pt x="166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8" name="Google Shape;4558;p60"/>
            <p:cNvSpPr/>
            <p:nvPr/>
          </p:nvSpPr>
          <p:spPr>
            <a:xfrm>
              <a:off x="9226816" y="2503003"/>
              <a:ext cx="189050" cy="88265"/>
            </a:xfrm>
            <a:custGeom>
              <a:avLst/>
              <a:gdLst/>
              <a:ahLst/>
              <a:cxnLst/>
              <a:rect l="l" t="t" r="r" b="b"/>
              <a:pathLst>
                <a:path w="1525" h="712" extrusionOk="0">
                  <a:moveTo>
                    <a:pt x="29" y="1"/>
                  </a:moveTo>
                  <a:lnTo>
                    <a:pt x="0" y="689"/>
                  </a:lnTo>
                  <a:lnTo>
                    <a:pt x="1496" y="711"/>
                  </a:lnTo>
                  <a:lnTo>
                    <a:pt x="1525" y="25"/>
                  </a:lnTo>
                  <a:lnTo>
                    <a:pt x="2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9" name="Google Shape;4559;p60"/>
            <p:cNvSpPr/>
            <p:nvPr/>
          </p:nvSpPr>
          <p:spPr>
            <a:xfrm>
              <a:off x="8444712" y="3440568"/>
              <a:ext cx="285993" cy="138100"/>
            </a:xfrm>
            <a:custGeom>
              <a:avLst/>
              <a:gdLst/>
              <a:ahLst/>
              <a:cxnLst/>
              <a:rect l="l" t="t" r="r" b="b"/>
              <a:pathLst>
                <a:path w="2307" h="1114" extrusionOk="0">
                  <a:moveTo>
                    <a:pt x="1" y="1"/>
                  </a:moveTo>
                  <a:lnTo>
                    <a:pt x="110" y="1079"/>
                  </a:lnTo>
                  <a:lnTo>
                    <a:pt x="2306" y="1114"/>
                  </a:lnTo>
                  <a:lnTo>
                    <a:pt x="2195" y="36"/>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0" name="Google Shape;4560;p60"/>
            <p:cNvSpPr/>
            <p:nvPr/>
          </p:nvSpPr>
          <p:spPr>
            <a:xfrm>
              <a:off x="8462935" y="3241229"/>
              <a:ext cx="234918" cy="159546"/>
            </a:xfrm>
            <a:custGeom>
              <a:avLst/>
              <a:gdLst/>
              <a:ahLst/>
              <a:cxnLst/>
              <a:rect l="l" t="t" r="r" b="b"/>
              <a:pathLst>
                <a:path w="1895" h="1287" extrusionOk="0">
                  <a:moveTo>
                    <a:pt x="39" y="0"/>
                  </a:moveTo>
                  <a:lnTo>
                    <a:pt x="0" y="1077"/>
                  </a:lnTo>
                  <a:lnTo>
                    <a:pt x="1853" y="1286"/>
                  </a:lnTo>
                  <a:lnTo>
                    <a:pt x="1895" y="208"/>
                  </a:lnTo>
                  <a:lnTo>
                    <a:pt x="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1" name="Google Shape;4561;p60"/>
            <p:cNvSpPr/>
            <p:nvPr/>
          </p:nvSpPr>
          <p:spPr>
            <a:xfrm>
              <a:off x="8289258" y="2985980"/>
              <a:ext cx="230332" cy="126199"/>
            </a:xfrm>
            <a:custGeom>
              <a:avLst/>
              <a:gdLst/>
              <a:ahLst/>
              <a:cxnLst/>
              <a:rect l="l" t="t" r="r" b="b"/>
              <a:pathLst>
                <a:path w="1858" h="1018" extrusionOk="0">
                  <a:moveTo>
                    <a:pt x="1" y="1"/>
                  </a:moveTo>
                  <a:lnTo>
                    <a:pt x="50" y="894"/>
                  </a:lnTo>
                  <a:lnTo>
                    <a:pt x="1858" y="1018"/>
                  </a:lnTo>
                  <a:lnTo>
                    <a:pt x="1809" y="125"/>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2" name="Google Shape;4562;p60"/>
            <p:cNvSpPr/>
            <p:nvPr/>
          </p:nvSpPr>
          <p:spPr>
            <a:xfrm>
              <a:off x="8472480" y="2703954"/>
              <a:ext cx="230456" cy="126447"/>
            </a:xfrm>
            <a:custGeom>
              <a:avLst/>
              <a:gdLst/>
              <a:ahLst/>
              <a:cxnLst/>
              <a:rect l="l" t="t" r="r" b="b"/>
              <a:pathLst>
                <a:path w="1859" h="1020" extrusionOk="0">
                  <a:moveTo>
                    <a:pt x="0" y="1"/>
                  </a:moveTo>
                  <a:lnTo>
                    <a:pt x="50" y="894"/>
                  </a:lnTo>
                  <a:lnTo>
                    <a:pt x="1859" y="1019"/>
                  </a:lnTo>
                  <a:lnTo>
                    <a:pt x="1810" y="125"/>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3" name="Google Shape;4563;p60"/>
            <p:cNvSpPr/>
            <p:nvPr/>
          </p:nvSpPr>
          <p:spPr>
            <a:xfrm>
              <a:off x="8482894" y="2710772"/>
              <a:ext cx="209629" cy="111571"/>
            </a:xfrm>
            <a:custGeom>
              <a:avLst/>
              <a:gdLst/>
              <a:ahLst/>
              <a:cxnLst/>
              <a:rect l="l" t="t" r="r" b="b"/>
              <a:pathLst>
                <a:path w="1691" h="900" extrusionOk="0">
                  <a:moveTo>
                    <a:pt x="1" y="1"/>
                  </a:moveTo>
                  <a:lnTo>
                    <a:pt x="25" y="794"/>
                  </a:lnTo>
                  <a:lnTo>
                    <a:pt x="1690" y="900"/>
                  </a:lnTo>
                  <a:lnTo>
                    <a:pt x="1690" y="900"/>
                  </a:lnTo>
                  <a:lnTo>
                    <a:pt x="1644" y="131"/>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4" name="Google Shape;4564;p60"/>
            <p:cNvSpPr/>
            <p:nvPr/>
          </p:nvSpPr>
          <p:spPr>
            <a:xfrm>
              <a:off x="8058804" y="3202055"/>
              <a:ext cx="206902" cy="113802"/>
            </a:xfrm>
            <a:custGeom>
              <a:avLst/>
              <a:gdLst/>
              <a:ahLst/>
              <a:cxnLst/>
              <a:rect l="l" t="t" r="r" b="b"/>
              <a:pathLst>
                <a:path w="1669" h="918" extrusionOk="0">
                  <a:moveTo>
                    <a:pt x="0" y="1"/>
                  </a:moveTo>
                  <a:lnTo>
                    <a:pt x="41" y="891"/>
                  </a:lnTo>
                  <a:lnTo>
                    <a:pt x="1669" y="918"/>
                  </a:lnTo>
                  <a:lnTo>
                    <a:pt x="1628" y="30"/>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5" name="Google Shape;4565;p60"/>
            <p:cNvSpPr/>
            <p:nvPr/>
          </p:nvSpPr>
          <p:spPr>
            <a:xfrm>
              <a:off x="9398634" y="1060395"/>
              <a:ext cx="272605" cy="497482"/>
            </a:xfrm>
            <a:custGeom>
              <a:avLst/>
              <a:gdLst/>
              <a:ahLst/>
              <a:cxnLst/>
              <a:rect l="l" t="t" r="r" b="b"/>
              <a:pathLst>
                <a:path w="2199" h="4013" extrusionOk="0">
                  <a:moveTo>
                    <a:pt x="1" y="1"/>
                  </a:moveTo>
                  <a:lnTo>
                    <a:pt x="1" y="1"/>
                  </a:lnTo>
                  <a:cubicBezTo>
                    <a:pt x="106" y="495"/>
                    <a:pt x="265" y="1216"/>
                    <a:pt x="265" y="1216"/>
                  </a:cubicBezTo>
                  <a:lnTo>
                    <a:pt x="528" y="1430"/>
                  </a:lnTo>
                  <a:lnTo>
                    <a:pt x="969" y="1481"/>
                  </a:lnTo>
                  <a:lnTo>
                    <a:pt x="1291" y="1745"/>
                  </a:lnTo>
                  <a:lnTo>
                    <a:pt x="1505" y="2263"/>
                  </a:lnTo>
                  <a:lnTo>
                    <a:pt x="1815" y="2516"/>
                  </a:lnTo>
                  <a:cubicBezTo>
                    <a:pt x="1815" y="2516"/>
                    <a:pt x="2030" y="3919"/>
                    <a:pt x="2064" y="3931"/>
                  </a:cubicBezTo>
                  <a:cubicBezTo>
                    <a:pt x="2084" y="3938"/>
                    <a:pt x="2143" y="3977"/>
                    <a:pt x="2195" y="4013"/>
                  </a:cubicBezTo>
                  <a:lnTo>
                    <a:pt x="2198" y="3887"/>
                  </a:lnTo>
                  <a:cubicBezTo>
                    <a:pt x="2181" y="3880"/>
                    <a:pt x="2167" y="3870"/>
                    <a:pt x="2160" y="3868"/>
                  </a:cubicBezTo>
                  <a:cubicBezTo>
                    <a:pt x="2125" y="3854"/>
                    <a:pt x="1909" y="2423"/>
                    <a:pt x="1909" y="2423"/>
                  </a:cubicBezTo>
                  <a:lnTo>
                    <a:pt x="1600" y="2165"/>
                  </a:lnTo>
                  <a:lnTo>
                    <a:pt x="1386" y="1635"/>
                  </a:lnTo>
                  <a:lnTo>
                    <a:pt x="1064" y="1363"/>
                  </a:lnTo>
                  <a:lnTo>
                    <a:pt x="622" y="1312"/>
                  </a:lnTo>
                  <a:lnTo>
                    <a:pt x="360" y="1092"/>
                  </a:lnTo>
                  <a:cubicBezTo>
                    <a:pt x="360" y="1092"/>
                    <a:pt x="231" y="493"/>
                    <a:pt x="128" y="6"/>
                  </a:cubicBezTo>
                  <a:cubicBezTo>
                    <a:pt x="86" y="5"/>
                    <a:pt x="43" y="3"/>
                    <a:pt x="1" y="1"/>
                  </a:cubicBezTo>
                  <a:close/>
                </a:path>
              </a:pathLst>
            </a:custGeom>
            <a:solidFill>
              <a:srgbClr val="EDC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6" name="Google Shape;4566;p60"/>
            <p:cNvSpPr/>
            <p:nvPr/>
          </p:nvSpPr>
          <p:spPr>
            <a:xfrm>
              <a:off x="9698632" y="2744119"/>
              <a:ext cx="183844" cy="97438"/>
            </a:xfrm>
            <a:custGeom>
              <a:avLst/>
              <a:gdLst/>
              <a:ahLst/>
              <a:cxnLst/>
              <a:rect l="l" t="t" r="r" b="b"/>
              <a:pathLst>
                <a:path w="1483" h="786" extrusionOk="0">
                  <a:moveTo>
                    <a:pt x="9" y="0"/>
                  </a:moveTo>
                  <a:lnTo>
                    <a:pt x="1" y="786"/>
                  </a:lnTo>
                  <a:lnTo>
                    <a:pt x="1476" y="786"/>
                  </a:lnTo>
                  <a:lnTo>
                    <a:pt x="148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7" name="Google Shape;4567;p60"/>
            <p:cNvSpPr/>
            <p:nvPr/>
          </p:nvSpPr>
          <p:spPr>
            <a:xfrm>
              <a:off x="9763715" y="2451805"/>
              <a:ext cx="148389" cy="97191"/>
            </a:xfrm>
            <a:custGeom>
              <a:avLst/>
              <a:gdLst/>
              <a:ahLst/>
              <a:cxnLst/>
              <a:rect l="l" t="t" r="r" b="b"/>
              <a:pathLst>
                <a:path w="1197" h="784" extrusionOk="0">
                  <a:moveTo>
                    <a:pt x="6" y="0"/>
                  </a:moveTo>
                  <a:lnTo>
                    <a:pt x="1" y="784"/>
                  </a:lnTo>
                  <a:lnTo>
                    <a:pt x="1190" y="784"/>
                  </a:lnTo>
                  <a:lnTo>
                    <a:pt x="119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8" name="Google Shape;4568;p60"/>
            <p:cNvSpPr/>
            <p:nvPr/>
          </p:nvSpPr>
          <p:spPr>
            <a:xfrm>
              <a:off x="8592232" y="3033583"/>
              <a:ext cx="277935" cy="153596"/>
            </a:xfrm>
            <a:custGeom>
              <a:avLst/>
              <a:gdLst/>
              <a:ahLst/>
              <a:cxnLst/>
              <a:rect l="l" t="t" r="r" b="b"/>
              <a:pathLst>
                <a:path w="2242" h="1239" extrusionOk="0">
                  <a:moveTo>
                    <a:pt x="1" y="0"/>
                  </a:moveTo>
                  <a:lnTo>
                    <a:pt x="1413" y="1239"/>
                  </a:lnTo>
                  <a:lnTo>
                    <a:pt x="2242" y="1239"/>
                  </a:lnTo>
                  <a:lnTo>
                    <a:pt x="220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9" name="Google Shape;4569;p60"/>
            <p:cNvSpPr/>
            <p:nvPr/>
          </p:nvSpPr>
          <p:spPr>
            <a:xfrm>
              <a:off x="8533224" y="3046600"/>
              <a:ext cx="315373" cy="131406"/>
            </a:xfrm>
            <a:custGeom>
              <a:avLst/>
              <a:gdLst/>
              <a:ahLst/>
              <a:cxnLst/>
              <a:rect l="l" t="t" r="r" b="b"/>
              <a:pathLst>
                <a:path w="2544" h="1060" extrusionOk="0">
                  <a:moveTo>
                    <a:pt x="0" y="1"/>
                  </a:moveTo>
                  <a:lnTo>
                    <a:pt x="122" y="1060"/>
                  </a:lnTo>
                  <a:lnTo>
                    <a:pt x="2544" y="1060"/>
                  </a:lnTo>
                  <a:lnTo>
                    <a:pt x="242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0" name="Google Shape;4570;p60"/>
            <p:cNvSpPr/>
            <p:nvPr/>
          </p:nvSpPr>
          <p:spPr>
            <a:xfrm>
              <a:off x="8116697" y="2672714"/>
              <a:ext cx="119257" cy="16984"/>
            </a:xfrm>
            <a:custGeom>
              <a:avLst/>
              <a:gdLst/>
              <a:ahLst/>
              <a:cxnLst/>
              <a:rect l="l" t="t" r="r" b="b"/>
              <a:pathLst>
                <a:path w="962" h="137" extrusionOk="0">
                  <a:moveTo>
                    <a:pt x="254" y="1"/>
                  </a:moveTo>
                  <a:lnTo>
                    <a:pt x="0" y="137"/>
                  </a:lnTo>
                  <a:lnTo>
                    <a:pt x="961" y="137"/>
                  </a:lnTo>
                  <a:lnTo>
                    <a:pt x="946" y="53"/>
                  </a:lnTo>
                  <a:lnTo>
                    <a:pt x="2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1" name="Google Shape;4571;p60"/>
            <p:cNvSpPr/>
            <p:nvPr/>
          </p:nvSpPr>
          <p:spPr>
            <a:xfrm>
              <a:off x="8263349" y="3236022"/>
              <a:ext cx="556738" cy="53802"/>
            </a:xfrm>
            <a:custGeom>
              <a:avLst/>
              <a:gdLst/>
              <a:ahLst/>
              <a:cxnLst/>
              <a:rect l="l" t="t" r="r" b="b"/>
              <a:pathLst>
                <a:path w="4491" h="434" extrusionOk="0">
                  <a:moveTo>
                    <a:pt x="1669" y="1"/>
                  </a:moveTo>
                  <a:lnTo>
                    <a:pt x="1" y="433"/>
                  </a:lnTo>
                  <a:lnTo>
                    <a:pt x="1748" y="112"/>
                  </a:lnTo>
                  <a:lnTo>
                    <a:pt x="3432" y="278"/>
                  </a:lnTo>
                  <a:lnTo>
                    <a:pt x="4490" y="238"/>
                  </a:lnTo>
                  <a:lnTo>
                    <a:pt x="4316" y="44"/>
                  </a:lnTo>
                  <a:lnTo>
                    <a:pt x="3337" y="168"/>
                  </a:lnTo>
                  <a:lnTo>
                    <a:pt x="166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2" name="Google Shape;4572;p60"/>
            <p:cNvSpPr/>
            <p:nvPr/>
          </p:nvSpPr>
          <p:spPr>
            <a:xfrm>
              <a:off x="8094507" y="1737381"/>
              <a:ext cx="1695875" cy="28513"/>
            </a:xfrm>
            <a:custGeom>
              <a:avLst/>
              <a:gdLst/>
              <a:ahLst/>
              <a:cxnLst/>
              <a:rect l="l" t="t" r="r" b="b"/>
              <a:pathLst>
                <a:path w="13680" h="230" extrusionOk="0">
                  <a:moveTo>
                    <a:pt x="1" y="1"/>
                  </a:moveTo>
                  <a:lnTo>
                    <a:pt x="1" y="230"/>
                  </a:lnTo>
                  <a:lnTo>
                    <a:pt x="13680" y="141"/>
                  </a:lnTo>
                  <a:lnTo>
                    <a:pt x="13680" y="1"/>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3" name="Google Shape;4573;p60"/>
            <p:cNvSpPr/>
            <p:nvPr/>
          </p:nvSpPr>
          <p:spPr>
            <a:xfrm>
              <a:off x="8989668" y="2487259"/>
              <a:ext cx="7314" cy="2355"/>
            </a:xfrm>
            <a:custGeom>
              <a:avLst/>
              <a:gdLst/>
              <a:ahLst/>
              <a:cxnLst/>
              <a:rect l="l" t="t" r="r" b="b"/>
              <a:pathLst>
                <a:path w="59" h="19" extrusionOk="0">
                  <a:moveTo>
                    <a:pt x="58" y="0"/>
                  </a:moveTo>
                  <a:lnTo>
                    <a:pt x="58" y="0"/>
                  </a:lnTo>
                  <a:cubicBezTo>
                    <a:pt x="38" y="1"/>
                    <a:pt x="18" y="2"/>
                    <a:pt x="0" y="2"/>
                  </a:cubicBezTo>
                  <a:cubicBezTo>
                    <a:pt x="9" y="12"/>
                    <a:pt x="19" y="19"/>
                    <a:pt x="29" y="19"/>
                  </a:cubicBezTo>
                  <a:cubicBezTo>
                    <a:pt x="38" y="19"/>
                    <a:pt x="49" y="13"/>
                    <a:pt x="58" y="0"/>
                  </a:cubicBezTo>
                  <a:close/>
                </a:path>
              </a:pathLst>
            </a:custGeom>
            <a:solidFill>
              <a:srgbClr val="E6C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4" name="Google Shape;4574;p60"/>
            <p:cNvSpPr/>
            <p:nvPr/>
          </p:nvSpPr>
          <p:spPr>
            <a:xfrm>
              <a:off x="8147564" y="1740976"/>
              <a:ext cx="1118807" cy="1011451"/>
            </a:xfrm>
            <a:custGeom>
              <a:avLst/>
              <a:gdLst/>
              <a:ahLst/>
              <a:cxnLst/>
              <a:rect l="l" t="t" r="r" b="b"/>
              <a:pathLst>
                <a:path w="9025" h="8159" extrusionOk="0">
                  <a:moveTo>
                    <a:pt x="5532" y="0"/>
                  </a:moveTo>
                  <a:cubicBezTo>
                    <a:pt x="5314" y="229"/>
                    <a:pt x="4872" y="309"/>
                    <a:pt x="4831" y="641"/>
                  </a:cubicBezTo>
                  <a:cubicBezTo>
                    <a:pt x="4813" y="788"/>
                    <a:pt x="4888" y="933"/>
                    <a:pt x="4868" y="1078"/>
                  </a:cubicBezTo>
                  <a:cubicBezTo>
                    <a:pt x="4803" y="1553"/>
                    <a:pt x="3951" y="1440"/>
                    <a:pt x="3845" y="1906"/>
                  </a:cubicBezTo>
                  <a:cubicBezTo>
                    <a:pt x="3818" y="2030"/>
                    <a:pt x="3858" y="2163"/>
                    <a:pt x="3831" y="2289"/>
                  </a:cubicBezTo>
                  <a:cubicBezTo>
                    <a:pt x="3787" y="2499"/>
                    <a:pt x="3575" y="2604"/>
                    <a:pt x="3365" y="2604"/>
                  </a:cubicBezTo>
                  <a:cubicBezTo>
                    <a:pt x="3305" y="2604"/>
                    <a:pt x="3246" y="2595"/>
                    <a:pt x="3191" y="2579"/>
                  </a:cubicBezTo>
                  <a:cubicBezTo>
                    <a:pt x="2941" y="2502"/>
                    <a:pt x="2735" y="2314"/>
                    <a:pt x="2495" y="2205"/>
                  </a:cubicBezTo>
                  <a:cubicBezTo>
                    <a:pt x="2234" y="2088"/>
                    <a:pt x="1946" y="2069"/>
                    <a:pt x="1663" y="2054"/>
                  </a:cubicBezTo>
                  <a:cubicBezTo>
                    <a:pt x="1651" y="2053"/>
                    <a:pt x="1639" y="2052"/>
                    <a:pt x="1626" y="2052"/>
                  </a:cubicBezTo>
                  <a:cubicBezTo>
                    <a:pt x="1598" y="2052"/>
                    <a:pt x="1570" y="2055"/>
                    <a:pt x="1544" y="2066"/>
                  </a:cubicBezTo>
                  <a:cubicBezTo>
                    <a:pt x="1492" y="2088"/>
                    <a:pt x="1461" y="2142"/>
                    <a:pt x="1431" y="2193"/>
                  </a:cubicBezTo>
                  <a:cubicBezTo>
                    <a:pt x="1296" y="2431"/>
                    <a:pt x="1172" y="2774"/>
                    <a:pt x="1372" y="2953"/>
                  </a:cubicBezTo>
                  <a:cubicBezTo>
                    <a:pt x="1356" y="2949"/>
                    <a:pt x="1341" y="2947"/>
                    <a:pt x="1325" y="2947"/>
                  </a:cubicBezTo>
                  <a:cubicBezTo>
                    <a:pt x="1147" y="2947"/>
                    <a:pt x="1002" y="3175"/>
                    <a:pt x="814" y="3191"/>
                  </a:cubicBezTo>
                  <a:cubicBezTo>
                    <a:pt x="805" y="3192"/>
                    <a:pt x="797" y="3192"/>
                    <a:pt x="789" y="3192"/>
                  </a:cubicBezTo>
                  <a:cubicBezTo>
                    <a:pt x="702" y="3192"/>
                    <a:pt x="619" y="3149"/>
                    <a:pt x="534" y="3117"/>
                  </a:cubicBezTo>
                  <a:cubicBezTo>
                    <a:pt x="418" y="3073"/>
                    <a:pt x="295" y="3052"/>
                    <a:pt x="172" y="3052"/>
                  </a:cubicBezTo>
                  <a:cubicBezTo>
                    <a:pt x="114" y="3052"/>
                    <a:pt x="57" y="3057"/>
                    <a:pt x="1" y="3066"/>
                  </a:cubicBezTo>
                  <a:lnTo>
                    <a:pt x="1" y="4818"/>
                  </a:lnTo>
                  <a:lnTo>
                    <a:pt x="414" y="4920"/>
                  </a:lnTo>
                  <a:lnTo>
                    <a:pt x="414" y="5190"/>
                  </a:lnTo>
                  <a:lnTo>
                    <a:pt x="128" y="5224"/>
                  </a:lnTo>
                  <a:lnTo>
                    <a:pt x="164" y="6275"/>
                  </a:lnTo>
                  <a:lnTo>
                    <a:pt x="574" y="6304"/>
                  </a:lnTo>
                  <a:lnTo>
                    <a:pt x="733" y="7718"/>
                  </a:lnTo>
                  <a:lnTo>
                    <a:pt x="1702" y="8159"/>
                  </a:lnTo>
                  <a:cubicBezTo>
                    <a:pt x="1693" y="8130"/>
                    <a:pt x="1683" y="8102"/>
                    <a:pt x="1674" y="8075"/>
                  </a:cubicBezTo>
                  <a:cubicBezTo>
                    <a:pt x="1748" y="7969"/>
                    <a:pt x="1889" y="7948"/>
                    <a:pt x="2019" y="7948"/>
                  </a:cubicBezTo>
                  <a:cubicBezTo>
                    <a:pt x="2025" y="7948"/>
                    <a:pt x="2032" y="7948"/>
                    <a:pt x="2038" y="7948"/>
                  </a:cubicBezTo>
                  <a:cubicBezTo>
                    <a:pt x="2047" y="7948"/>
                    <a:pt x="2057" y="7948"/>
                    <a:pt x="2066" y="7948"/>
                  </a:cubicBezTo>
                  <a:cubicBezTo>
                    <a:pt x="2192" y="7948"/>
                    <a:pt x="2327" y="7945"/>
                    <a:pt x="2424" y="7864"/>
                  </a:cubicBezTo>
                  <a:cubicBezTo>
                    <a:pt x="2529" y="7775"/>
                    <a:pt x="2526" y="7553"/>
                    <a:pt x="2395" y="7523"/>
                  </a:cubicBezTo>
                  <a:cubicBezTo>
                    <a:pt x="2614" y="7187"/>
                    <a:pt x="3118" y="7176"/>
                    <a:pt x="3334" y="6839"/>
                  </a:cubicBezTo>
                  <a:cubicBezTo>
                    <a:pt x="3408" y="6723"/>
                    <a:pt x="3438" y="6581"/>
                    <a:pt x="3447" y="6442"/>
                  </a:cubicBezTo>
                  <a:cubicBezTo>
                    <a:pt x="3469" y="6041"/>
                    <a:pt x="3315" y="5632"/>
                    <a:pt x="3038" y="5358"/>
                  </a:cubicBezTo>
                  <a:cubicBezTo>
                    <a:pt x="3125" y="5324"/>
                    <a:pt x="3213" y="5289"/>
                    <a:pt x="3300" y="5255"/>
                  </a:cubicBezTo>
                  <a:cubicBezTo>
                    <a:pt x="3221" y="5125"/>
                    <a:pt x="3279" y="4942"/>
                    <a:pt x="3390" y="4841"/>
                  </a:cubicBezTo>
                  <a:cubicBezTo>
                    <a:pt x="3500" y="4739"/>
                    <a:pt x="3647" y="4701"/>
                    <a:pt x="3789" y="4665"/>
                  </a:cubicBezTo>
                  <a:cubicBezTo>
                    <a:pt x="3929" y="4628"/>
                    <a:pt x="4080" y="4595"/>
                    <a:pt x="4225" y="4595"/>
                  </a:cubicBezTo>
                  <a:cubicBezTo>
                    <a:pt x="4367" y="4595"/>
                    <a:pt x="4503" y="4627"/>
                    <a:pt x="4614" y="4720"/>
                  </a:cubicBezTo>
                  <a:cubicBezTo>
                    <a:pt x="4767" y="4851"/>
                    <a:pt x="4835" y="5073"/>
                    <a:pt x="4989" y="5203"/>
                  </a:cubicBezTo>
                  <a:cubicBezTo>
                    <a:pt x="5129" y="5321"/>
                    <a:pt x="5318" y="5346"/>
                    <a:pt x="5488" y="5403"/>
                  </a:cubicBezTo>
                  <a:cubicBezTo>
                    <a:pt x="5660" y="5461"/>
                    <a:pt x="5839" y="5584"/>
                    <a:pt x="5856" y="5773"/>
                  </a:cubicBezTo>
                  <a:cubicBezTo>
                    <a:pt x="5864" y="5862"/>
                    <a:pt x="5839" y="5968"/>
                    <a:pt x="5903" y="6028"/>
                  </a:cubicBezTo>
                  <a:cubicBezTo>
                    <a:pt x="5933" y="6058"/>
                    <a:pt x="5977" y="6065"/>
                    <a:pt x="6021" y="6065"/>
                  </a:cubicBezTo>
                  <a:cubicBezTo>
                    <a:pt x="6034" y="6065"/>
                    <a:pt x="6048" y="6064"/>
                    <a:pt x="6061" y="6063"/>
                  </a:cubicBezTo>
                  <a:cubicBezTo>
                    <a:pt x="6304" y="6051"/>
                    <a:pt x="6549" y="6037"/>
                    <a:pt x="6793" y="6024"/>
                  </a:cubicBezTo>
                  <a:cubicBezTo>
                    <a:pt x="6763" y="5993"/>
                    <a:pt x="6743" y="5916"/>
                    <a:pt x="6759" y="5862"/>
                  </a:cubicBezTo>
                  <a:cubicBezTo>
                    <a:pt x="6798" y="5721"/>
                    <a:pt x="6877" y="5550"/>
                    <a:pt x="7011" y="5550"/>
                  </a:cubicBezTo>
                  <a:cubicBezTo>
                    <a:pt x="7016" y="5550"/>
                    <a:pt x="7022" y="5550"/>
                    <a:pt x="7027" y="5551"/>
                  </a:cubicBezTo>
                  <a:cubicBezTo>
                    <a:pt x="7091" y="5557"/>
                    <a:pt x="7144" y="5603"/>
                    <a:pt x="7207" y="5615"/>
                  </a:cubicBezTo>
                  <a:cubicBezTo>
                    <a:pt x="7219" y="5618"/>
                    <a:pt x="7231" y="5619"/>
                    <a:pt x="7244" y="5619"/>
                  </a:cubicBezTo>
                  <a:cubicBezTo>
                    <a:pt x="7359" y="5619"/>
                    <a:pt x="7460" y="5508"/>
                    <a:pt x="7510" y="5392"/>
                  </a:cubicBezTo>
                  <a:cubicBezTo>
                    <a:pt x="7565" y="5263"/>
                    <a:pt x="7589" y="5118"/>
                    <a:pt x="7669" y="5005"/>
                  </a:cubicBezTo>
                  <a:cubicBezTo>
                    <a:pt x="7787" y="4842"/>
                    <a:pt x="8006" y="4788"/>
                    <a:pt x="8128" y="4628"/>
                  </a:cubicBezTo>
                  <a:cubicBezTo>
                    <a:pt x="8275" y="4433"/>
                    <a:pt x="8238" y="4139"/>
                    <a:pt x="8119" y="3923"/>
                  </a:cubicBezTo>
                  <a:cubicBezTo>
                    <a:pt x="8017" y="3735"/>
                    <a:pt x="7861" y="3496"/>
                    <a:pt x="7998" y="3334"/>
                  </a:cubicBezTo>
                  <a:cubicBezTo>
                    <a:pt x="8055" y="3268"/>
                    <a:pt x="8135" y="3253"/>
                    <a:pt x="8222" y="3253"/>
                  </a:cubicBezTo>
                  <a:cubicBezTo>
                    <a:pt x="8293" y="3253"/>
                    <a:pt x="8369" y="3263"/>
                    <a:pt x="8442" y="3263"/>
                  </a:cubicBezTo>
                  <a:cubicBezTo>
                    <a:pt x="8460" y="3263"/>
                    <a:pt x="8478" y="3262"/>
                    <a:pt x="8496" y="3261"/>
                  </a:cubicBezTo>
                  <a:cubicBezTo>
                    <a:pt x="8826" y="3232"/>
                    <a:pt x="9025" y="2816"/>
                    <a:pt x="8972" y="2468"/>
                  </a:cubicBezTo>
                  <a:cubicBezTo>
                    <a:pt x="8918" y="2120"/>
                    <a:pt x="8693" y="1834"/>
                    <a:pt x="8476" y="1568"/>
                  </a:cubicBezTo>
                  <a:cubicBezTo>
                    <a:pt x="8645" y="1499"/>
                    <a:pt x="8813" y="1390"/>
                    <a:pt x="8896" y="1218"/>
                  </a:cubicBezTo>
                  <a:cubicBezTo>
                    <a:pt x="8978" y="1045"/>
                    <a:pt x="8944" y="801"/>
                    <a:pt x="8783" y="708"/>
                  </a:cubicBezTo>
                  <a:cubicBezTo>
                    <a:pt x="8655" y="633"/>
                    <a:pt x="8451" y="640"/>
                    <a:pt x="8412" y="490"/>
                  </a:cubicBezTo>
                  <a:cubicBezTo>
                    <a:pt x="8381" y="367"/>
                    <a:pt x="8502" y="262"/>
                    <a:pt x="8614" y="216"/>
                  </a:cubicBezTo>
                  <a:cubicBezTo>
                    <a:pt x="8725" y="171"/>
                    <a:pt x="8859" y="135"/>
                    <a:pt x="8913" y="21"/>
                  </a:cubicBezTo>
                  <a:cubicBezTo>
                    <a:pt x="8915" y="14"/>
                    <a:pt x="8917" y="8"/>
                    <a:pt x="8919"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5" name="Google Shape;4575;p60"/>
            <p:cNvSpPr/>
            <p:nvPr/>
          </p:nvSpPr>
          <p:spPr>
            <a:xfrm>
              <a:off x="8395249" y="2864368"/>
              <a:ext cx="7810" cy="23058"/>
            </a:xfrm>
            <a:custGeom>
              <a:avLst/>
              <a:gdLst/>
              <a:ahLst/>
              <a:cxnLst/>
              <a:rect l="l" t="t" r="r" b="b"/>
              <a:pathLst>
                <a:path w="63" h="186" extrusionOk="0">
                  <a:moveTo>
                    <a:pt x="0" y="0"/>
                  </a:moveTo>
                  <a:lnTo>
                    <a:pt x="33" y="173"/>
                  </a:lnTo>
                  <a:lnTo>
                    <a:pt x="63" y="186"/>
                  </a:lnTo>
                  <a:cubicBezTo>
                    <a:pt x="41" y="125"/>
                    <a:pt x="21" y="62"/>
                    <a:pt x="0" y="0"/>
                  </a:cubicBezTo>
                  <a:close/>
                </a:path>
              </a:pathLst>
            </a:custGeom>
            <a:solidFill>
              <a:srgbClr val="E6C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6" name="Google Shape;4576;p60"/>
            <p:cNvSpPr/>
            <p:nvPr/>
          </p:nvSpPr>
          <p:spPr>
            <a:xfrm>
              <a:off x="9968879" y="3403874"/>
              <a:ext cx="206530" cy="98058"/>
            </a:xfrm>
            <a:custGeom>
              <a:avLst/>
              <a:gdLst/>
              <a:ahLst/>
              <a:cxnLst/>
              <a:rect l="l" t="t" r="r" b="b"/>
              <a:pathLst>
                <a:path w="1666" h="791" extrusionOk="0">
                  <a:moveTo>
                    <a:pt x="38" y="0"/>
                  </a:moveTo>
                  <a:lnTo>
                    <a:pt x="1" y="791"/>
                  </a:lnTo>
                  <a:lnTo>
                    <a:pt x="1627" y="791"/>
                  </a:lnTo>
                  <a:lnTo>
                    <a:pt x="1666" y="0"/>
                  </a:lnTo>
                  <a:close/>
                </a:path>
              </a:pathLst>
            </a:custGeom>
            <a:solidFill>
              <a:srgbClr val="A35B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7" name="Google Shape;4577;p60"/>
            <p:cNvSpPr/>
            <p:nvPr/>
          </p:nvSpPr>
          <p:spPr>
            <a:xfrm>
              <a:off x="9593881" y="1282421"/>
              <a:ext cx="49835" cy="70661"/>
            </a:xfrm>
            <a:custGeom>
              <a:avLst/>
              <a:gdLst/>
              <a:ahLst/>
              <a:cxnLst/>
              <a:rect l="l" t="t" r="r" b="b"/>
              <a:pathLst>
                <a:path w="402" h="570" extrusionOk="0">
                  <a:moveTo>
                    <a:pt x="0" y="1"/>
                  </a:moveTo>
                  <a:lnTo>
                    <a:pt x="83" y="229"/>
                  </a:lnTo>
                  <a:lnTo>
                    <a:pt x="113" y="361"/>
                  </a:lnTo>
                  <a:lnTo>
                    <a:pt x="351" y="570"/>
                  </a:lnTo>
                  <a:lnTo>
                    <a:pt x="402" y="264"/>
                  </a:lnTo>
                  <a:lnTo>
                    <a:pt x="208" y="84"/>
                  </a:lnTo>
                  <a:lnTo>
                    <a:pt x="0" y="1"/>
                  </a:lnTo>
                  <a:close/>
                </a:path>
              </a:pathLst>
            </a:custGeom>
            <a:solidFill>
              <a:srgbClr val="EDC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8" name="Google Shape;4578;p60"/>
            <p:cNvSpPr/>
            <p:nvPr/>
          </p:nvSpPr>
          <p:spPr>
            <a:xfrm>
              <a:off x="9176982" y="1057544"/>
              <a:ext cx="641904" cy="742317"/>
            </a:xfrm>
            <a:custGeom>
              <a:avLst/>
              <a:gdLst/>
              <a:ahLst/>
              <a:cxnLst/>
              <a:rect l="l" t="t" r="r" b="b"/>
              <a:pathLst>
                <a:path w="5178" h="5988" extrusionOk="0">
                  <a:moveTo>
                    <a:pt x="936" y="1"/>
                  </a:moveTo>
                  <a:cubicBezTo>
                    <a:pt x="420" y="1"/>
                    <a:pt x="2" y="47"/>
                    <a:pt x="2" y="240"/>
                  </a:cubicBezTo>
                  <a:cubicBezTo>
                    <a:pt x="1" y="590"/>
                    <a:pt x="608" y="601"/>
                    <a:pt x="685" y="601"/>
                  </a:cubicBezTo>
                  <a:cubicBezTo>
                    <a:pt x="691" y="601"/>
                    <a:pt x="693" y="601"/>
                    <a:pt x="693" y="601"/>
                  </a:cubicBezTo>
                  <a:lnTo>
                    <a:pt x="693" y="5988"/>
                  </a:lnTo>
                  <a:lnTo>
                    <a:pt x="3983" y="5988"/>
                  </a:lnTo>
                  <a:lnTo>
                    <a:pt x="3983" y="663"/>
                  </a:lnTo>
                  <a:cubicBezTo>
                    <a:pt x="3988" y="665"/>
                    <a:pt x="3995" y="666"/>
                    <a:pt x="4005" y="666"/>
                  </a:cubicBezTo>
                  <a:cubicBezTo>
                    <a:pt x="4195" y="666"/>
                    <a:pt x="5177" y="160"/>
                    <a:pt x="1743" y="23"/>
                  </a:cubicBezTo>
                  <a:cubicBezTo>
                    <a:pt x="1477" y="12"/>
                    <a:pt x="1194" y="1"/>
                    <a:pt x="93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9" name="Google Shape;4579;p60"/>
            <p:cNvSpPr/>
            <p:nvPr/>
          </p:nvSpPr>
          <p:spPr>
            <a:xfrm>
              <a:off x="9465947" y="1185602"/>
              <a:ext cx="19711" cy="505415"/>
            </a:xfrm>
            <a:custGeom>
              <a:avLst/>
              <a:gdLst/>
              <a:ahLst/>
              <a:cxnLst/>
              <a:rect l="l" t="t" r="r" b="b"/>
              <a:pathLst>
                <a:path w="159" h="4077" extrusionOk="0">
                  <a:moveTo>
                    <a:pt x="79" y="1"/>
                  </a:moveTo>
                  <a:cubicBezTo>
                    <a:pt x="36" y="1"/>
                    <a:pt x="0" y="913"/>
                    <a:pt x="0" y="2038"/>
                  </a:cubicBezTo>
                  <a:cubicBezTo>
                    <a:pt x="0" y="3165"/>
                    <a:pt x="36" y="4077"/>
                    <a:pt x="79" y="4077"/>
                  </a:cubicBezTo>
                  <a:cubicBezTo>
                    <a:pt x="123" y="4077"/>
                    <a:pt x="159" y="3165"/>
                    <a:pt x="159" y="2038"/>
                  </a:cubicBezTo>
                  <a:cubicBezTo>
                    <a:pt x="159" y="912"/>
                    <a:pt x="123" y="1"/>
                    <a:pt x="79"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0" name="Google Shape;4580;p60"/>
            <p:cNvSpPr/>
            <p:nvPr/>
          </p:nvSpPr>
          <p:spPr>
            <a:xfrm>
              <a:off x="9557559" y="1202090"/>
              <a:ext cx="19711" cy="472440"/>
            </a:xfrm>
            <a:custGeom>
              <a:avLst/>
              <a:gdLst/>
              <a:ahLst/>
              <a:cxnLst/>
              <a:rect l="l" t="t" r="r" b="b"/>
              <a:pathLst>
                <a:path w="159" h="3811" extrusionOk="0">
                  <a:moveTo>
                    <a:pt x="79" y="0"/>
                  </a:moveTo>
                  <a:cubicBezTo>
                    <a:pt x="36" y="0"/>
                    <a:pt x="0" y="853"/>
                    <a:pt x="0" y="1905"/>
                  </a:cubicBezTo>
                  <a:cubicBezTo>
                    <a:pt x="0" y="2958"/>
                    <a:pt x="36" y="3811"/>
                    <a:pt x="79" y="3811"/>
                  </a:cubicBezTo>
                  <a:cubicBezTo>
                    <a:pt x="123" y="3811"/>
                    <a:pt x="158" y="2958"/>
                    <a:pt x="158" y="1905"/>
                  </a:cubicBezTo>
                  <a:cubicBezTo>
                    <a:pt x="158" y="853"/>
                    <a:pt x="123" y="0"/>
                    <a:pt x="7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1" name="Google Shape;4581;p60"/>
            <p:cNvSpPr/>
            <p:nvPr/>
          </p:nvSpPr>
          <p:spPr>
            <a:xfrm>
              <a:off x="9177973" y="1092751"/>
              <a:ext cx="528597" cy="707235"/>
            </a:xfrm>
            <a:custGeom>
              <a:avLst/>
              <a:gdLst/>
              <a:ahLst/>
              <a:cxnLst/>
              <a:rect l="l" t="t" r="r" b="b"/>
              <a:pathLst>
                <a:path w="4264" h="5705" extrusionOk="0">
                  <a:moveTo>
                    <a:pt x="1353" y="1"/>
                  </a:moveTo>
                  <a:cubicBezTo>
                    <a:pt x="816" y="1"/>
                    <a:pt x="356" y="22"/>
                    <a:pt x="31" y="22"/>
                  </a:cubicBezTo>
                  <a:cubicBezTo>
                    <a:pt x="20" y="22"/>
                    <a:pt x="10" y="22"/>
                    <a:pt x="0" y="22"/>
                  </a:cubicBezTo>
                  <a:lnTo>
                    <a:pt x="0" y="22"/>
                  </a:lnTo>
                  <a:cubicBezTo>
                    <a:pt x="70" y="309"/>
                    <a:pt x="609" y="318"/>
                    <a:pt x="678" y="318"/>
                  </a:cubicBezTo>
                  <a:cubicBezTo>
                    <a:pt x="683" y="318"/>
                    <a:pt x="685" y="318"/>
                    <a:pt x="685" y="318"/>
                  </a:cubicBezTo>
                  <a:lnTo>
                    <a:pt x="685" y="5705"/>
                  </a:lnTo>
                  <a:lnTo>
                    <a:pt x="3975" y="5705"/>
                  </a:lnTo>
                  <a:lnTo>
                    <a:pt x="3975" y="3193"/>
                  </a:lnTo>
                  <a:cubicBezTo>
                    <a:pt x="3742" y="4040"/>
                    <a:pt x="3809" y="5041"/>
                    <a:pt x="2582" y="5041"/>
                  </a:cubicBezTo>
                  <a:cubicBezTo>
                    <a:pt x="1335" y="5041"/>
                    <a:pt x="996" y="3586"/>
                    <a:pt x="996" y="2291"/>
                  </a:cubicBezTo>
                  <a:cubicBezTo>
                    <a:pt x="996" y="995"/>
                    <a:pt x="1690" y="466"/>
                    <a:pt x="2546" y="466"/>
                  </a:cubicBezTo>
                  <a:cubicBezTo>
                    <a:pt x="3190" y="466"/>
                    <a:pt x="3742" y="766"/>
                    <a:pt x="3975" y="1467"/>
                  </a:cubicBezTo>
                  <a:lnTo>
                    <a:pt x="3975" y="382"/>
                  </a:lnTo>
                  <a:cubicBezTo>
                    <a:pt x="3980" y="384"/>
                    <a:pt x="3988" y="386"/>
                    <a:pt x="3997" y="386"/>
                  </a:cubicBezTo>
                  <a:cubicBezTo>
                    <a:pt x="4064" y="386"/>
                    <a:pt x="4227" y="323"/>
                    <a:pt x="4264" y="236"/>
                  </a:cubicBezTo>
                  <a:cubicBezTo>
                    <a:pt x="3767" y="184"/>
                    <a:pt x="2999" y="61"/>
                    <a:pt x="2145" y="19"/>
                  </a:cubicBezTo>
                  <a:cubicBezTo>
                    <a:pt x="1868" y="5"/>
                    <a:pt x="1602" y="1"/>
                    <a:pt x="1353" y="1"/>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2" name="Google Shape;4582;p60"/>
            <p:cNvSpPr/>
            <p:nvPr/>
          </p:nvSpPr>
          <p:spPr>
            <a:xfrm>
              <a:off x="9398262" y="1060271"/>
              <a:ext cx="311530" cy="497606"/>
            </a:xfrm>
            <a:custGeom>
              <a:avLst/>
              <a:gdLst/>
              <a:ahLst/>
              <a:cxnLst/>
              <a:rect l="l" t="t" r="r" b="b"/>
              <a:pathLst>
                <a:path w="2513" h="4014" extrusionOk="0">
                  <a:moveTo>
                    <a:pt x="0" y="1"/>
                  </a:moveTo>
                  <a:lnTo>
                    <a:pt x="0" y="1"/>
                  </a:lnTo>
                  <a:cubicBezTo>
                    <a:pt x="106" y="495"/>
                    <a:pt x="265" y="1215"/>
                    <a:pt x="265" y="1215"/>
                  </a:cubicBezTo>
                  <a:lnTo>
                    <a:pt x="530" y="1431"/>
                  </a:lnTo>
                  <a:lnTo>
                    <a:pt x="970" y="1482"/>
                  </a:lnTo>
                  <a:lnTo>
                    <a:pt x="1292" y="1746"/>
                  </a:lnTo>
                  <a:lnTo>
                    <a:pt x="1507" y="2264"/>
                  </a:lnTo>
                  <a:lnTo>
                    <a:pt x="1817" y="2517"/>
                  </a:lnTo>
                  <a:cubicBezTo>
                    <a:pt x="1817" y="2517"/>
                    <a:pt x="2031" y="3921"/>
                    <a:pt x="2066" y="3932"/>
                  </a:cubicBezTo>
                  <a:cubicBezTo>
                    <a:pt x="2086" y="3939"/>
                    <a:pt x="2145" y="3979"/>
                    <a:pt x="2197" y="4014"/>
                  </a:cubicBezTo>
                  <a:lnTo>
                    <a:pt x="2260" y="706"/>
                  </a:lnTo>
                  <a:cubicBezTo>
                    <a:pt x="2260" y="706"/>
                    <a:pt x="2512" y="646"/>
                    <a:pt x="2512" y="370"/>
                  </a:cubicBezTo>
                  <a:cubicBezTo>
                    <a:pt x="2512" y="33"/>
                    <a:pt x="1296" y="52"/>
                    <a:pt x="0" y="1"/>
                  </a:cubicBez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3" name="Google Shape;4583;p60"/>
            <p:cNvSpPr/>
            <p:nvPr/>
          </p:nvSpPr>
          <p:spPr>
            <a:xfrm>
              <a:off x="9690203" y="1122007"/>
              <a:ext cx="17108" cy="20703"/>
            </a:xfrm>
            <a:custGeom>
              <a:avLst/>
              <a:gdLst/>
              <a:ahLst/>
              <a:cxnLst/>
              <a:rect l="l" t="t" r="r" b="b"/>
              <a:pathLst>
                <a:path w="138" h="167" extrusionOk="0">
                  <a:moveTo>
                    <a:pt x="137" y="0"/>
                  </a:moveTo>
                  <a:lnTo>
                    <a:pt x="137" y="0"/>
                  </a:lnTo>
                  <a:cubicBezTo>
                    <a:pt x="72" y="58"/>
                    <a:pt x="1" y="74"/>
                    <a:pt x="1" y="74"/>
                  </a:cubicBezTo>
                  <a:lnTo>
                    <a:pt x="0" y="167"/>
                  </a:lnTo>
                  <a:cubicBezTo>
                    <a:pt x="51" y="135"/>
                    <a:pt x="107" y="83"/>
                    <a:pt x="137" y="0"/>
                  </a:cubicBezTo>
                  <a:close/>
                </a:path>
              </a:pathLst>
            </a:custGeom>
            <a:solidFill>
              <a:srgbClr val="EDC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4" name="Google Shape;4584;p60"/>
            <p:cNvSpPr/>
            <p:nvPr/>
          </p:nvSpPr>
          <p:spPr>
            <a:xfrm>
              <a:off x="9368510" y="1237668"/>
              <a:ext cx="19711" cy="401283"/>
            </a:xfrm>
            <a:custGeom>
              <a:avLst/>
              <a:gdLst/>
              <a:ahLst/>
              <a:cxnLst/>
              <a:rect l="l" t="t" r="r" b="b"/>
              <a:pathLst>
                <a:path w="159" h="3237" extrusionOk="0">
                  <a:moveTo>
                    <a:pt x="79" y="0"/>
                  </a:moveTo>
                  <a:cubicBezTo>
                    <a:pt x="35" y="0"/>
                    <a:pt x="0" y="725"/>
                    <a:pt x="0" y="1618"/>
                  </a:cubicBezTo>
                  <a:cubicBezTo>
                    <a:pt x="0" y="2512"/>
                    <a:pt x="35" y="3236"/>
                    <a:pt x="79" y="3236"/>
                  </a:cubicBezTo>
                  <a:cubicBezTo>
                    <a:pt x="122" y="3236"/>
                    <a:pt x="158" y="2513"/>
                    <a:pt x="158" y="1618"/>
                  </a:cubicBezTo>
                  <a:cubicBezTo>
                    <a:pt x="158" y="725"/>
                    <a:pt x="122" y="0"/>
                    <a:pt x="79" y="0"/>
                  </a:cubicBez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5" name="Google Shape;4585;p60"/>
            <p:cNvSpPr/>
            <p:nvPr/>
          </p:nvSpPr>
          <p:spPr>
            <a:xfrm>
              <a:off x="9189130" y="1104280"/>
              <a:ext cx="228596" cy="71281"/>
            </a:xfrm>
            <a:custGeom>
              <a:avLst/>
              <a:gdLst/>
              <a:ahLst/>
              <a:cxnLst/>
              <a:rect l="l" t="t" r="r" b="b"/>
              <a:pathLst>
                <a:path w="1844" h="575" extrusionOk="0">
                  <a:moveTo>
                    <a:pt x="1796" y="1"/>
                  </a:moveTo>
                  <a:lnTo>
                    <a:pt x="1" y="68"/>
                  </a:lnTo>
                  <a:cubicBezTo>
                    <a:pt x="179" y="219"/>
                    <a:pt x="538" y="224"/>
                    <a:pt x="589" y="224"/>
                  </a:cubicBezTo>
                  <a:cubicBezTo>
                    <a:pt x="593" y="224"/>
                    <a:pt x="595" y="224"/>
                    <a:pt x="595" y="224"/>
                  </a:cubicBezTo>
                  <a:lnTo>
                    <a:pt x="595" y="574"/>
                  </a:lnTo>
                  <a:lnTo>
                    <a:pt x="1843" y="286"/>
                  </a:lnTo>
                  <a:lnTo>
                    <a:pt x="1796"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6" name="Google Shape;4586;p60"/>
            <p:cNvSpPr/>
            <p:nvPr/>
          </p:nvSpPr>
          <p:spPr>
            <a:xfrm>
              <a:off x="9255576" y="1118660"/>
              <a:ext cx="26777" cy="628391"/>
            </a:xfrm>
            <a:custGeom>
              <a:avLst/>
              <a:gdLst/>
              <a:ahLst/>
              <a:cxnLst/>
              <a:rect l="l" t="t" r="r" b="b"/>
              <a:pathLst>
                <a:path w="216" h="5069" extrusionOk="0">
                  <a:moveTo>
                    <a:pt x="132" y="1"/>
                  </a:moveTo>
                  <a:lnTo>
                    <a:pt x="0" y="40"/>
                  </a:lnTo>
                  <a:lnTo>
                    <a:pt x="0" y="5069"/>
                  </a:lnTo>
                  <a:lnTo>
                    <a:pt x="215" y="5069"/>
                  </a:lnTo>
                  <a:lnTo>
                    <a:pt x="132"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7" name="Google Shape;4587;p60"/>
            <p:cNvSpPr/>
            <p:nvPr/>
          </p:nvSpPr>
          <p:spPr>
            <a:xfrm>
              <a:off x="9403964" y="1075271"/>
              <a:ext cx="305952" cy="194133"/>
            </a:xfrm>
            <a:custGeom>
              <a:avLst/>
              <a:gdLst/>
              <a:ahLst/>
              <a:cxnLst/>
              <a:rect l="l" t="t" r="r" b="b"/>
              <a:pathLst>
                <a:path w="2468" h="1566" extrusionOk="0">
                  <a:moveTo>
                    <a:pt x="1" y="1"/>
                  </a:moveTo>
                  <a:lnTo>
                    <a:pt x="1" y="1"/>
                  </a:lnTo>
                  <a:cubicBezTo>
                    <a:pt x="4" y="13"/>
                    <a:pt x="252" y="952"/>
                    <a:pt x="252" y="952"/>
                  </a:cubicBezTo>
                  <a:lnTo>
                    <a:pt x="484" y="1186"/>
                  </a:lnTo>
                  <a:lnTo>
                    <a:pt x="913" y="1281"/>
                  </a:lnTo>
                  <a:lnTo>
                    <a:pt x="1348" y="1565"/>
                  </a:lnTo>
                  <a:lnTo>
                    <a:pt x="1425" y="1054"/>
                  </a:lnTo>
                  <a:lnTo>
                    <a:pt x="1731" y="790"/>
                  </a:lnTo>
                  <a:lnTo>
                    <a:pt x="2215" y="587"/>
                  </a:lnTo>
                  <a:lnTo>
                    <a:pt x="2229" y="583"/>
                  </a:lnTo>
                  <a:cubicBezTo>
                    <a:pt x="2281" y="566"/>
                    <a:pt x="2467" y="490"/>
                    <a:pt x="2467" y="251"/>
                  </a:cubicBezTo>
                  <a:cubicBezTo>
                    <a:pt x="2467" y="31"/>
                    <a:pt x="1962" y="14"/>
                    <a:pt x="1249" y="14"/>
                  </a:cubicBezTo>
                  <a:cubicBezTo>
                    <a:pt x="1123" y="14"/>
                    <a:pt x="991" y="15"/>
                    <a:pt x="854" y="15"/>
                  </a:cubicBezTo>
                  <a:cubicBezTo>
                    <a:pt x="584" y="15"/>
                    <a:pt x="296" y="13"/>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8" name="Google Shape;4588;p60"/>
            <p:cNvSpPr/>
            <p:nvPr/>
          </p:nvSpPr>
          <p:spPr>
            <a:xfrm>
              <a:off x="9392931" y="1060395"/>
              <a:ext cx="331985" cy="92976"/>
            </a:xfrm>
            <a:custGeom>
              <a:avLst/>
              <a:gdLst/>
              <a:ahLst/>
              <a:cxnLst/>
              <a:rect l="l" t="t" r="r" b="b"/>
              <a:pathLst>
                <a:path w="2678" h="750" extrusionOk="0">
                  <a:moveTo>
                    <a:pt x="9" y="1"/>
                  </a:moveTo>
                  <a:cubicBezTo>
                    <a:pt x="3" y="1"/>
                    <a:pt x="0" y="1"/>
                    <a:pt x="0" y="1"/>
                  </a:cubicBezTo>
                  <a:lnTo>
                    <a:pt x="90" y="257"/>
                  </a:lnTo>
                  <a:lnTo>
                    <a:pt x="370" y="301"/>
                  </a:lnTo>
                  <a:lnTo>
                    <a:pt x="453" y="415"/>
                  </a:lnTo>
                  <a:lnTo>
                    <a:pt x="746" y="541"/>
                  </a:lnTo>
                  <a:lnTo>
                    <a:pt x="848" y="749"/>
                  </a:lnTo>
                  <a:lnTo>
                    <a:pt x="978" y="485"/>
                  </a:lnTo>
                  <a:lnTo>
                    <a:pt x="931" y="339"/>
                  </a:lnTo>
                  <a:lnTo>
                    <a:pt x="1192" y="295"/>
                  </a:lnTo>
                  <a:lnTo>
                    <a:pt x="1502" y="371"/>
                  </a:lnTo>
                  <a:lnTo>
                    <a:pt x="1687" y="540"/>
                  </a:lnTo>
                  <a:lnTo>
                    <a:pt x="2199" y="414"/>
                  </a:lnTo>
                  <a:lnTo>
                    <a:pt x="2414" y="528"/>
                  </a:lnTo>
                  <a:lnTo>
                    <a:pt x="2530" y="495"/>
                  </a:lnTo>
                  <a:cubicBezTo>
                    <a:pt x="2530" y="495"/>
                    <a:pt x="2678" y="256"/>
                    <a:pt x="2297" y="143"/>
                  </a:cubicBezTo>
                  <a:cubicBezTo>
                    <a:pt x="1830" y="4"/>
                    <a:pt x="149" y="1"/>
                    <a:pt x="9"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89" name="Google Shape;4589;p60"/>
            <p:cNvGrpSpPr/>
            <p:nvPr/>
          </p:nvGrpSpPr>
          <p:grpSpPr>
            <a:xfrm>
              <a:off x="8269299" y="1941679"/>
              <a:ext cx="1504954" cy="221654"/>
              <a:chOff x="8269299" y="1941679"/>
              <a:chExt cx="1504954" cy="221654"/>
            </a:xfrm>
          </p:grpSpPr>
          <p:sp>
            <p:nvSpPr>
              <p:cNvPr id="4590" name="Google Shape;4590;p60"/>
              <p:cNvSpPr/>
              <p:nvPr/>
            </p:nvSpPr>
            <p:spPr>
              <a:xfrm>
                <a:off x="9652021" y="1941679"/>
                <a:ext cx="122232" cy="221654"/>
              </a:xfrm>
              <a:custGeom>
                <a:avLst/>
                <a:gdLst/>
                <a:ahLst/>
                <a:cxnLst/>
                <a:rect l="l" t="t" r="r" b="b"/>
                <a:pathLst>
                  <a:path w="986" h="1788" extrusionOk="0">
                    <a:moveTo>
                      <a:pt x="493" y="0"/>
                    </a:moveTo>
                    <a:lnTo>
                      <a:pt x="0" y="893"/>
                    </a:lnTo>
                    <a:lnTo>
                      <a:pt x="493" y="1787"/>
                    </a:lnTo>
                    <a:lnTo>
                      <a:pt x="986" y="893"/>
                    </a:lnTo>
                    <a:lnTo>
                      <a:pt x="49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1" name="Google Shape;4591;p60"/>
              <p:cNvSpPr/>
              <p:nvPr/>
            </p:nvSpPr>
            <p:spPr>
              <a:xfrm>
                <a:off x="9421567" y="1941679"/>
                <a:ext cx="122232" cy="221654"/>
              </a:xfrm>
              <a:custGeom>
                <a:avLst/>
                <a:gdLst/>
                <a:ahLst/>
                <a:cxnLst/>
                <a:rect l="l" t="t" r="r" b="b"/>
                <a:pathLst>
                  <a:path w="986" h="1788" extrusionOk="0">
                    <a:moveTo>
                      <a:pt x="492" y="0"/>
                    </a:moveTo>
                    <a:lnTo>
                      <a:pt x="0" y="893"/>
                    </a:lnTo>
                    <a:lnTo>
                      <a:pt x="492" y="1787"/>
                    </a:lnTo>
                    <a:lnTo>
                      <a:pt x="986" y="893"/>
                    </a:lnTo>
                    <a:lnTo>
                      <a:pt x="49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2" name="Google Shape;4592;p60"/>
              <p:cNvSpPr/>
              <p:nvPr/>
            </p:nvSpPr>
            <p:spPr>
              <a:xfrm>
                <a:off x="9190990" y="1941679"/>
                <a:ext cx="122356" cy="221654"/>
              </a:xfrm>
              <a:custGeom>
                <a:avLst/>
                <a:gdLst/>
                <a:ahLst/>
                <a:cxnLst/>
                <a:rect l="l" t="t" r="r" b="b"/>
                <a:pathLst>
                  <a:path w="987" h="1788" extrusionOk="0">
                    <a:moveTo>
                      <a:pt x="494" y="0"/>
                    </a:moveTo>
                    <a:lnTo>
                      <a:pt x="1" y="893"/>
                    </a:lnTo>
                    <a:lnTo>
                      <a:pt x="494" y="1787"/>
                    </a:lnTo>
                    <a:lnTo>
                      <a:pt x="986" y="893"/>
                    </a:lnTo>
                    <a:lnTo>
                      <a:pt x="4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3" name="Google Shape;4593;p60"/>
              <p:cNvSpPr/>
              <p:nvPr/>
            </p:nvSpPr>
            <p:spPr>
              <a:xfrm>
                <a:off x="8960784" y="1941679"/>
                <a:ext cx="121984" cy="221654"/>
              </a:xfrm>
              <a:custGeom>
                <a:avLst/>
                <a:gdLst/>
                <a:ahLst/>
                <a:cxnLst/>
                <a:rect l="l" t="t" r="r" b="b"/>
                <a:pathLst>
                  <a:path w="984" h="1788" extrusionOk="0">
                    <a:moveTo>
                      <a:pt x="492" y="0"/>
                    </a:moveTo>
                    <a:lnTo>
                      <a:pt x="0" y="893"/>
                    </a:lnTo>
                    <a:lnTo>
                      <a:pt x="492" y="1787"/>
                    </a:lnTo>
                    <a:lnTo>
                      <a:pt x="984" y="893"/>
                    </a:lnTo>
                    <a:lnTo>
                      <a:pt x="49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4" name="Google Shape;4594;p60"/>
              <p:cNvSpPr/>
              <p:nvPr/>
            </p:nvSpPr>
            <p:spPr>
              <a:xfrm>
                <a:off x="8730331" y="1941679"/>
                <a:ext cx="122108" cy="221654"/>
              </a:xfrm>
              <a:custGeom>
                <a:avLst/>
                <a:gdLst/>
                <a:ahLst/>
                <a:cxnLst/>
                <a:rect l="l" t="t" r="r" b="b"/>
                <a:pathLst>
                  <a:path w="985" h="1788" extrusionOk="0">
                    <a:moveTo>
                      <a:pt x="491" y="0"/>
                    </a:moveTo>
                    <a:lnTo>
                      <a:pt x="0" y="893"/>
                    </a:lnTo>
                    <a:lnTo>
                      <a:pt x="491" y="1787"/>
                    </a:lnTo>
                    <a:lnTo>
                      <a:pt x="985" y="893"/>
                    </a:lnTo>
                    <a:lnTo>
                      <a:pt x="49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5" name="Google Shape;4595;p60"/>
              <p:cNvSpPr/>
              <p:nvPr/>
            </p:nvSpPr>
            <p:spPr>
              <a:xfrm>
                <a:off x="8499753" y="1941679"/>
                <a:ext cx="122232" cy="221654"/>
              </a:xfrm>
              <a:custGeom>
                <a:avLst/>
                <a:gdLst/>
                <a:ahLst/>
                <a:cxnLst/>
                <a:rect l="l" t="t" r="r" b="b"/>
                <a:pathLst>
                  <a:path w="986" h="1788" extrusionOk="0">
                    <a:moveTo>
                      <a:pt x="494" y="0"/>
                    </a:moveTo>
                    <a:lnTo>
                      <a:pt x="1" y="893"/>
                    </a:lnTo>
                    <a:lnTo>
                      <a:pt x="494" y="1787"/>
                    </a:lnTo>
                    <a:lnTo>
                      <a:pt x="985" y="893"/>
                    </a:lnTo>
                    <a:lnTo>
                      <a:pt x="4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6" name="Google Shape;4596;p60"/>
              <p:cNvSpPr/>
              <p:nvPr/>
            </p:nvSpPr>
            <p:spPr>
              <a:xfrm>
                <a:off x="8269299" y="1941679"/>
                <a:ext cx="122232" cy="221654"/>
              </a:xfrm>
              <a:custGeom>
                <a:avLst/>
                <a:gdLst/>
                <a:ahLst/>
                <a:cxnLst/>
                <a:rect l="l" t="t" r="r" b="b"/>
                <a:pathLst>
                  <a:path w="986" h="1788" extrusionOk="0">
                    <a:moveTo>
                      <a:pt x="494" y="0"/>
                    </a:moveTo>
                    <a:lnTo>
                      <a:pt x="0" y="893"/>
                    </a:lnTo>
                    <a:lnTo>
                      <a:pt x="494" y="1787"/>
                    </a:lnTo>
                    <a:lnTo>
                      <a:pt x="986" y="893"/>
                    </a:lnTo>
                    <a:lnTo>
                      <a:pt x="49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7" name="Google Shape;4597;p60"/>
              <p:cNvSpPr/>
              <p:nvPr/>
            </p:nvSpPr>
            <p:spPr>
              <a:xfrm>
                <a:off x="9569335" y="2018911"/>
                <a:ext cx="59256" cy="62852"/>
              </a:xfrm>
              <a:custGeom>
                <a:avLst/>
                <a:gdLst/>
                <a:ahLst/>
                <a:cxnLst/>
                <a:rect l="l" t="t" r="r" b="b"/>
                <a:pathLst>
                  <a:path w="478" h="507" extrusionOk="0">
                    <a:moveTo>
                      <a:pt x="238" y="0"/>
                    </a:moveTo>
                    <a:cubicBezTo>
                      <a:pt x="107" y="0"/>
                      <a:pt x="0" y="114"/>
                      <a:pt x="0" y="253"/>
                    </a:cubicBezTo>
                    <a:cubicBezTo>
                      <a:pt x="0" y="394"/>
                      <a:pt x="107" y="506"/>
                      <a:pt x="238" y="506"/>
                    </a:cubicBezTo>
                    <a:cubicBezTo>
                      <a:pt x="370" y="506"/>
                      <a:pt x="478" y="394"/>
                      <a:pt x="478" y="253"/>
                    </a:cubicBezTo>
                    <a:cubicBezTo>
                      <a:pt x="478" y="114"/>
                      <a:pt x="370" y="0"/>
                      <a:pt x="2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8" name="Google Shape;4598;p60"/>
              <p:cNvSpPr/>
              <p:nvPr/>
            </p:nvSpPr>
            <p:spPr>
              <a:xfrm>
                <a:off x="9336774" y="2018911"/>
                <a:ext cx="59380" cy="62852"/>
              </a:xfrm>
              <a:custGeom>
                <a:avLst/>
                <a:gdLst/>
                <a:ahLst/>
                <a:cxnLst/>
                <a:rect l="l" t="t" r="r" b="b"/>
                <a:pathLst>
                  <a:path w="479" h="507" extrusionOk="0">
                    <a:moveTo>
                      <a:pt x="240" y="0"/>
                    </a:moveTo>
                    <a:cubicBezTo>
                      <a:pt x="109" y="0"/>
                      <a:pt x="1" y="114"/>
                      <a:pt x="1" y="253"/>
                    </a:cubicBezTo>
                    <a:cubicBezTo>
                      <a:pt x="1" y="394"/>
                      <a:pt x="109" y="506"/>
                      <a:pt x="240" y="506"/>
                    </a:cubicBezTo>
                    <a:cubicBezTo>
                      <a:pt x="372" y="506"/>
                      <a:pt x="478" y="394"/>
                      <a:pt x="478" y="253"/>
                    </a:cubicBezTo>
                    <a:cubicBezTo>
                      <a:pt x="478" y="114"/>
                      <a:pt x="372" y="0"/>
                      <a:pt x="2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9" name="Google Shape;4599;p60"/>
              <p:cNvSpPr/>
              <p:nvPr/>
            </p:nvSpPr>
            <p:spPr>
              <a:xfrm>
                <a:off x="9104461" y="2018911"/>
                <a:ext cx="59256" cy="62852"/>
              </a:xfrm>
              <a:custGeom>
                <a:avLst/>
                <a:gdLst/>
                <a:ahLst/>
                <a:cxnLst/>
                <a:rect l="l" t="t" r="r" b="b"/>
                <a:pathLst>
                  <a:path w="478" h="507" extrusionOk="0">
                    <a:moveTo>
                      <a:pt x="239" y="0"/>
                    </a:moveTo>
                    <a:cubicBezTo>
                      <a:pt x="107" y="0"/>
                      <a:pt x="1" y="114"/>
                      <a:pt x="1" y="253"/>
                    </a:cubicBezTo>
                    <a:cubicBezTo>
                      <a:pt x="1" y="394"/>
                      <a:pt x="107" y="506"/>
                      <a:pt x="239" y="506"/>
                    </a:cubicBezTo>
                    <a:cubicBezTo>
                      <a:pt x="371" y="506"/>
                      <a:pt x="477" y="394"/>
                      <a:pt x="477" y="253"/>
                    </a:cubicBezTo>
                    <a:cubicBezTo>
                      <a:pt x="477" y="114"/>
                      <a:pt x="371" y="0"/>
                      <a:pt x="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0" name="Google Shape;4600;p60"/>
              <p:cNvSpPr/>
              <p:nvPr/>
            </p:nvSpPr>
            <p:spPr>
              <a:xfrm>
                <a:off x="8872024" y="2018911"/>
                <a:ext cx="59256" cy="62852"/>
              </a:xfrm>
              <a:custGeom>
                <a:avLst/>
                <a:gdLst/>
                <a:ahLst/>
                <a:cxnLst/>
                <a:rect l="l" t="t" r="r" b="b"/>
                <a:pathLst>
                  <a:path w="478" h="507" extrusionOk="0">
                    <a:moveTo>
                      <a:pt x="239" y="0"/>
                    </a:moveTo>
                    <a:cubicBezTo>
                      <a:pt x="107" y="0"/>
                      <a:pt x="1" y="114"/>
                      <a:pt x="1" y="253"/>
                    </a:cubicBezTo>
                    <a:cubicBezTo>
                      <a:pt x="1" y="394"/>
                      <a:pt x="107" y="506"/>
                      <a:pt x="239" y="506"/>
                    </a:cubicBezTo>
                    <a:cubicBezTo>
                      <a:pt x="371" y="506"/>
                      <a:pt x="477" y="394"/>
                      <a:pt x="477" y="253"/>
                    </a:cubicBezTo>
                    <a:cubicBezTo>
                      <a:pt x="477" y="114"/>
                      <a:pt x="371" y="0"/>
                      <a:pt x="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1" name="Google Shape;4601;p60"/>
              <p:cNvSpPr/>
              <p:nvPr/>
            </p:nvSpPr>
            <p:spPr>
              <a:xfrm>
                <a:off x="8639587" y="2018911"/>
                <a:ext cx="59256" cy="62852"/>
              </a:xfrm>
              <a:custGeom>
                <a:avLst/>
                <a:gdLst/>
                <a:ahLst/>
                <a:cxnLst/>
                <a:rect l="l" t="t" r="r" b="b"/>
                <a:pathLst>
                  <a:path w="478" h="507" extrusionOk="0">
                    <a:moveTo>
                      <a:pt x="239" y="0"/>
                    </a:moveTo>
                    <a:cubicBezTo>
                      <a:pt x="107" y="1"/>
                      <a:pt x="0" y="114"/>
                      <a:pt x="0" y="253"/>
                    </a:cubicBezTo>
                    <a:cubicBezTo>
                      <a:pt x="0" y="394"/>
                      <a:pt x="107" y="506"/>
                      <a:pt x="239" y="506"/>
                    </a:cubicBezTo>
                    <a:cubicBezTo>
                      <a:pt x="370" y="506"/>
                      <a:pt x="478" y="394"/>
                      <a:pt x="478" y="253"/>
                    </a:cubicBezTo>
                    <a:cubicBezTo>
                      <a:pt x="478" y="114"/>
                      <a:pt x="370" y="0"/>
                      <a:pt x="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2" name="Google Shape;4602;p60"/>
              <p:cNvSpPr/>
              <p:nvPr/>
            </p:nvSpPr>
            <p:spPr>
              <a:xfrm>
                <a:off x="8407150" y="2018911"/>
                <a:ext cx="59256" cy="62852"/>
              </a:xfrm>
              <a:custGeom>
                <a:avLst/>
                <a:gdLst/>
                <a:ahLst/>
                <a:cxnLst/>
                <a:rect l="l" t="t" r="r" b="b"/>
                <a:pathLst>
                  <a:path w="478" h="507" extrusionOk="0">
                    <a:moveTo>
                      <a:pt x="240" y="0"/>
                    </a:moveTo>
                    <a:cubicBezTo>
                      <a:pt x="108" y="0"/>
                      <a:pt x="0" y="114"/>
                      <a:pt x="0" y="253"/>
                    </a:cubicBezTo>
                    <a:cubicBezTo>
                      <a:pt x="0" y="394"/>
                      <a:pt x="108" y="506"/>
                      <a:pt x="240" y="506"/>
                    </a:cubicBezTo>
                    <a:cubicBezTo>
                      <a:pt x="371" y="506"/>
                      <a:pt x="478" y="394"/>
                      <a:pt x="478" y="253"/>
                    </a:cubicBezTo>
                    <a:cubicBezTo>
                      <a:pt x="478" y="114"/>
                      <a:pt x="371" y="0"/>
                      <a:pt x="2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03" name="Google Shape;4603;p60"/>
            <p:cNvSpPr/>
            <p:nvPr/>
          </p:nvSpPr>
          <p:spPr>
            <a:xfrm>
              <a:off x="8419919" y="1740976"/>
              <a:ext cx="752607" cy="137976"/>
            </a:xfrm>
            <a:custGeom>
              <a:avLst/>
              <a:gdLst/>
              <a:ahLst/>
              <a:cxnLst/>
              <a:rect l="l" t="t" r="r" b="b"/>
              <a:pathLst>
                <a:path w="6071" h="1113" extrusionOk="0">
                  <a:moveTo>
                    <a:pt x="149" y="0"/>
                  </a:moveTo>
                  <a:cubicBezTo>
                    <a:pt x="48" y="129"/>
                    <a:pt x="1" y="260"/>
                    <a:pt x="17" y="386"/>
                  </a:cubicBezTo>
                  <a:cubicBezTo>
                    <a:pt x="80" y="839"/>
                    <a:pt x="947" y="1113"/>
                    <a:pt x="2121" y="1113"/>
                  </a:cubicBezTo>
                  <a:cubicBezTo>
                    <a:pt x="2489" y="1113"/>
                    <a:pt x="2888" y="1086"/>
                    <a:pt x="3301" y="1029"/>
                  </a:cubicBezTo>
                  <a:cubicBezTo>
                    <a:pt x="4572" y="852"/>
                    <a:pt x="5630" y="441"/>
                    <a:pt x="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4" name="Google Shape;4604;p60"/>
            <p:cNvSpPr/>
            <p:nvPr/>
          </p:nvSpPr>
          <p:spPr>
            <a:xfrm>
              <a:off x="8419919" y="1740976"/>
              <a:ext cx="752607" cy="137976"/>
            </a:xfrm>
            <a:custGeom>
              <a:avLst/>
              <a:gdLst/>
              <a:ahLst/>
              <a:cxnLst/>
              <a:rect l="l" t="t" r="r" b="b"/>
              <a:pathLst>
                <a:path w="6071" h="1113" extrusionOk="0">
                  <a:moveTo>
                    <a:pt x="149" y="0"/>
                  </a:moveTo>
                  <a:cubicBezTo>
                    <a:pt x="48" y="129"/>
                    <a:pt x="1" y="260"/>
                    <a:pt x="17" y="386"/>
                  </a:cubicBezTo>
                  <a:cubicBezTo>
                    <a:pt x="80" y="839"/>
                    <a:pt x="947" y="1113"/>
                    <a:pt x="2121" y="1113"/>
                  </a:cubicBezTo>
                  <a:cubicBezTo>
                    <a:pt x="2489" y="1113"/>
                    <a:pt x="2888" y="1086"/>
                    <a:pt x="3301" y="1029"/>
                  </a:cubicBezTo>
                  <a:cubicBezTo>
                    <a:pt x="4572" y="852"/>
                    <a:pt x="5630" y="441"/>
                    <a:pt x="607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5" name="Google Shape;4605;p60"/>
            <p:cNvSpPr/>
            <p:nvPr/>
          </p:nvSpPr>
          <p:spPr>
            <a:xfrm>
              <a:off x="8462935" y="3241229"/>
              <a:ext cx="234918" cy="159546"/>
            </a:xfrm>
            <a:custGeom>
              <a:avLst/>
              <a:gdLst/>
              <a:ahLst/>
              <a:cxnLst/>
              <a:rect l="l" t="t" r="r" b="b"/>
              <a:pathLst>
                <a:path w="1895" h="1287" extrusionOk="0">
                  <a:moveTo>
                    <a:pt x="39" y="0"/>
                  </a:moveTo>
                  <a:lnTo>
                    <a:pt x="0" y="1077"/>
                  </a:lnTo>
                  <a:lnTo>
                    <a:pt x="1853" y="1286"/>
                  </a:lnTo>
                  <a:lnTo>
                    <a:pt x="1895" y="208"/>
                  </a:lnTo>
                  <a:lnTo>
                    <a:pt x="39"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6" name="Google Shape;4606;p60"/>
            <p:cNvSpPr/>
            <p:nvPr/>
          </p:nvSpPr>
          <p:spPr>
            <a:xfrm>
              <a:off x="8289258" y="2985980"/>
              <a:ext cx="230332" cy="126199"/>
            </a:xfrm>
            <a:custGeom>
              <a:avLst/>
              <a:gdLst/>
              <a:ahLst/>
              <a:cxnLst/>
              <a:rect l="l" t="t" r="r" b="b"/>
              <a:pathLst>
                <a:path w="1858" h="1018" extrusionOk="0">
                  <a:moveTo>
                    <a:pt x="1" y="1"/>
                  </a:moveTo>
                  <a:lnTo>
                    <a:pt x="50" y="894"/>
                  </a:lnTo>
                  <a:lnTo>
                    <a:pt x="1858" y="1018"/>
                  </a:lnTo>
                  <a:lnTo>
                    <a:pt x="1809" y="125"/>
                  </a:ln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7" name="Google Shape;4607;p60"/>
            <p:cNvSpPr/>
            <p:nvPr/>
          </p:nvSpPr>
          <p:spPr>
            <a:xfrm>
              <a:off x="8482894" y="2710772"/>
              <a:ext cx="209629" cy="111571"/>
            </a:xfrm>
            <a:custGeom>
              <a:avLst/>
              <a:gdLst/>
              <a:ahLst/>
              <a:cxnLst/>
              <a:rect l="l" t="t" r="r" b="b"/>
              <a:pathLst>
                <a:path w="1691" h="900" extrusionOk="0">
                  <a:moveTo>
                    <a:pt x="1" y="1"/>
                  </a:moveTo>
                  <a:lnTo>
                    <a:pt x="25" y="794"/>
                  </a:lnTo>
                  <a:lnTo>
                    <a:pt x="1690" y="900"/>
                  </a:lnTo>
                  <a:lnTo>
                    <a:pt x="1690" y="900"/>
                  </a:lnTo>
                  <a:lnTo>
                    <a:pt x="1644" y="131"/>
                  </a:lnTo>
                  <a:lnTo>
                    <a:pt x="1"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8" name="Google Shape;4608;p60"/>
            <p:cNvSpPr/>
            <p:nvPr/>
          </p:nvSpPr>
          <p:spPr>
            <a:xfrm>
              <a:off x="8058804" y="3202055"/>
              <a:ext cx="206902" cy="113802"/>
            </a:xfrm>
            <a:custGeom>
              <a:avLst/>
              <a:gdLst/>
              <a:ahLst/>
              <a:cxnLst/>
              <a:rect l="l" t="t" r="r" b="b"/>
              <a:pathLst>
                <a:path w="1669" h="918" extrusionOk="0">
                  <a:moveTo>
                    <a:pt x="0" y="1"/>
                  </a:moveTo>
                  <a:lnTo>
                    <a:pt x="41" y="891"/>
                  </a:lnTo>
                  <a:lnTo>
                    <a:pt x="1669" y="918"/>
                  </a:lnTo>
                  <a:lnTo>
                    <a:pt x="1628" y="30"/>
                  </a:lnTo>
                  <a:lnTo>
                    <a:pt x="0"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9" name="Google Shape;4609;p60"/>
            <p:cNvSpPr/>
            <p:nvPr/>
          </p:nvSpPr>
          <p:spPr>
            <a:xfrm>
              <a:off x="8101697" y="1740728"/>
              <a:ext cx="773309" cy="1897694"/>
            </a:xfrm>
            <a:custGeom>
              <a:avLst/>
              <a:gdLst/>
              <a:ahLst/>
              <a:cxnLst/>
              <a:rect l="l" t="t" r="r" b="b"/>
              <a:pathLst>
                <a:path w="6238" h="15308" extrusionOk="0">
                  <a:moveTo>
                    <a:pt x="65" y="0"/>
                  </a:moveTo>
                  <a:lnTo>
                    <a:pt x="1" y="1373"/>
                  </a:lnTo>
                  <a:lnTo>
                    <a:pt x="319" y="1710"/>
                  </a:lnTo>
                  <a:lnTo>
                    <a:pt x="319" y="4863"/>
                  </a:lnTo>
                  <a:lnTo>
                    <a:pt x="734" y="4964"/>
                  </a:lnTo>
                  <a:lnTo>
                    <a:pt x="734" y="5148"/>
                  </a:lnTo>
                  <a:lnTo>
                    <a:pt x="445" y="5183"/>
                  </a:lnTo>
                  <a:lnTo>
                    <a:pt x="483" y="6327"/>
                  </a:lnTo>
                  <a:lnTo>
                    <a:pt x="897" y="6353"/>
                  </a:lnTo>
                  <a:lnTo>
                    <a:pt x="1054" y="7756"/>
                  </a:lnTo>
                  <a:lnTo>
                    <a:pt x="2168" y="8262"/>
                  </a:lnTo>
                  <a:lnTo>
                    <a:pt x="2359" y="9274"/>
                  </a:lnTo>
                  <a:lnTo>
                    <a:pt x="3700" y="9849"/>
                  </a:lnTo>
                  <a:lnTo>
                    <a:pt x="4435" y="11682"/>
                  </a:lnTo>
                  <a:lnTo>
                    <a:pt x="5331" y="11648"/>
                  </a:lnTo>
                  <a:lnTo>
                    <a:pt x="5730" y="12296"/>
                  </a:lnTo>
                  <a:lnTo>
                    <a:pt x="5992" y="15307"/>
                  </a:lnTo>
                  <a:lnTo>
                    <a:pt x="6238" y="15307"/>
                  </a:lnTo>
                  <a:lnTo>
                    <a:pt x="5847" y="12252"/>
                  </a:lnTo>
                  <a:lnTo>
                    <a:pt x="5381" y="11545"/>
                  </a:lnTo>
                  <a:lnTo>
                    <a:pt x="4498" y="11578"/>
                  </a:lnTo>
                  <a:lnTo>
                    <a:pt x="3771" y="9771"/>
                  </a:lnTo>
                  <a:lnTo>
                    <a:pt x="2442" y="9201"/>
                  </a:lnTo>
                  <a:lnTo>
                    <a:pt x="2252" y="8190"/>
                  </a:lnTo>
                  <a:lnTo>
                    <a:pt x="1141" y="7687"/>
                  </a:lnTo>
                  <a:lnTo>
                    <a:pt x="982" y="6258"/>
                  </a:lnTo>
                  <a:lnTo>
                    <a:pt x="575" y="6230"/>
                  </a:lnTo>
                  <a:lnTo>
                    <a:pt x="544" y="5273"/>
                  </a:lnTo>
                  <a:lnTo>
                    <a:pt x="828" y="5238"/>
                  </a:lnTo>
                  <a:lnTo>
                    <a:pt x="828" y="4884"/>
                  </a:lnTo>
                  <a:lnTo>
                    <a:pt x="414" y="4783"/>
                  </a:lnTo>
                  <a:lnTo>
                    <a:pt x="414" y="1668"/>
                  </a:lnTo>
                  <a:lnTo>
                    <a:pt x="98" y="1332"/>
                  </a:lnTo>
                  <a:lnTo>
                    <a:pt x="160" y="6"/>
                  </a:lnTo>
                  <a:lnTo>
                    <a:pt x="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0" name="Google Shape;4610;p60"/>
            <p:cNvSpPr/>
            <p:nvPr/>
          </p:nvSpPr>
          <p:spPr>
            <a:xfrm>
              <a:off x="9698632" y="2744119"/>
              <a:ext cx="183844" cy="97438"/>
            </a:xfrm>
            <a:custGeom>
              <a:avLst/>
              <a:gdLst/>
              <a:ahLst/>
              <a:cxnLst/>
              <a:rect l="l" t="t" r="r" b="b"/>
              <a:pathLst>
                <a:path w="1483" h="786" extrusionOk="0">
                  <a:moveTo>
                    <a:pt x="9" y="0"/>
                  </a:moveTo>
                  <a:lnTo>
                    <a:pt x="1" y="786"/>
                  </a:lnTo>
                  <a:lnTo>
                    <a:pt x="1476" y="786"/>
                  </a:lnTo>
                  <a:lnTo>
                    <a:pt x="1483"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11" name="Google Shape;4611;p60"/>
            <p:cNvGrpSpPr/>
            <p:nvPr/>
          </p:nvGrpSpPr>
          <p:grpSpPr>
            <a:xfrm>
              <a:off x="8851818" y="2590400"/>
              <a:ext cx="1132815" cy="1047277"/>
              <a:chOff x="8851818" y="2666600"/>
              <a:chExt cx="1132815" cy="1047277"/>
            </a:xfrm>
          </p:grpSpPr>
          <p:sp>
            <p:nvSpPr>
              <p:cNvPr id="4612" name="Google Shape;4612;p60"/>
              <p:cNvSpPr/>
              <p:nvPr/>
            </p:nvSpPr>
            <p:spPr>
              <a:xfrm>
                <a:off x="8851818" y="2666600"/>
                <a:ext cx="1132815" cy="1047277"/>
              </a:xfrm>
              <a:custGeom>
                <a:avLst/>
                <a:gdLst/>
                <a:ahLst/>
                <a:cxnLst/>
                <a:rect l="l" t="t" r="r" b="b"/>
                <a:pathLst>
                  <a:path w="9138" h="8448" extrusionOk="0">
                    <a:moveTo>
                      <a:pt x="6953" y="1"/>
                    </a:moveTo>
                    <a:lnTo>
                      <a:pt x="6953" y="1"/>
                    </a:lnTo>
                    <a:cubicBezTo>
                      <a:pt x="6215" y="282"/>
                      <a:pt x="5499" y="682"/>
                      <a:pt x="4724" y="802"/>
                    </a:cubicBezTo>
                    <a:cubicBezTo>
                      <a:pt x="4569" y="829"/>
                      <a:pt x="4406" y="843"/>
                      <a:pt x="4265" y="920"/>
                    </a:cubicBezTo>
                    <a:cubicBezTo>
                      <a:pt x="4124" y="998"/>
                      <a:pt x="4011" y="1160"/>
                      <a:pt x="4042" y="1325"/>
                    </a:cubicBezTo>
                    <a:cubicBezTo>
                      <a:pt x="4064" y="1445"/>
                      <a:pt x="4155" y="1541"/>
                      <a:pt x="4171" y="1661"/>
                    </a:cubicBezTo>
                    <a:cubicBezTo>
                      <a:pt x="4185" y="1757"/>
                      <a:pt x="4147" y="1853"/>
                      <a:pt x="4144" y="1951"/>
                    </a:cubicBezTo>
                    <a:cubicBezTo>
                      <a:pt x="4141" y="2044"/>
                      <a:pt x="4197" y="2154"/>
                      <a:pt x="4282" y="2154"/>
                    </a:cubicBezTo>
                    <a:cubicBezTo>
                      <a:pt x="4286" y="2154"/>
                      <a:pt x="4290" y="2154"/>
                      <a:pt x="4294" y="2153"/>
                    </a:cubicBezTo>
                    <a:lnTo>
                      <a:pt x="4294" y="2153"/>
                    </a:lnTo>
                    <a:cubicBezTo>
                      <a:pt x="4203" y="2220"/>
                      <a:pt x="4206" y="2361"/>
                      <a:pt x="4219" y="2477"/>
                    </a:cubicBezTo>
                    <a:cubicBezTo>
                      <a:pt x="3904" y="2309"/>
                      <a:pt x="3552" y="2222"/>
                      <a:pt x="3199" y="2222"/>
                    </a:cubicBezTo>
                    <a:cubicBezTo>
                      <a:pt x="3160" y="2222"/>
                      <a:pt x="3122" y="2223"/>
                      <a:pt x="3083" y="2225"/>
                    </a:cubicBezTo>
                    <a:cubicBezTo>
                      <a:pt x="2867" y="2237"/>
                      <a:pt x="2642" y="2287"/>
                      <a:pt x="2478" y="2437"/>
                    </a:cubicBezTo>
                    <a:cubicBezTo>
                      <a:pt x="2315" y="2589"/>
                      <a:pt x="2238" y="2863"/>
                      <a:pt x="2356" y="3054"/>
                    </a:cubicBezTo>
                    <a:cubicBezTo>
                      <a:pt x="2484" y="3265"/>
                      <a:pt x="2758" y="3290"/>
                      <a:pt x="2991" y="3327"/>
                    </a:cubicBezTo>
                    <a:cubicBezTo>
                      <a:pt x="3389" y="3394"/>
                      <a:pt x="3771" y="3563"/>
                      <a:pt x="4095" y="3816"/>
                    </a:cubicBezTo>
                    <a:cubicBezTo>
                      <a:pt x="4186" y="3886"/>
                      <a:pt x="4275" y="3965"/>
                      <a:pt x="4378" y="4008"/>
                    </a:cubicBezTo>
                    <a:cubicBezTo>
                      <a:pt x="4451" y="4039"/>
                      <a:pt x="4527" y="4051"/>
                      <a:pt x="4604" y="4051"/>
                    </a:cubicBezTo>
                    <a:cubicBezTo>
                      <a:pt x="4733" y="4051"/>
                      <a:pt x="4865" y="4018"/>
                      <a:pt x="4991" y="3985"/>
                    </a:cubicBezTo>
                    <a:lnTo>
                      <a:pt x="4991" y="3985"/>
                    </a:lnTo>
                    <a:cubicBezTo>
                      <a:pt x="4834" y="4139"/>
                      <a:pt x="4661" y="4343"/>
                      <a:pt x="4713" y="4562"/>
                    </a:cubicBezTo>
                    <a:cubicBezTo>
                      <a:pt x="4772" y="4814"/>
                      <a:pt x="5104" y="4976"/>
                      <a:pt x="5044" y="5226"/>
                    </a:cubicBezTo>
                    <a:cubicBezTo>
                      <a:pt x="4998" y="5420"/>
                      <a:pt x="4762" y="5458"/>
                      <a:pt x="4585" y="5528"/>
                    </a:cubicBezTo>
                    <a:cubicBezTo>
                      <a:pt x="4170" y="5692"/>
                      <a:pt x="3915" y="6199"/>
                      <a:pt x="3480" y="6283"/>
                    </a:cubicBezTo>
                    <a:cubicBezTo>
                      <a:pt x="3524" y="6383"/>
                      <a:pt x="3621" y="6456"/>
                      <a:pt x="3726" y="6468"/>
                    </a:cubicBezTo>
                    <a:cubicBezTo>
                      <a:pt x="3712" y="6628"/>
                      <a:pt x="3695" y="6794"/>
                      <a:pt x="3626" y="6939"/>
                    </a:cubicBezTo>
                    <a:cubicBezTo>
                      <a:pt x="3558" y="7084"/>
                      <a:pt x="3425" y="7206"/>
                      <a:pt x="3272" y="7208"/>
                    </a:cubicBezTo>
                    <a:cubicBezTo>
                      <a:pt x="3270" y="7208"/>
                      <a:pt x="3268" y="7208"/>
                      <a:pt x="3265" y="7208"/>
                    </a:cubicBezTo>
                    <a:cubicBezTo>
                      <a:pt x="3205" y="7208"/>
                      <a:pt x="3143" y="7189"/>
                      <a:pt x="3084" y="7189"/>
                    </a:cubicBezTo>
                    <a:cubicBezTo>
                      <a:pt x="3059" y="7189"/>
                      <a:pt x="3034" y="7193"/>
                      <a:pt x="3010" y="7202"/>
                    </a:cubicBezTo>
                    <a:cubicBezTo>
                      <a:pt x="2930" y="7234"/>
                      <a:pt x="2879" y="7327"/>
                      <a:pt x="2798" y="7353"/>
                    </a:cubicBezTo>
                    <a:cubicBezTo>
                      <a:pt x="2781" y="7358"/>
                      <a:pt x="2764" y="7361"/>
                      <a:pt x="2747" y="7361"/>
                    </a:cubicBezTo>
                    <a:cubicBezTo>
                      <a:pt x="2659" y="7361"/>
                      <a:pt x="2571" y="7297"/>
                      <a:pt x="2479" y="7280"/>
                    </a:cubicBezTo>
                    <a:cubicBezTo>
                      <a:pt x="2462" y="7277"/>
                      <a:pt x="2445" y="7276"/>
                      <a:pt x="2429" y="7276"/>
                    </a:cubicBezTo>
                    <a:cubicBezTo>
                      <a:pt x="2228" y="7276"/>
                      <a:pt x="2054" y="7488"/>
                      <a:pt x="1845" y="7517"/>
                    </a:cubicBezTo>
                    <a:cubicBezTo>
                      <a:pt x="1826" y="7520"/>
                      <a:pt x="1807" y="7521"/>
                      <a:pt x="1788" y="7521"/>
                    </a:cubicBezTo>
                    <a:cubicBezTo>
                      <a:pt x="1650" y="7521"/>
                      <a:pt x="1504" y="7461"/>
                      <a:pt x="1374" y="7461"/>
                    </a:cubicBezTo>
                    <a:cubicBezTo>
                      <a:pt x="1312" y="7461"/>
                      <a:pt x="1254" y="7475"/>
                      <a:pt x="1202" y="7514"/>
                    </a:cubicBezTo>
                    <a:cubicBezTo>
                      <a:pt x="1160" y="7548"/>
                      <a:pt x="1126" y="7595"/>
                      <a:pt x="1080" y="7619"/>
                    </a:cubicBezTo>
                    <a:cubicBezTo>
                      <a:pt x="1050" y="7634"/>
                      <a:pt x="1018" y="7639"/>
                      <a:pt x="984" y="7639"/>
                    </a:cubicBezTo>
                    <a:cubicBezTo>
                      <a:pt x="952" y="7639"/>
                      <a:pt x="918" y="7634"/>
                      <a:pt x="887" y="7630"/>
                    </a:cubicBezTo>
                    <a:cubicBezTo>
                      <a:pt x="820" y="7623"/>
                      <a:pt x="754" y="7619"/>
                      <a:pt x="688" y="7619"/>
                    </a:cubicBezTo>
                    <a:cubicBezTo>
                      <a:pt x="458" y="7619"/>
                      <a:pt x="228" y="7660"/>
                      <a:pt x="0" y="7707"/>
                    </a:cubicBezTo>
                    <a:lnTo>
                      <a:pt x="80" y="8447"/>
                    </a:lnTo>
                    <a:lnTo>
                      <a:pt x="9138" y="8447"/>
                    </a:lnTo>
                    <a:cubicBezTo>
                      <a:pt x="9069" y="8245"/>
                      <a:pt x="8919" y="8071"/>
                      <a:pt x="8756" y="7933"/>
                    </a:cubicBezTo>
                    <a:cubicBezTo>
                      <a:pt x="8695" y="7880"/>
                      <a:pt x="8625" y="7817"/>
                      <a:pt x="8630" y="7733"/>
                    </a:cubicBezTo>
                    <a:cubicBezTo>
                      <a:pt x="8637" y="7628"/>
                      <a:pt x="8754" y="7581"/>
                      <a:pt x="8822" y="7504"/>
                    </a:cubicBezTo>
                    <a:cubicBezTo>
                      <a:pt x="9045" y="7253"/>
                      <a:pt x="8682" y="6853"/>
                      <a:pt x="8745" y="6515"/>
                    </a:cubicBezTo>
                    <a:cubicBezTo>
                      <a:pt x="8769" y="6384"/>
                      <a:pt x="8853" y="6237"/>
                      <a:pt x="8772" y="6133"/>
                    </a:cubicBezTo>
                    <a:cubicBezTo>
                      <a:pt x="8714" y="6059"/>
                      <a:pt x="8607" y="6067"/>
                      <a:pt x="8516" y="6058"/>
                    </a:cubicBezTo>
                    <a:cubicBezTo>
                      <a:pt x="8260" y="6030"/>
                      <a:pt x="8052" y="5811"/>
                      <a:pt x="7949" y="5561"/>
                    </a:cubicBezTo>
                    <a:cubicBezTo>
                      <a:pt x="7847" y="5310"/>
                      <a:pt x="7831" y="5032"/>
                      <a:pt x="7816" y="4760"/>
                    </a:cubicBezTo>
                    <a:cubicBezTo>
                      <a:pt x="7806" y="4571"/>
                      <a:pt x="7796" y="4377"/>
                      <a:pt x="7850" y="4198"/>
                    </a:cubicBezTo>
                    <a:cubicBezTo>
                      <a:pt x="7899" y="4036"/>
                      <a:pt x="7997" y="3894"/>
                      <a:pt x="8047" y="3732"/>
                    </a:cubicBezTo>
                    <a:cubicBezTo>
                      <a:pt x="8096" y="3570"/>
                      <a:pt x="8079" y="3361"/>
                      <a:pt x="7942" y="3271"/>
                    </a:cubicBezTo>
                    <a:cubicBezTo>
                      <a:pt x="7868" y="3222"/>
                      <a:pt x="7776" y="3218"/>
                      <a:pt x="7692" y="3198"/>
                    </a:cubicBezTo>
                    <a:cubicBezTo>
                      <a:pt x="7475" y="3145"/>
                      <a:pt x="7304" y="2980"/>
                      <a:pt x="7149" y="2805"/>
                    </a:cubicBezTo>
                    <a:lnTo>
                      <a:pt x="6931" y="2682"/>
                    </a:lnTo>
                    <a:lnTo>
                      <a:pt x="6358" y="1503"/>
                    </a:lnTo>
                    <a:lnTo>
                      <a:pt x="6582" y="862"/>
                    </a:lnTo>
                    <a:lnTo>
                      <a:pt x="6899" y="862"/>
                    </a:lnTo>
                    <a:lnTo>
                      <a:pt x="69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3" name="Google Shape;4613;p60"/>
              <p:cNvSpPr/>
              <p:nvPr/>
            </p:nvSpPr>
            <p:spPr>
              <a:xfrm>
                <a:off x="8851818" y="2666600"/>
                <a:ext cx="1132815" cy="1047277"/>
              </a:xfrm>
              <a:custGeom>
                <a:avLst/>
                <a:gdLst/>
                <a:ahLst/>
                <a:cxnLst/>
                <a:rect l="l" t="t" r="r" b="b"/>
                <a:pathLst>
                  <a:path w="9138" h="8448" extrusionOk="0">
                    <a:moveTo>
                      <a:pt x="6953" y="1"/>
                    </a:moveTo>
                    <a:lnTo>
                      <a:pt x="6953" y="1"/>
                    </a:lnTo>
                    <a:cubicBezTo>
                      <a:pt x="6215" y="282"/>
                      <a:pt x="5499" y="682"/>
                      <a:pt x="4724" y="802"/>
                    </a:cubicBezTo>
                    <a:cubicBezTo>
                      <a:pt x="4569" y="829"/>
                      <a:pt x="4406" y="843"/>
                      <a:pt x="4265" y="920"/>
                    </a:cubicBezTo>
                    <a:cubicBezTo>
                      <a:pt x="4124" y="998"/>
                      <a:pt x="4011" y="1160"/>
                      <a:pt x="4042" y="1325"/>
                    </a:cubicBezTo>
                    <a:cubicBezTo>
                      <a:pt x="4064" y="1445"/>
                      <a:pt x="4155" y="1541"/>
                      <a:pt x="4171" y="1661"/>
                    </a:cubicBezTo>
                    <a:cubicBezTo>
                      <a:pt x="4185" y="1757"/>
                      <a:pt x="4147" y="1853"/>
                      <a:pt x="4144" y="1951"/>
                    </a:cubicBezTo>
                    <a:cubicBezTo>
                      <a:pt x="4141" y="2044"/>
                      <a:pt x="4197" y="2154"/>
                      <a:pt x="4282" y="2154"/>
                    </a:cubicBezTo>
                    <a:cubicBezTo>
                      <a:pt x="4286" y="2154"/>
                      <a:pt x="4290" y="2154"/>
                      <a:pt x="4294" y="2153"/>
                    </a:cubicBezTo>
                    <a:lnTo>
                      <a:pt x="4294" y="2153"/>
                    </a:lnTo>
                    <a:cubicBezTo>
                      <a:pt x="4203" y="2220"/>
                      <a:pt x="4206" y="2361"/>
                      <a:pt x="4219" y="2477"/>
                    </a:cubicBezTo>
                    <a:cubicBezTo>
                      <a:pt x="3904" y="2309"/>
                      <a:pt x="3552" y="2222"/>
                      <a:pt x="3199" y="2222"/>
                    </a:cubicBezTo>
                    <a:cubicBezTo>
                      <a:pt x="3160" y="2222"/>
                      <a:pt x="3122" y="2223"/>
                      <a:pt x="3083" y="2225"/>
                    </a:cubicBezTo>
                    <a:cubicBezTo>
                      <a:pt x="2867" y="2237"/>
                      <a:pt x="2642" y="2287"/>
                      <a:pt x="2478" y="2437"/>
                    </a:cubicBezTo>
                    <a:cubicBezTo>
                      <a:pt x="2315" y="2589"/>
                      <a:pt x="2238" y="2863"/>
                      <a:pt x="2356" y="3054"/>
                    </a:cubicBezTo>
                    <a:cubicBezTo>
                      <a:pt x="2484" y="3265"/>
                      <a:pt x="2758" y="3290"/>
                      <a:pt x="2991" y="3327"/>
                    </a:cubicBezTo>
                    <a:cubicBezTo>
                      <a:pt x="3389" y="3394"/>
                      <a:pt x="3771" y="3563"/>
                      <a:pt x="4095" y="3816"/>
                    </a:cubicBezTo>
                    <a:cubicBezTo>
                      <a:pt x="4186" y="3886"/>
                      <a:pt x="4275" y="3965"/>
                      <a:pt x="4378" y="4008"/>
                    </a:cubicBezTo>
                    <a:cubicBezTo>
                      <a:pt x="4451" y="4039"/>
                      <a:pt x="4527" y="4051"/>
                      <a:pt x="4604" y="4051"/>
                    </a:cubicBezTo>
                    <a:cubicBezTo>
                      <a:pt x="4733" y="4051"/>
                      <a:pt x="4865" y="4018"/>
                      <a:pt x="4991" y="3985"/>
                    </a:cubicBezTo>
                    <a:lnTo>
                      <a:pt x="4991" y="3985"/>
                    </a:lnTo>
                    <a:cubicBezTo>
                      <a:pt x="4834" y="4139"/>
                      <a:pt x="4661" y="4343"/>
                      <a:pt x="4713" y="4562"/>
                    </a:cubicBezTo>
                    <a:cubicBezTo>
                      <a:pt x="4772" y="4814"/>
                      <a:pt x="5104" y="4976"/>
                      <a:pt x="5044" y="5226"/>
                    </a:cubicBezTo>
                    <a:cubicBezTo>
                      <a:pt x="4998" y="5420"/>
                      <a:pt x="4762" y="5458"/>
                      <a:pt x="4585" y="5528"/>
                    </a:cubicBezTo>
                    <a:cubicBezTo>
                      <a:pt x="4170" y="5692"/>
                      <a:pt x="3915" y="6199"/>
                      <a:pt x="3480" y="6283"/>
                    </a:cubicBezTo>
                    <a:cubicBezTo>
                      <a:pt x="3524" y="6383"/>
                      <a:pt x="3621" y="6456"/>
                      <a:pt x="3726" y="6468"/>
                    </a:cubicBezTo>
                    <a:cubicBezTo>
                      <a:pt x="3712" y="6628"/>
                      <a:pt x="3695" y="6794"/>
                      <a:pt x="3626" y="6939"/>
                    </a:cubicBezTo>
                    <a:cubicBezTo>
                      <a:pt x="3558" y="7084"/>
                      <a:pt x="3425" y="7206"/>
                      <a:pt x="3272" y="7208"/>
                    </a:cubicBezTo>
                    <a:cubicBezTo>
                      <a:pt x="3270" y="7208"/>
                      <a:pt x="3268" y="7208"/>
                      <a:pt x="3265" y="7208"/>
                    </a:cubicBezTo>
                    <a:cubicBezTo>
                      <a:pt x="3205" y="7208"/>
                      <a:pt x="3143" y="7189"/>
                      <a:pt x="3084" y="7189"/>
                    </a:cubicBezTo>
                    <a:cubicBezTo>
                      <a:pt x="3059" y="7189"/>
                      <a:pt x="3034" y="7193"/>
                      <a:pt x="3010" y="7202"/>
                    </a:cubicBezTo>
                    <a:cubicBezTo>
                      <a:pt x="2930" y="7234"/>
                      <a:pt x="2879" y="7327"/>
                      <a:pt x="2798" y="7353"/>
                    </a:cubicBezTo>
                    <a:cubicBezTo>
                      <a:pt x="2781" y="7358"/>
                      <a:pt x="2764" y="7361"/>
                      <a:pt x="2747" y="7361"/>
                    </a:cubicBezTo>
                    <a:cubicBezTo>
                      <a:pt x="2659" y="7361"/>
                      <a:pt x="2571" y="7297"/>
                      <a:pt x="2479" y="7280"/>
                    </a:cubicBezTo>
                    <a:cubicBezTo>
                      <a:pt x="2462" y="7277"/>
                      <a:pt x="2445" y="7276"/>
                      <a:pt x="2429" y="7276"/>
                    </a:cubicBezTo>
                    <a:cubicBezTo>
                      <a:pt x="2228" y="7276"/>
                      <a:pt x="2054" y="7488"/>
                      <a:pt x="1845" y="7517"/>
                    </a:cubicBezTo>
                    <a:cubicBezTo>
                      <a:pt x="1826" y="7520"/>
                      <a:pt x="1807" y="7521"/>
                      <a:pt x="1788" y="7521"/>
                    </a:cubicBezTo>
                    <a:cubicBezTo>
                      <a:pt x="1650" y="7521"/>
                      <a:pt x="1504" y="7461"/>
                      <a:pt x="1374" y="7461"/>
                    </a:cubicBezTo>
                    <a:cubicBezTo>
                      <a:pt x="1312" y="7461"/>
                      <a:pt x="1254" y="7475"/>
                      <a:pt x="1202" y="7514"/>
                    </a:cubicBezTo>
                    <a:cubicBezTo>
                      <a:pt x="1160" y="7548"/>
                      <a:pt x="1126" y="7595"/>
                      <a:pt x="1080" y="7619"/>
                    </a:cubicBezTo>
                    <a:cubicBezTo>
                      <a:pt x="1050" y="7634"/>
                      <a:pt x="1018" y="7639"/>
                      <a:pt x="984" y="7639"/>
                    </a:cubicBezTo>
                    <a:cubicBezTo>
                      <a:pt x="952" y="7639"/>
                      <a:pt x="918" y="7634"/>
                      <a:pt x="887" y="7630"/>
                    </a:cubicBezTo>
                    <a:cubicBezTo>
                      <a:pt x="820" y="7623"/>
                      <a:pt x="754" y="7619"/>
                      <a:pt x="688" y="7619"/>
                    </a:cubicBezTo>
                    <a:cubicBezTo>
                      <a:pt x="458" y="7619"/>
                      <a:pt x="228" y="7660"/>
                      <a:pt x="0" y="7707"/>
                    </a:cubicBezTo>
                    <a:lnTo>
                      <a:pt x="80" y="8447"/>
                    </a:lnTo>
                    <a:lnTo>
                      <a:pt x="9138" y="8447"/>
                    </a:lnTo>
                    <a:cubicBezTo>
                      <a:pt x="9069" y="8245"/>
                      <a:pt x="8919" y="8071"/>
                      <a:pt x="8756" y="7933"/>
                    </a:cubicBezTo>
                    <a:cubicBezTo>
                      <a:pt x="8695" y="7880"/>
                      <a:pt x="8625" y="7817"/>
                      <a:pt x="8630" y="7733"/>
                    </a:cubicBezTo>
                    <a:cubicBezTo>
                      <a:pt x="8637" y="7628"/>
                      <a:pt x="8754" y="7581"/>
                      <a:pt x="8822" y="7504"/>
                    </a:cubicBezTo>
                    <a:cubicBezTo>
                      <a:pt x="9045" y="7253"/>
                      <a:pt x="8682" y="6853"/>
                      <a:pt x="8745" y="6515"/>
                    </a:cubicBezTo>
                    <a:cubicBezTo>
                      <a:pt x="8769" y="6384"/>
                      <a:pt x="8853" y="6237"/>
                      <a:pt x="8772" y="6133"/>
                    </a:cubicBezTo>
                    <a:cubicBezTo>
                      <a:pt x="8714" y="6059"/>
                      <a:pt x="8607" y="6067"/>
                      <a:pt x="8516" y="6058"/>
                    </a:cubicBezTo>
                    <a:cubicBezTo>
                      <a:pt x="8260" y="6030"/>
                      <a:pt x="8052" y="5811"/>
                      <a:pt x="7949" y="5561"/>
                    </a:cubicBezTo>
                    <a:cubicBezTo>
                      <a:pt x="7847" y="5310"/>
                      <a:pt x="7831" y="5032"/>
                      <a:pt x="7816" y="4760"/>
                    </a:cubicBezTo>
                    <a:cubicBezTo>
                      <a:pt x="7806" y="4571"/>
                      <a:pt x="7796" y="4377"/>
                      <a:pt x="7850" y="4198"/>
                    </a:cubicBezTo>
                    <a:cubicBezTo>
                      <a:pt x="7899" y="4036"/>
                      <a:pt x="7997" y="3894"/>
                      <a:pt x="8047" y="3732"/>
                    </a:cubicBezTo>
                    <a:cubicBezTo>
                      <a:pt x="8096" y="3570"/>
                      <a:pt x="8079" y="3361"/>
                      <a:pt x="7942" y="3271"/>
                    </a:cubicBezTo>
                    <a:cubicBezTo>
                      <a:pt x="7868" y="3222"/>
                      <a:pt x="7776" y="3218"/>
                      <a:pt x="7692" y="3198"/>
                    </a:cubicBezTo>
                    <a:cubicBezTo>
                      <a:pt x="7475" y="3145"/>
                      <a:pt x="7304" y="2980"/>
                      <a:pt x="7149" y="2805"/>
                    </a:cubicBezTo>
                    <a:lnTo>
                      <a:pt x="6931" y="2682"/>
                    </a:lnTo>
                    <a:lnTo>
                      <a:pt x="6358" y="1503"/>
                    </a:lnTo>
                    <a:lnTo>
                      <a:pt x="6582" y="862"/>
                    </a:lnTo>
                    <a:lnTo>
                      <a:pt x="6899" y="862"/>
                    </a:lnTo>
                    <a:lnTo>
                      <a:pt x="6953" y="1"/>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14" name="Google Shape;4614;p60"/>
            <p:cNvSpPr/>
            <p:nvPr/>
          </p:nvSpPr>
          <p:spPr>
            <a:xfrm>
              <a:off x="9763715" y="2451805"/>
              <a:ext cx="148389" cy="97191"/>
            </a:xfrm>
            <a:custGeom>
              <a:avLst/>
              <a:gdLst/>
              <a:ahLst/>
              <a:cxnLst/>
              <a:rect l="l" t="t" r="r" b="b"/>
              <a:pathLst>
                <a:path w="1197" h="784" extrusionOk="0">
                  <a:moveTo>
                    <a:pt x="6" y="0"/>
                  </a:moveTo>
                  <a:lnTo>
                    <a:pt x="1" y="784"/>
                  </a:lnTo>
                  <a:lnTo>
                    <a:pt x="1190" y="784"/>
                  </a:lnTo>
                  <a:lnTo>
                    <a:pt x="1197" y="0"/>
                  </a:lnTo>
                  <a:close/>
                </a:path>
              </a:pathLst>
            </a:custGeom>
            <a:solidFill>
              <a:srgbClr val="B89164">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5" name="Google Shape;4615;p60"/>
            <p:cNvSpPr/>
            <p:nvPr/>
          </p:nvSpPr>
          <p:spPr>
            <a:xfrm>
              <a:off x="9452063" y="2728376"/>
              <a:ext cx="237398" cy="139339"/>
            </a:xfrm>
            <a:custGeom>
              <a:avLst/>
              <a:gdLst/>
              <a:ahLst/>
              <a:cxnLst/>
              <a:rect l="l" t="t" r="r" b="b"/>
              <a:pathLst>
                <a:path w="1915" h="1124" extrusionOk="0">
                  <a:moveTo>
                    <a:pt x="1" y="1"/>
                  </a:moveTo>
                  <a:lnTo>
                    <a:pt x="91" y="1124"/>
                  </a:lnTo>
                  <a:lnTo>
                    <a:pt x="1915" y="1124"/>
                  </a:lnTo>
                  <a:lnTo>
                    <a:pt x="166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6" name="Google Shape;4616;p60"/>
            <p:cNvSpPr/>
            <p:nvPr/>
          </p:nvSpPr>
          <p:spPr>
            <a:xfrm>
              <a:off x="9467187" y="2739657"/>
              <a:ext cx="300249" cy="118885"/>
            </a:xfrm>
            <a:custGeom>
              <a:avLst/>
              <a:gdLst/>
              <a:ahLst/>
              <a:cxnLst/>
              <a:rect l="l" t="t" r="r" b="b"/>
              <a:pathLst>
                <a:path w="2422" h="959" extrusionOk="0">
                  <a:moveTo>
                    <a:pt x="1" y="1"/>
                  </a:moveTo>
                  <a:lnTo>
                    <a:pt x="180" y="959"/>
                  </a:lnTo>
                  <a:lnTo>
                    <a:pt x="2421" y="959"/>
                  </a:lnTo>
                  <a:lnTo>
                    <a:pt x="22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7" name="Google Shape;4617;p60"/>
            <p:cNvSpPr/>
            <p:nvPr/>
          </p:nvSpPr>
          <p:spPr>
            <a:xfrm>
              <a:off x="9519625" y="2860773"/>
              <a:ext cx="206654" cy="98182"/>
            </a:xfrm>
            <a:custGeom>
              <a:avLst/>
              <a:gdLst/>
              <a:ahLst/>
              <a:cxnLst/>
              <a:rect l="l" t="t" r="r" b="b"/>
              <a:pathLst>
                <a:path w="1667" h="792" extrusionOk="0">
                  <a:moveTo>
                    <a:pt x="39" y="1"/>
                  </a:moveTo>
                  <a:lnTo>
                    <a:pt x="1" y="791"/>
                  </a:lnTo>
                  <a:lnTo>
                    <a:pt x="1628" y="791"/>
                  </a:lnTo>
                  <a:lnTo>
                    <a:pt x="166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8" name="Google Shape;4618;p60"/>
            <p:cNvSpPr/>
            <p:nvPr/>
          </p:nvSpPr>
          <p:spPr>
            <a:xfrm>
              <a:off x="9526195" y="2866475"/>
              <a:ext cx="189050" cy="88265"/>
            </a:xfrm>
            <a:custGeom>
              <a:avLst/>
              <a:gdLst/>
              <a:ahLst/>
              <a:cxnLst/>
              <a:rect l="l" t="t" r="r" b="b"/>
              <a:pathLst>
                <a:path w="1525" h="712" extrusionOk="0">
                  <a:moveTo>
                    <a:pt x="28" y="0"/>
                  </a:moveTo>
                  <a:lnTo>
                    <a:pt x="0" y="688"/>
                  </a:lnTo>
                  <a:lnTo>
                    <a:pt x="1496" y="712"/>
                  </a:lnTo>
                  <a:lnTo>
                    <a:pt x="1525" y="24"/>
                  </a:lnTo>
                  <a:lnTo>
                    <a:pt x="2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19" name="Google Shape;4619;p60"/>
            <p:cNvGrpSpPr/>
            <p:nvPr/>
          </p:nvGrpSpPr>
          <p:grpSpPr>
            <a:xfrm>
              <a:off x="9885698" y="3160898"/>
              <a:ext cx="218183" cy="114422"/>
              <a:chOff x="10038098" y="3160898"/>
              <a:chExt cx="218183" cy="114422"/>
            </a:xfrm>
          </p:grpSpPr>
          <p:sp>
            <p:nvSpPr>
              <p:cNvPr id="4620" name="Google Shape;4620;p60"/>
              <p:cNvSpPr/>
              <p:nvPr/>
            </p:nvSpPr>
            <p:spPr>
              <a:xfrm>
                <a:off x="10038098" y="3160898"/>
                <a:ext cx="218183" cy="114422"/>
              </a:xfrm>
              <a:custGeom>
                <a:avLst/>
                <a:gdLst/>
                <a:ahLst/>
                <a:cxnLst/>
                <a:rect l="l" t="t" r="r" b="b"/>
                <a:pathLst>
                  <a:path w="1760" h="923" extrusionOk="0">
                    <a:moveTo>
                      <a:pt x="0" y="1"/>
                    </a:moveTo>
                    <a:lnTo>
                      <a:pt x="0" y="922"/>
                    </a:lnTo>
                    <a:lnTo>
                      <a:pt x="1759" y="922"/>
                    </a:lnTo>
                    <a:lnTo>
                      <a:pt x="17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1" name="Google Shape;4621;p60"/>
              <p:cNvSpPr/>
              <p:nvPr/>
            </p:nvSpPr>
            <p:spPr>
              <a:xfrm>
                <a:off x="10038098" y="3160898"/>
                <a:ext cx="218183" cy="114422"/>
              </a:xfrm>
              <a:custGeom>
                <a:avLst/>
                <a:gdLst/>
                <a:ahLst/>
                <a:cxnLst/>
                <a:rect l="l" t="t" r="r" b="b"/>
                <a:pathLst>
                  <a:path w="1760" h="923" extrusionOk="0">
                    <a:moveTo>
                      <a:pt x="0" y="1"/>
                    </a:moveTo>
                    <a:lnTo>
                      <a:pt x="0" y="922"/>
                    </a:lnTo>
                    <a:lnTo>
                      <a:pt x="1759" y="922"/>
                    </a:lnTo>
                    <a:lnTo>
                      <a:pt x="1759"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2" name="Google Shape;4622;p60"/>
            <p:cNvGrpSpPr/>
            <p:nvPr/>
          </p:nvGrpSpPr>
          <p:grpSpPr>
            <a:xfrm>
              <a:off x="7931863" y="3481105"/>
              <a:ext cx="206778" cy="113678"/>
              <a:chOff x="7931863" y="3557305"/>
              <a:chExt cx="206778" cy="113678"/>
            </a:xfrm>
          </p:grpSpPr>
          <p:sp>
            <p:nvSpPr>
              <p:cNvPr id="4623" name="Google Shape;4623;p60"/>
              <p:cNvSpPr/>
              <p:nvPr/>
            </p:nvSpPr>
            <p:spPr>
              <a:xfrm>
                <a:off x="7931863" y="3557305"/>
                <a:ext cx="206778" cy="113678"/>
              </a:xfrm>
              <a:custGeom>
                <a:avLst/>
                <a:gdLst/>
                <a:ahLst/>
                <a:cxnLst/>
                <a:rect l="l" t="t" r="r" b="b"/>
                <a:pathLst>
                  <a:path w="1668" h="917" extrusionOk="0">
                    <a:moveTo>
                      <a:pt x="1" y="0"/>
                    </a:moveTo>
                    <a:lnTo>
                      <a:pt x="40" y="889"/>
                    </a:lnTo>
                    <a:lnTo>
                      <a:pt x="1667" y="916"/>
                    </a:lnTo>
                    <a:lnTo>
                      <a:pt x="1628" y="28"/>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4" name="Google Shape;4624;p60"/>
              <p:cNvSpPr/>
              <p:nvPr/>
            </p:nvSpPr>
            <p:spPr>
              <a:xfrm>
                <a:off x="7931863" y="3557305"/>
                <a:ext cx="206778" cy="113678"/>
              </a:xfrm>
              <a:custGeom>
                <a:avLst/>
                <a:gdLst/>
                <a:ahLst/>
                <a:cxnLst/>
                <a:rect l="l" t="t" r="r" b="b"/>
                <a:pathLst>
                  <a:path w="1668" h="917" extrusionOk="0">
                    <a:moveTo>
                      <a:pt x="1" y="0"/>
                    </a:moveTo>
                    <a:lnTo>
                      <a:pt x="40" y="889"/>
                    </a:lnTo>
                    <a:lnTo>
                      <a:pt x="1667" y="916"/>
                    </a:lnTo>
                    <a:lnTo>
                      <a:pt x="1628" y="28"/>
                    </a:lnTo>
                    <a:lnTo>
                      <a:pt x="1"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5" name="Google Shape;4625;p60"/>
            <p:cNvGrpSpPr/>
            <p:nvPr/>
          </p:nvGrpSpPr>
          <p:grpSpPr>
            <a:xfrm>
              <a:off x="10419745" y="3458667"/>
              <a:ext cx="183596" cy="97191"/>
              <a:chOff x="10495945" y="3458667"/>
              <a:chExt cx="183596" cy="97191"/>
            </a:xfrm>
          </p:grpSpPr>
          <p:sp>
            <p:nvSpPr>
              <p:cNvPr id="4626" name="Google Shape;4626;p60"/>
              <p:cNvSpPr/>
              <p:nvPr/>
            </p:nvSpPr>
            <p:spPr>
              <a:xfrm>
                <a:off x="10495945" y="3458667"/>
                <a:ext cx="183596" cy="97191"/>
              </a:xfrm>
              <a:custGeom>
                <a:avLst/>
                <a:gdLst/>
                <a:ahLst/>
                <a:cxnLst/>
                <a:rect l="l" t="t" r="r" b="b"/>
                <a:pathLst>
                  <a:path w="1481" h="784" extrusionOk="0">
                    <a:moveTo>
                      <a:pt x="6" y="0"/>
                    </a:moveTo>
                    <a:lnTo>
                      <a:pt x="0" y="783"/>
                    </a:lnTo>
                    <a:lnTo>
                      <a:pt x="1474" y="783"/>
                    </a:lnTo>
                    <a:lnTo>
                      <a:pt x="14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7" name="Google Shape;4627;p60"/>
              <p:cNvSpPr/>
              <p:nvPr/>
            </p:nvSpPr>
            <p:spPr>
              <a:xfrm>
                <a:off x="10495945" y="3458667"/>
                <a:ext cx="183596" cy="97191"/>
              </a:xfrm>
              <a:custGeom>
                <a:avLst/>
                <a:gdLst/>
                <a:ahLst/>
                <a:cxnLst/>
                <a:rect l="l" t="t" r="r" b="b"/>
                <a:pathLst>
                  <a:path w="1481" h="784" extrusionOk="0">
                    <a:moveTo>
                      <a:pt x="6" y="0"/>
                    </a:moveTo>
                    <a:lnTo>
                      <a:pt x="0" y="783"/>
                    </a:lnTo>
                    <a:lnTo>
                      <a:pt x="1474" y="783"/>
                    </a:lnTo>
                    <a:lnTo>
                      <a:pt x="1481" y="0"/>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8" name="Google Shape;4628;p60"/>
            <p:cNvGrpSpPr/>
            <p:nvPr/>
          </p:nvGrpSpPr>
          <p:grpSpPr>
            <a:xfrm>
              <a:off x="10171440" y="3505651"/>
              <a:ext cx="183844" cy="97191"/>
              <a:chOff x="10247640" y="3505651"/>
              <a:chExt cx="183844" cy="97191"/>
            </a:xfrm>
          </p:grpSpPr>
          <p:sp>
            <p:nvSpPr>
              <p:cNvPr id="4629" name="Google Shape;4629;p60"/>
              <p:cNvSpPr/>
              <p:nvPr/>
            </p:nvSpPr>
            <p:spPr>
              <a:xfrm>
                <a:off x="10247640" y="3505651"/>
                <a:ext cx="183844" cy="97191"/>
              </a:xfrm>
              <a:custGeom>
                <a:avLst/>
                <a:gdLst/>
                <a:ahLst/>
                <a:cxnLst/>
                <a:rect l="l" t="t" r="r" b="b"/>
                <a:pathLst>
                  <a:path w="1483" h="784" extrusionOk="0">
                    <a:moveTo>
                      <a:pt x="8" y="1"/>
                    </a:moveTo>
                    <a:lnTo>
                      <a:pt x="0" y="784"/>
                    </a:lnTo>
                    <a:lnTo>
                      <a:pt x="1476" y="784"/>
                    </a:lnTo>
                    <a:lnTo>
                      <a:pt x="14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0" name="Google Shape;4630;p60"/>
              <p:cNvSpPr/>
              <p:nvPr/>
            </p:nvSpPr>
            <p:spPr>
              <a:xfrm>
                <a:off x="10247640" y="3505651"/>
                <a:ext cx="183844" cy="97191"/>
              </a:xfrm>
              <a:custGeom>
                <a:avLst/>
                <a:gdLst/>
                <a:ahLst/>
                <a:cxnLst/>
                <a:rect l="l" t="t" r="r" b="b"/>
                <a:pathLst>
                  <a:path w="1483" h="784" extrusionOk="0">
                    <a:moveTo>
                      <a:pt x="8" y="1"/>
                    </a:moveTo>
                    <a:lnTo>
                      <a:pt x="0" y="784"/>
                    </a:lnTo>
                    <a:lnTo>
                      <a:pt x="1476" y="784"/>
                    </a:lnTo>
                    <a:lnTo>
                      <a:pt x="1482"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31" name="Google Shape;4631;p60"/>
            <p:cNvGrpSpPr/>
            <p:nvPr/>
          </p:nvGrpSpPr>
          <p:grpSpPr>
            <a:xfrm>
              <a:off x="9998879" y="3409576"/>
              <a:ext cx="189174" cy="88389"/>
              <a:chOff x="10151279" y="3409576"/>
              <a:chExt cx="189174" cy="88389"/>
            </a:xfrm>
          </p:grpSpPr>
          <p:sp>
            <p:nvSpPr>
              <p:cNvPr id="4632" name="Google Shape;4632;p60"/>
              <p:cNvSpPr/>
              <p:nvPr/>
            </p:nvSpPr>
            <p:spPr>
              <a:xfrm>
                <a:off x="10151279" y="3409576"/>
                <a:ext cx="189174" cy="88389"/>
              </a:xfrm>
              <a:custGeom>
                <a:avLst/>
                <a:gdLst/>
                <a:ahLst/>
                <a:cxnLst/>
                <a:rect l="l" t="t" r="r" b="b"/>
                <a:pathLst>
                  <a:path w="1526" h="713" extrusionOk="0">
                    <a:moveTo>
                      <a:pt x="29" y="1"/>
                    </a:moveTo>
                    <a:lnTo>
                      <a:pt x="1" y="688"/>
                    </a:lnTo>
                    <a:lnTo>
                      <a:pt x="1496" y="712"/>
                    </a:lnTo>
                    <a:lnTo>
                      <a:pt x="1525" y="24"/>
                    </a:lnTo>
                    <a:lnTo>
                      <a:pt x="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3" name="Google Shape;4633;p60"/>
              <p:cNvSpPr/>
              <p:nvPr/>
            </p:nvSpPr>
            <p:spPr>
              <a:xfrm>
                <a:off x="10151279" y="3409576"/>
                <a:ext cx="189174" cy="88389"/>
              </a:xfrm>
              <a:custGeom>
                <a:avLst/>
                <a:gdLst/>
                <a:ahLst/>
                <a:cxnLst/>
                <a:rect l="l" t="t" r="r" b="b"/>
                <a:pathLst>
                  <a:path w="1526" h="713" extrusionOk="0">
                    <a:moveTo>
                      <a:pt x="29" y="1"/>
                    </a:moveTo>
                    <a:lnTo>
                      <a:pt x="1" y="688"/>
                    </a:lnTo>
                    <a:lnTo>
                      <a:pt x="1496" y="712"/>
                    </a:lnTo>
                    <a:lnTo>
                      <a:pt x="1525" y="24"/>
                    </a:lnTo>
                    <a:lnTo>
                      <a:pt x="29" y="1"/>
                    </a:lnTo>
                    <a:close/>
                  </a:path>
                </a:pathLst>
              </a:custGeom>
              <a:solidFill>
                <a:srgbClr val="B89164">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34" name="Google Shape;4634;p60"/>
            <p:cNvSpPr/>
            <p:nvPr/>
          </p:nvSpPr>
          <p:spPr>
            <a:xfrm>
              <a:off x="7708103" y="2757260"/>
              <a:ext cx="3015509" cy="881161"/>
            </a:xfrm>
            <a:custGeom>
              <a:avLst/>
              <a:gdLst/>
              <a:ahLst/>
              <a:cxnLst/>
              <a:rect l="l" t="t" r="r" b="b"/>
              <a:pathLst>
                <a:path w="24325" h="7108" extrusionOk="0">
                  <a:moveTo>
                    <a:pt x="18033" y="1"/>
                  </a:moveTo>
                  <a:lnTo>
                    <a:pt x="18033" y="1863"/>
                  </a:lnTo>
                  <a:lnTo>
                    <a:pt x="11010" y="1863"/>
                  </a:lnTo>
                  <a:lnTo>
                    <a:pt x="11010" y="5603"/>
                  </a:lnTo>
                  <a:lnTo>
                    <a:pt x="0" y="5603"/>
                  </a:lnTo>
                  <a:lnTo>
                    <a:pt x="46" y="7107"/>
                  </a:lnTo>
                  <a:lnTo>
                    <a:pt x="24325" y="7107"/>
                  </a:lnTo>
                  <a:lnTo>
                    <a:pt x="24101" y="4778"/>
                  </a:lnTo>
                  <a:lnTo>
                    <a:pt x="22386" y="4778"/>
                  </a:lnTo>
                  <a:lnTo>
                    <a:pt x="22259" y="3362"/>
                  </a:lnTo>
                  <a:lnTo>
                    <a:pt x="21147" y="3397"/>
                  </a:lnTo>
                  <a:lnTo>
                    <a:pt x="21211" y="1813"/>
                  </a:lnTo>
                  <a:lnTo>
                    <a:pt x="18731" y="1744"/>
                  </a:lnTo>
                  <a:lnTo>
                    <a:pt x="18731" y="26"/>
                  </a:lnTo>
                  <a:lnTo>
                    <a:pt x="18033" y="1"/>
                  </a:ln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35" name="Google Shape;4635;p60"/>
          <p:cNvGrpSpPr/>
          <p:nvPr/>
        </p:nvGrpSpPr>
        <p:grpSpPr>
          <a:xfrm>
            <a:off x="2427728" y="3204595"/>
            <a:ext cx="1221049" cy="1965936"/>
            <a:chOff x="361091" y="127495"/>
            <a:chExt cx="642083" cy="1033778"/>
          </a:xfrm>
        </p:grpSpPr>
        <p:grpSp>
          <p:nvGrpSpPr>
            <p:cNvPr id="4636" name="Google Shape;4636;p60"/>
            <p:cNvGrpSpPr/>
            <p:nvPr/>
          </p:nvGrpSpPr>
          <p:grpSpPr>
            <a:xfrm>
              <a:off x="374929" y="127495"/>
              <a:ext cx="628244" cy="1033778"/>
              <a:chOff x="941954" y="143545"/>
              <a:chExt cx="628244" cy="1033778"/>
            </a:xfrm>
          </p:grpSpPr>
          <p:sp>
            <p:nvSpPr>
              <p:cNvPr id="4637" name="Google Shape;4637;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8" name="Google Shape;4638;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A00825">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9" name="Google Shape;4639;p60"/>
              <p:cNvSpPr/>
              <p:nvPr/>
            </p:nvSpPr>
            <p:spPr>
              <a:xfrm>
                <a:off x="941954" y="143545"/>
                <a:ext cx="628244" cy="1033778"/>
              </a:xfrm>
              <a:custGeom>
                <a:avLst/>
                <a:gdLst/>
                <a:ahLst/>
                <a:cxnLst/>
                <a:rect l="l" t="t" r="r" b="b"/>
                <a:pathLst>
                  <a:path w="9986" h="16432" extrusionOk="0">
                    <a:moveTo>
                      <a:pt x="6907" y="0"/>
                    </a:moveTo>
                    <a:cubicBezTo>
                      <a:pt x="5979" y="0"/>
                      <a:pt x="4942" y="539"/>
                      <a:pt x="3944" y="1560"/>
                    </a:cubicBezTo>
                    <a:cubicBezTo>
                      <a:pt x="2694" y="2837"/>
                      <a:pt x="1605" y="4763"/>
                      <a:pt x="918" y="6914"/>
                    </a:cubicBezTo>
                    <a:cubicBezTo>
                      <a:pt x="230" y="9066"/>
                      <a:pt x="1" y="11266"/>
                      <a:pt x="280" y="13032"/>
                    </a:cubicBezTo>
                    <a:cubicBezTo>
                      <a:pt x="558" y="14797"/>
                      <a:pt x="1321" y="15982"/>
                      <a:pt x="2402" y="16328"/>
                    </a:cubicBezTo>
                    <a:cubicBezTo>
                      <a:pt x="2620" y="16397"/>
                      <a:pt x="2846" y="16432"/>
                      <a:pt x="3080" y="16432"/>
                    </a:cubicBezTo>
                    <a:cubicBezTo>
                      <a:pt x="4008" y="16432"/>
                      <a:pt x="5044" y="15893"/>
                      <a:pt x="6043" y="14872"/>
                    </a:cubicBezTo>
                    <a:cubicBezTo>
                      <a:pt x="7293" y="13596"/>
                      <a:pt x="8382" y="11669"/>
                      <a:pt x="9069" y="9518"/>
                    </a:cubicBezTo>
                    <a:cubicBezTo>
                      <a:pt x="9756" y="7366"/>
                      <a:pt x="9986" y="5167"/>
                      <a:pt x="9708" y="3401"/>
                    </a:cubicBezTo>
                    <a:cubicBezTo>
                      <a:pt x="9429" y="1635"/>
                      <a:pt x="8666" y="450"/>
                      <a:pt x="7585" y="104"/>
                    </a:cubicBezTo>
                    <a:cubicBezTo>
                      <a:pt x="7367" y="34"/>
                      <a:pt x="7140" y="0"/>
                      <a:pt x="690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40" name="Google Shape;4640;p60"/>
            <p:cNvSpPr/>
            <p:nvPr/>
          </p:nvSpPr>
          <p:spPr>
            <a:xfrm>
              <a:off x="381032" y="143538"/>
              <a:ext cx="600940" cy="989047"/>
            </a:xfrm>
            <a:custGeom>
              <a:avLst/>
              <a:gdLst/>
              <a:ahLst/>
              <a:cxnLst/>
              <a:rect l="l" t="t" r="r" b="b"/>
              <a:pathLst>
                <a:path w="9552" h="15721" extrusionOk="0">
                  <a:moveTo>
                    <a:pt x="6606" y="1"/>
                  </a:moveTo>
                  <a:cubicBezTo>
                    <a:pt x="5719" y="1"/>
                    <a:pt x="4728" y="516"/>
                    <a:pt x="3772" y="1492"/>
                  </a:cubicBezTo>
                  <a:cubicBezTo>
                    <a:pt x="2577" y="2714"/>
                    <a:pt x="1535" y="4556"/>
                    <a:pt x="878" y="6615"/>
                  </a:cubicBezTo>
                  <a:cubicBezTo>
                    <a:pt x="220" y="8674"/>
                    <a:pt x="1" y="10779"/>
                    <a:pt x="266" y="12467"/>
                  </a:cubicBezTo>
                  <a:cubicBezTo>
                    <a:pt x="533" y="14156"/>
                    <a:pt x="1263" y="15290"/>
                    <a:pt x="2297" y="15621"/>
                  </a:cubicBezTo>
                  <a:cubicBezTo>
                    <a:pt x="2505" y="15687"/>
                    <a:pt x="2722" y="15720"/>
                    <a:pt x="2946" y="15720"/>
                  </a:cubicBezTo>
                  <a:cubicBezTo>
                    <a:pt x="3833" y="15720"/>
                    <a:pt x="4825" y="15204"/>
                    <a:pt x="5780" y="14228"/>
                  </a:cubicBezTo>
                  <a:cubicBezTo>
                    <a:pt x="6975" y="13007"/>
                    <a:pt x="8017" y="11163"/>
                    <a:pt x="8675" y="9106"/>
                  </a:cubicBezTo>
                  <a:cubicBezTo>
                    <a:pt x="9332" y="7047"/>
                    <a:pt x="9552" y="4942"/>
                    <a:pt x="9286" y="3254"/>
                  </a:cubicBezTo>
                  <a:cubicBezTo>
                    <a:pt x="9019" y="1565"/>
                    <a:pt x="8289" y="430"/>
                    <a:pt x="7255" y="100"/>
                  </a:cubicBezTo>
                  <a:cubicBezTo>
                    <a:pt x="7047" y="33"/>
                    <a:pt x="6830" y="1"/>
                    <a:pt x="6606" y="1"/>
                  </a:cubicBezTo>
                  <a:close/>
                </a:path>
              </a:pathLst>
            </a:custGeom>
            <a:solidFill>
              <a:srgbClr val="8F6027">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41" name="Google Shape;4641;p60"/>
            <p:cNvGrpSpPr/>
            <p:nvPr/>
          </p:nvGrpSpPr>
          <p:grpSpPr>
            <a:xfrm>
              <a:off x="402323" y="180278"/>
              <a:ext cx="498405" cy="868016"/>
              <a:chOff x="1098873" y="51366"/>
              <a:chExt cx="498405" cy="868016"/>
            </a:xfrm>
          </p:grpSpPr>
          <p:sp>
            <p:nvSpPr>
              <p:cNvPr id="4642" name="Google Shape;4642;p60"/>
              <p:cNvSpPr/>
              <p:nvPr/>
            </p:nvSpPr>
            <p:spPr>
              <a:xfrm>
                <a:off x="1098873"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3" name="Google Shape;4643;p60"/>
              <p:cNvSpPr/>
              <p:nvPr/>
            </p:nvSpPr>
            <p:spPr>
              <a:xfrm>
                <a:off x="1098885" y="51378"/>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A00825">
                  <a:alpha val="38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4" name="Google Shape;4644;p60"/>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8F6027">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5" name="Google Shape;4645;p60"/>
              <p:cNvSpPr/>
              <p:nvPr/>
            </p:nvSpPr>
            <p:spPr>
              <a:xfrm>
                <a:off x="1098885" y="51366"/>
                <a:ext cx="498393" cy="868004"/>
              </a:xfrm>
              <a:custGeom>
                <a:avLst/>
                <a:gdLst/>
                <a:ahLst/>
                <a:cxnLst/>
                <a:rect l="l" t="t" r="r" b="b"/>
                <a:pathLst>
                  <a:path w="7922" h="13797" extrusionOk="0">
                    <a:moveTo>
                      <a:pt x="5581" y="0"/>
                    </a:moveTo>
                    <a:cubicBezTo>
                      <a:pt x="4835" y="0"/>
                      <a:pt x="3993" y="477"/>
                      <a:pt x="3178" y="1374"/>
                    </a:cubicBezTo>
                    <a:cubicBezTo>
                      <a:pt x="2183" y="2469"/>
                      <a:pt x="1310" y="4102"/>
                      <a:pt x="754" y="5912"/>
                    </a:cubicBezTo>
                    <a:cubicBezTo>
                      <a:pt x="197" y="7723"/>
                      <a:pt x="1" y="9563"/>
                      <a:pt x="209" y="11028"/>
                    </a:cubicBezTo>
                    <a:cubicBezTo>
                      <a:pt x="416" y="12493"/>
                      <a:pt x="1012" y="13464"/>
                      <a:pt x="1862" y="13726"/>
                    </a:cubicBezTo>
                    <a:cubicBezTo>
                      <a:pt x="2017" y="13773"/>
                      <a:pt x="2177" y="13797"/>
                      <a:pt x="2343" y="13797"/>
                    </a:cubicBezTo>
                    <a:cubicBezTo>
                      <a:pt x="3088" y="13797"/>
                      <a:pt x="3931" y="13320"/>
                      <a:pt x="4745" y="12424"/>
                    </a:cubicBezTo>
                    <a:cubicBezTo>
                      <a:pt x="5740" y="11328"/>
                      <a:pt x="6612" y="9696"/>
                      <a:pt x="7169" y="7885"/>
                    </a:cubicBezTo>
                    <a:cubicBezTo>
                      <a:pt x="7725" y="6074"/>
                      <a:pt x="7921" y="4234"/>
                      <a:pt x="7714" y="2769"/>
                    </a:cubicBezTo>
                    <a:cubicBezTo>
                      <a:pt x="7506" y="1303"/>
                      <a:pt x="6911" y="334"/>
                      <a:pt x="6061" y="71"/>
                    </a:cubicBezTo>
                    <a:cubicBezTo>
                      <a:pt x="5907" y="24"/>
                      <a:pt x="5746" y="0"/>
                      <a:pt x="5581"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46" name="Google Shape;4646;p60"/>
            <p:cNvSpPr/>
            <p:nvPr/>
          </p:nvSpPr>
          <p:spPr>
            <a:xfrm>
              <a:off x="393992" y="145110"/>
              <a:ext cx="533687" cy="920158"/>
            </a:xfrm>
            <a:custGeom>
              <a:avLst/>
              <a:gdLst/>
              <a:ahLst/>
              <a:cxnLst/>
              <a:rect l="l" t="t" r="r" b="b"/>
              <a:pathLst>
                <a:path w="8483" h="14626" extrusionOk="0">
                  <a:moveTo>
                    <a:pt x="6737" y="1"/>
                  </a:moveTo>
                  <a:cubicBezTo>
                    <a:pt x="5564" y="1238"/>
                    <a:pt x="4247" y="2921"/>
                    <a:pt x="3026" y="5049"/>
                  </a:cubicBezTo>
                  <a:cubicBezTo>
                    <a:pt x="1670" y="7414"/>
                    <a:pt x="661" y="9929"/>
                    <a:pt x="0" y="12021"/>
                  </a:cubicBezTo>
                  <a:cubicBezTo>
                    <a:pt x="114" y="13084"/>
                    <a:pt x="403" y="13982"/>
                    <a:pt x="847" y="14625"/>
                  </a:cubicBezTo>
                  <a:cubicBezTo>
                    <a:pt x="1965" y="12791"/>
                    <a:pt x="3523" y="9972"/>
                    <a:pt x="5247" y="6965"/>
                  </a:cubicBezTo>
                  <a:cubicBezTo>
                    <a:pt x="6478" y="4821"/>
                    <a:pt x="7604" y="2908"/>
                    <a:pt x="8482" y="1369"/>
                  </a:cubicBezTo>
                  <a:cubicBezTo>
                    <a:pt x="8108" y="684"/>
                    <a:pt x="7591" y="216"/>
                    <a:pt x="6941" y="45"/>
                  </a:cubicBezTo>
                  <a:cubicBezTo>
                    <a:pt x="6875" y="26"/>
                    <a:pt x="6806" y="14"/>
                    <a:pt x="6737"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7" name="Google Shape;4647;p60"/>
            <p:cNvSpPr/>
            <p:nvPr/>
          </p:nvSpPr>
          <p:spPr>
            <a:xfrm>
              <a:off x="379270" y="166564"/>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A00825">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8" name="Google Shape;4648;p60"/>
            <p:cNvSpPr/>
            <p:nvPr/>
          </p:nvSpPr>
          <p:spPr>
            <a:xfrm>
              <a:off x="379170" y="166589"/>
              <a:ext cx="544696" cy="900278"/>
            </a:xfrm>
            <a:custGeom>
              <a:avLst/>
              <a:gdLst/>
              <a:ahLst/>
              <a:cxnLst/>
              <a:rect l="l" t="t" r="r" b="b"/>
              <a:pathLst>
                <a:path w="8658" h="14310" extrusionOk="0">
                  <a:moveTo>
                    <a:pt x="5964" y="118"/>
                  </a:moveTo>
                  <a:cubicBezTo>
                    <a:pt x="6117" y="118"/>
                    <a:pt x="6268" y="137"/>
                    <a:pt x="6415" y="176"/>
                  </a:cubicBezTo>
                  <a:cubicBezTo>
                    <a:pt x="6930" y="311"/>
                    <a:pt x="7353" y="674"/>
                    <a:pt x="7678" y="1251"/>
                  </a:cubicBezTo>
                  <a:cubicBezTo>
                    <a:pt x="8501" y="2720"/>
                    <a:pt x="8519" y="5388"/>
                    <a:pt x="7725" y="8048"/>
                  </a:cubicBezTo>
                  <a:cubicBezTo>
                    <a:pt x="6666" y="11596"/>
                    <a:pt x="4493" y="14192"/>
                    <a:pt x="2691" y="14192"/>
                  </a:cubicBezTo>
                  <a:cubicBezTo>
                    <a:pt x="2538" y="14192"/>
                    <a:pt x="2387" y="14173"/>
                    <a:pt x="2240" y="14134"/>
                  </a:cubicBezTo>
                  <a:cubicBezTo>
                    <a:pt x="1727" y="14000"/>
                    <a:pt x="1302" y="13637"/>
                    <a:pt x="978" y="13060"/>
                  </a:cubicBezTo>
                  <a:cubicBezTo>
                    <a:pt x="154" y="11591"/>
                    <a:pt x="136" y="8923"/>
                    <a:pt x="931" y="6263"/>
                  </a:cubicBezTo>
                  <a:cubicBezTo>
                    <a:pt x="1990" y="2716"/>
                    <a:pt x="4163" y="118"/>
                    <a:pt x="5964" y="118"/>
                  </a:cubicBezTo>
                  <a:close/>
                  <a:moveTo>
                    <a:pt x="5974" y="0"/>
                  </a:moveTo>
                  <a:cubicBezTo>
                    <a:pt x="4118" y="0"/>
                    <a:pt x="1893" y="2630"/>
                    <a:pt x="817" y="6229"/>
                  </a:cubicBezTo>
                  <a:cubicBezTo>
                    <a:pt x="0" y="8960"/>
                    <a:pt x="22" y="11600"/>
                    <a:pt x="875" y="13118"/>
                  </a:cubicBezTo>
                  <a:cubicBezTo>
                    <a:pt x="1216" y="13724"/>
                    <a:pt x="1665" y="14105"/>
                    <a:pt x="2210" y="14248"/>
                  </a:cubicBezTo>
                  <a:cubicBezTo>
                    <a:pt x="2366" y="14289"/>
                    <a:pt x="2524" y="14309"/>
                    <a:pt x="2684" y="14309"/>
                  </a:cubicBezTo>
                  <a:cubicBezTo>
                    <a:pt x="4539" y="14309"/>
                    <a:pt x="6763" y="11680"/>
                    <a:pt x="7840" y="8081"/>
                  </a:cubicBezTo>
                  <a:cubicBezTo>
                    <a:pt x="8657" y="5350"/>
                    <a:pt x="8634" y="2709"/>
                    <a:pt x="7782" y="1192"/>
                  </a:cubicBezTo>
                  <a:cubicBezTo>
                    <a:pt x="7442" y="585"/>
                    <a:pt x="6993" y="205"/>
                    <a:pt x="6447" y="61"/>
                  </a:cubicBezTo>
                  <a:cubicBezTo>
                    <a:pt x="6293" y="20"/>
                    <a:pt x="6135" y="0"/>
                    <a:pt x="5974" y="0"/>
                  </a:cubicBezTo>
                  <a:close/>
                </a:path>
              </a:pathLst>
            </a:custGeom>
            <a:solidFill>
              <a:srgbClr val="49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49" name="Google Shape;4649;p60"/>
            <p:cNvGrpSpPr/>
            <p:nvPr/>
          </p:nvGrpSpPr>
          <p:grpSpPr>
            <a:xfrm>
              <a:off x="361091" y="167820"/>
              <a:ext cx="580871" cy="892917"/>
              <a:chOff x="824464" y="268350"/>
              <a:chExt cx="580871" cy="892917"/>
            </a:xfrm>
          </p:grpSpPr>
          <p:sp>
            <p:nvSpPr>
              <p:cNvPr id="4650" name="Google Shape;4650;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1" name="Google Shape;4651;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A00825">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2" name="Google Shape;4652;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000000">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3" name="Google Shape;4653;p60"/>
              <p:cNvSpPr/>
              <p:nvPr/>
            </p:nvSpPr>
            <p:spPr>
              <a:xfrm>
                <a:off x="824464" y="268350"/>
                <a:ext cx="580871" cy="892917"/>
              </a:xfrm>
              <a:custGeom>
                <a:avLst/>
                <a:gdLst/>
                <a:ahLst/>
                <a:cxnLst/>
                <a:rect l="l" t="t" r="r" b="b"/>
                <a:pathLst>
                  <a:path w="9233" h="14193" extrusionOk="0">
                    <a:moveTo>
                      <a:pt x="5672" y="861"/>
                    </a:moveTo>
                    <a:cubicBezTo>
                      <a:pt x="5808" y="861"/>
                      <a:pt x="5941" y="878"/>
                      <a:pt x="6071" y="912"/>
                    </a:cubicBezTo>
                    <a:cubicBezTo>
                      <a:pt x="7703" y="1343"/>
                      <a:pt x="8221" y="4386"/>
                      <a:pt x="7227" y="7711"/>
                    </a:cubicBezTo>
                    <a:cubicBezTo>
                      <a:pt x="6313" y="10771"/>
                      <a:pt x="4436" y="13004"/>
                      <a:pt x="2870" y="13004"/>
                    </a:cubicBezTo>
                    <a:cubicBezTo>
                      <a:pt x="2735" y="13004"/>
                      <a:pt x="2602" y="12987"/>
                      <a:pt x="2472" y="12953"/>
                    </a:cubicBezTo>
                    <a:cubicBezTo>
                      <a:pt x="839" y="12522"/>
                      <a:pt x="322" y="9479"/>
                      <a:pt x="1316" y="6154"/>
                    </a:cubicBezTo>
                    <a:cubicBezTo>
                      <a:pt x="2230" y="3093"/>
                      <a:pt x="4106" y="861"/>
                      <a:pt x="5672" y="861"/>
                    </a:cubicBezTo>
                    <a:close/>
                    <a:moveTo>
                      <a:pt x="6255" y="0"/>
                    </a:moveTo>
                    <a:cubicBezTo>
                      <a:pt x="4424" y="0"/>
                      <a:pt x="2230" y="2608"/>
                      <a:pt x="1162" y="6187"/>
                    </a:cubicBezTo>
                    <a:cubicBezTo>
                      <a:pt x="0" y="10072"/>
                      <a:pt x="605" y="13630"/>
                      <a:pt x="2513" y="14133"/>
                    </a:cubicBezTo>
                    <a:cubicBezTo>
                      <a:pt x="2665" y="14173"/>
                      <a:pt x="2820" y="14193"/>
                      <a:pt x="2978" y="14193"/>
                    </a:cubicBezTo>
                    <a:cubicBezTo>
                      <a:pt x="4808" y="14193"/>
                      <a:pt x="7001" y="11585"/>
                      <a:pt x="8071" y="8006"/>
                    </a:cubicBezTo>
                    <a:cubicBezTo>
                      <a:pt x="9233" y="4120"/>
                      <a:pt x="8627" y="562"/>
                      <a:pt x="6719" y="59"/>
                    </a:cubicBezTo>
                    <a:cubicBezTo>
                      <a:pt x="6568" y="20"/>
                      <a:pt x="6412" y="0"/>
                      <a:pt x="6255"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54" name="Google Shape;4654;p60"/>
            <p:cNvSpPr/>
            <p:nvPr/>
          </p:nvSpPr>
          <p:spPr>
            <a:xfrm>
              <a:off x="401982" y="832807"/>
              <a:ext cx="96759" cy="197482"/>
            </a:xfrm>
            <a:custGeom>
              <a:avLst/>
              <a:gdLst/>
              <a:ahLst/>
              <a:cxnLst/>
              <a:rect l="l" t="t" r="r" b="b"/>
              <a:pathLst>
                <a:path w="1538" h="3139" extrusionOk="0">
                  <a:moveTo>
                    <a:pt x="238" y="1"/>
                  </a:moveTo>
                  <a:cubicBezTo>
                    <a:pt x="155" y="236"/>
                    <a:pt x="76" y="467"/>
                    <a:pt x="1" y="693"/>
                  </a:cubicBezTo>
                  <a:cubicBezTo>
                    <a:pt x="150" y="1768"/>
                    <a:pt x="509" y="2627"/>
                    <a:pt x="1052" y="3139"/>
                  </a:cubicBezTo>
                  <a:cubicBezTo>
                    <a:pt x="1208" y="2878"/>
                    <a:pt x="1369" y="2606"/>
                    <a:pt x="1538" y="2319"/>
                  </a:cubicBezTo>
                  <a:cubicBezTo>
                    <a:pt x="855" y="1984"/>
                    <a:pt x="409" y="1138"/>
                    <a:pt x="238"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5" name="Google Shape;4655;p60"/>
            <p:cNvSpPr/>
            <p:nvPr/>
          </p:nvSpPr>
          <p:spPr>
            <a:xfrm>
              <a:off x="745295" y="175560"/>
              <a:ext cx="144070" cy="202515"/>
            </a:xfrm>
            <a:custGeom>
              <a:avLst/>
              <a:gdLst/>
              <a:ahLst/>
              <a:cxnLst/>
              <a:rect l="l" t="t" r="r" b="b"/>
              <a:pathLst>
                <a:path w="2290" h="3219" extrusionOk="0">
                  <a:moveTo>
                    <a:pt x="713" y="1"/>
                  </a:moveTo>
                  <a:cubicBezTo>
                    <a:pt x="479" y="260"/>
                    <a:pt x="241" y="538"/>
                    <a:pt x="1" y="831"/>
                  </a:cubicBezTo>
                  <a:cubicBezTo>
                    <a:pt x="823" y="1064"/>
                    <a:pt x="1356" y="1960"/>
                    <a:pt x="1553" y="3219"/>
                  </a:cubicBezTo>
                  <a:cubicBezTo>
                    <a:pt x="1809" y="2779"/>
                    <a:pt x="2056" y="2358"/>
                    <a:pt x="2289" y="1956"/>
                  </a:cubicBezTo>
                  <a:cubicBezTo>
                    <a:pt x="1990" y="945"/>
                    <a:pt x="1455" y="238"/>
                    <a:pt x="713"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6" name="Google Shape;4656;p60"/>
            <p:cNvSpPr/>
            <p:nvPr/>
          </p:nvSpPr>
          <p:spPr>
            <a:xfrm>
              <a:off x="440233" y="244386"/>
              <a:ext cx="351240" cy="481973"/>
            </a:xfrm>
            <a:custGeom>
              <a:avLst/>
              <a:gdLst/>
              <a:ahLst/>
              <a:cxnLst/>
              <a:rect l="l" t="t" r="r" b="b"/>
              <a:pathLst>
                <a:path w="5583" h="7661" extrusionOk="0">
                  <a:moveTo>
                    <a:pt x="4294" y="1"/>
                  </a:moveTo>
                  <a:cubicBezTo>
                    <a:pt x="2934" y="1"/>
                    <a:pt x="1282" y="2012"/>
                    <a:pt x="464" y="4762"/>
                  </a:cubicBezTo>
                  <a:cubicBezTo>
                    <a:pt x="158" y="5788"/>
                    <a:pt x="9" y="6782"/>
                    <a:pt x="1" y="7661"/>
                  </a:cubicBezTo>
                  <a:cubicBezTo>
                    <a:pt x="1313" y="7601"/>
                    <a:pt x="3110" y="6106"/>
                    <a:pt x="4395" y="3880"/>
                  </a:cubicBezTo>
                  <a:cubicBezTo>
                    <a:pt x="4992" y="2845"/>
                    <a:pt x="5389" y="1804"/>
                    <a:pt x="5582" y="876"/>
                  </a:cubicBezTo>
                  <a:cubicBezTo>
                    <a:pt x="5348" y="442"/>
                    <a:pt x="5027" y="148"/>
                    <a:pt x="4627" y="43"/>
                  </a:cubicBezTo>
                  <a:cubicBezTo>
                    <a:pt x="4519" y="14"/>
                    <a:pt x="4408" y="1"/>
                    <a:pt x="4294" y="1"/>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57" name="Google Shape;4657;p60"/>
          <p:cNvGrpSpPr/>
          <p:nvPr/>
        </p:nvGrpSpPr>
        <p:grpSpPr>
          <a:xfrm>
            <a:off x="4352633" y="3378785"/>
            <a:ext cx="1890891" cy="1897693"/>
            <a:chOff x="265563" y="3821932"/>
            <a:chExt cx="622079" cy="790810"/>
          </a:xfrm>
        </p:grpSpPr>
        <p:sp>
          <p:nvSpPr>
            <p:cNvPr id="4658" name="Google Shape;4658;p60"/>
            <p:cNvSpPr/>
            <p:nvPr/>
          </p:nvSpPr>
          <p:spPr>
            <a:xfrm>
              <a:off x="582957" y="4174242"/>
              <a:ext cx="304685" cy="239634"/>
            </a:xfrm>
            <a:custGeom>
              <a:avLst/>
              <a:gdLst/>
              <a:ahLst/>
              <a:cxnLst/>
              <a:rect l="l" t="t" r="r" b="b"/>
              <a:pathLst>
                <a:path w="4843" h="3809" extrusionOk="0">
                  <a:moveTo>
                    <a:pt x="1976" y="1"/>
                  </a:moveTo>
                  <a:cubicBezTo>
                    <a:pt x="1748" y="1"/>
                    <a:pt x="1492" y="72"/>
                    <a:pt x="1210" y="256"/>
                  </a:cubicBezTo>
                  <a:cubicBezTo>
                    <a:pt x="0" y="1048"/>
                    <a:pt x="3045" y="3591"/>
                    <a:pt x="3935" y="3808"/>
                  </a:cubicBezTo>
                  <a:lnTo>
                    <a:pt x="4842" y="3755"/>
                  </a:lnTo>
                  <a:lnTo>
                    <a:pt x="3456" y="1326"/>
                  </a:lnTo>
                  <a:cubicBezTo>
                    <a:pt x="3456" y="1326"/>
                    <a:pt x="3146" y="1448"/>
                    <a:pt x="2884" y="1448"/>
                  </a:cubicBezTo>
                  <a:cubicBezTo>
                    <a:pt x="2712" y="1448"/>
                    <a:pt x="2561" y="1396"/>
                    <a:pt x="2531" y="1222"/>
                  </a:cubicBezTo>
                  <a:cubicBezTo>
                    <a:pt x="2455" y="785"/>
                    <a:pt x="3163" y="766"/>
                    <a:pt x="3163" y="766"/>
                  </a:cubicBezTo>
                  <a:cubicBezTo>
                    <a:pt x="3163" y="766"/>
                    <a:pt x="2725" y="1"/>
                    <a:pt x="19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9" name="Google Shape;4659;p60"/>
            <p:cNvSpPr/>
            <p:nvPr/>
          </p:nvSpPr>
          <p:spPr>
            <a:xfrm>
              <a:off x="619131" y="4046592"/>
              <a:ext cx="249385" cy="432461"/>
            </a:xfrm>
            <a:custGeom>
              <a:avLst/>
              <a:gdLst/>
              <a:ahLst/>
              <a:cxnLst/>
              <a:rect l="l" t="t" r="r" b="b"/>
              <a:pathLst>
                <a:path w="3964" h="6874" extrusionOk="0">
                  <a:moveTo>
                    <a:pt x="237" y="1"/>
                  </a:moveTo>
                  <a:cubicBezTo>
                    <a:pt x="157" y="1"/>
                    <a:pt x="79" y="12"/>
                    <a:pt x="1" y="37"/>
                  </a:cubicBezTo>
                  <a:cubicBezTo>
                    <a:pt x="9" y="36"/>
                    <a:pt x="17" y="36"/>
                    <a:pt x="26" y="36"/>
                  </a:cubicBezTo>
                  <a:cubicBezTo>
                    <a:pt x="1199" y="36"/>
                    <a:pt x="2267" y="2310"/>
                    <a:pt x="2472" y="2774"/>
                  </a:cubicBezTo>
                  <a:lnTo>
                    <a:pt x="2335" y="2880"/>
                  </a:lnTo>
                  <a:cubicBezTo>
                    <a:pt x="2306" y="2880"/>
                    <a:pt x="2267" y="2879"/>
                    <a:pt x="2220" y="2879"/>
                  </a:cubicBezTo>
                  <a:cubicBezTo>
                    <a:pt x="1845" y="2879"/>
                    <a:pt x="963" y="2921"/>
                    <a:pt x="696" y="3307"/>
                  </a:cubicBezTo>
                  <a:cubicBezTo>
                    <a:pt x="627" y="3409"/>
                    <a:pt x="568" y="3580"/>
                    <a:pt x="677" y="3820"/>
                  </a:cubicBezTo>
                  <a:cubicBezTo>
                    <a:pt x="754" y="3987"/>
                    <a:pt x="946" y="4046"/>
                    <a:pt x="1178" y="4046"/>
                  </a:cubicBezTo>
                  <a:cubicBezTo>
                    <a:pt x="1578" y="4046"/>
                    <a:pt x="2098" y="3869"/>
                    <a:pt x="2344" y="3776"/>
                  </a:cubicBezTo>
                  <a:lnTo>
                    <a:pt x="3656" y="6359"/>
                  </a:lnTo>
                  <a:cubicBezTo>
                    <a:pt x="3370" y="6430"/>
                    <a:pt x="1505" y="6687"/>
                    <a:pt x="696" y="6786"/>
                  </a:cubicBezTo>
                  <a:cubicBezTo>
                    <a:pt x="827" y="6849"/>
                    <a:pt x="1061" y="6874"/>
                    <a:pt x="1345" y="6874"/>
                  </a:cubicBezTo>
                  <a:cubicBezTo>
                    <a:pt x="2323" y="6874"/>
                    <a:pt x="3902" y="6577"/>
                    <a:pt x="3964" y="6496"/>
                  </a:cubicBezTo>
                  <a:lnTo>
                    <a:pt x="2461" y="3487"/>
                  </a:lnTo>
                  <a:lnTo>
                    <a:pt x="2365" y="3524"/>
                  </a:lnTo>
                  <a:cubicBezTo>
                    <a:pt x="1999" y="3672"/>
                    <a:pt x="1489" y="3816"/>
                    <a:pt x="1171" y="3816"/>
                  </a:cubicBezTo>
                  <a:cubicBezTo>
                    <a:pt x="1025" y="3816"/>
                    <a:pt x="920" y="3786"/>
                    <a:pt x="886" y="3713"/>
                  </a:cubicBezTo>
                  <a:cubicBezTo>
                    <a:pt x="807" y="3540"/>
                    <a:pt x="864" y="3459"/>
                    <a:pt x="883" y="3433"/>
                  </a:cubicBezTo>
                  <a:cubicBezTo>
                    <a:pt x="1048" y="3191"/>
                    <a:pt x="1724" y="3111"/>
                    <a:pt x="2201" y="3111"/>
                  </a:cubicBezTo>
                  <a:cubicBezTo>
                    <a:pt x="2255" y="3111"/>
                    <a:pt x="2306" y="3113"/>
                    <a:pt x="2354" y="3114"/>
                  </a:cubicBezTo>
                  <a:lnTo>
                    <a:pt x="2398" y="3117"/>
                  </a:lnTo>
                  <a:lnTo>
                    <a:pt x="2755" y="2838"/>
                  </a:lnTo>
                  <a:lnTo>
                    <a:pt x="2720" y="2755"/>
                  </a:lnTo>
                  <a:cubicBezTo>
                    <a:pt x="2330" y="1811"/>
                    <a:pt x="1236" y="1"/>
                    <a:pt x="2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0" name="Google Shape;4660;p60"/>
            <p:cNvSpPr/>
            <p:nvPr/>
          </p:nvSpPr>
          <p:spPr>
            <a:xfrm>
              <a:off x="290351" y="3821932"/>
              <a:ext cx="338155" cy="782820"/>
            </a:xfrm>
            <a:custGeom>
              <a:avLst/>
              <a:gdLst/>
              <a:ahLst/>
              <a:cxnLst/>
              <a:rect l="l" t="t" r="r" b="b"/>
              <a:pathLst>
                <a:path w="5375" h="12443" extrusionOk="0">
                  <a:moveTo>
                    <a:pt x="4804" y="1"/>
                  </a:moveTo>
                  <a:cubicBezTo>
                    <a:pt x="4804" y="1"/>
                    <a:pt x="191" y="770"/>
                    <a:pt x="95" y="4493"/>
                  </a:cubicBezTo>
                  <a:cubicBezTo>
                    <a:pt x="0" y="8217"/>
                    <a:pt x="3629" y="9433"/>
                    <a:pt x="2497" y="12443"/>
                  </a:cubicBezTo>
                  <a:cubicBezTo>
                    <a:pt x="2497" y="12443"/>
                    <a:pt x="4805" y="10336"/>
                    <a:pt x="2623" y="6991"/>
                  </a:cubicBezTo>
                  <a:cubicBezTo>
                    <a:pt x="1078" y="4624"/>
                    <a:pt x="3656" y="3404"/>
                    <a:pt x="5374" y="3046"/>
                  </a:cubicBezTo>
                  <a:lnTo>
                    <a:pt x="480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1" name="Google Shape;4661;p60"/>
            <p:cNvSpPr/>
            <p:nvPr/>
          </p:nvSpPr>
          <p:spPr>
            <a:xfrm>
              <a:off x="379435" y="3991670"/>
              <a:ext cx="223465" cy="389051"/>
            </a:xfrm>
            <a:custGeom>
              <a:avLst/>
              <a:gdLst/>
              <a:ahLst/>
              <a:cxnLst/>
              <a:rect l="l" t="t" r="r" b="b"/>
              <a:pathLst>
                <a:path w="3552" h="6184" extrusionOk="0">
                  <a:moveTo>
                    <a:pt x="3145" y="1"/>
                  </a:moveTo>
                  <a:lnTo>
                    <a:pt x="3145" y="1"/>
                  </a:lnTo>
                  <a:lnTo>
                    <a:pt x="3145" y="1"/>
                  </a:lnTo>
                  <a:cubicBezTo>
                    <a:pt x="3145" y="1"/>
                    <a:pt x="3145" y="1"/>
                    <a:pt x="3145" y="1"/>
                  </a:cubicBezTo>
                  <a:close/>
                  <a:moveTo>
                    <a:pt x="3145" y="1"/>
                  </a:moveTo>
                  <a:lnTo>
                    <a:pt x="3145" y="1"/>
                  </a:lnTo>
                  <a:cubicBezTo>
                    <a:pt x="3145" y="2"/>
                    <a:pt x="0" y="930"/>
                    <a:pt x="150" y="2543"/>
                  </a:cubicBezTo>
                  <a:cubicBezTo>
                    <a:pt x="298" y="4159"/>
                    <a:pt x="1691" y="6183"/>
                    <a:pt x="1691" y="6183"/>
                  </a:cubicBezTo>
                  <a:lnTo>
                    <a:pt x="3045" y="6071"/>
                  </a:lnTo>
                  <a:lnTo>
                    <a:pt x="3551" y="1086"/>
                  </a:lnTo>
                  <a:lnTo>
                    <a:pt x="31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2" name="Google Shape;4662;p60"/>
            <p:cNvSpPr/>
            <p:nvPr/>
          </p:nvSpPr>
          <p:spPr>
            <a:xfrm>
              <a:off x="362700" y="3996828"/>
              <a:ext cx="223465" cy="388988"/>
            </a:xfrm>
            <a:custGeom>
              <a:avLst/>
              <a:gdLst/>
              <a:ahLst/>
              <a:cxnLst/>
              <a:rect l="l" t="t" r="r" b="b"/>
              <a:pathLst>
                <a:path w="3552" h="6183" extrusionOk="0">
                  <a:moveTo>
                    <a:pt x="3146" y="0"/>
                  </a:moveTo>
                  <a:cubicBezTo>
                    <a:pt x="3143" y="0"/>
                    <a:pt x="1" y="929"/>
                    <a:pt x="149" y="2544"/>
                  </a:cubicBezTo>
                  <a:cubicBezTo>
                    <a:pt x="298" y="4158"/>
                    <a:pt x="1691" y="6182"/>
                    <a:pt x="1691" y="6182"/>
                  </a:cubicBezTo>
                  <a:lnTo>
                    <a:pt x="3046" y="6071"/>
                  </a:lnTo>
                  <a:lnTo>
                    <a:pt x="3552" y="1085"/>
                  </a:lnTo>
                  <a:lnTo>
                    <a:pt x="3146" y="0"/>
                  </a:lnTo>
                  <a:cubicBezTo>
                    <a:pt x="3146" y="0"/>
                    <a:pt x="3146" y="0"/>
                    <a:pt x="3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3" name="Google Shape;4663;p60"/>
            <p:cNvSpPr/>
            <p:nvPr/>
          </p:nvSpPr>
          <p:spPr>
            <a:xfrm>
              <a:off x="265563" y="3830991"/>
              <a:ext cx="337526" cy="781751"/>
            </a:xfrm>
            <a:custGeom>
              <a:avLst/>
              <a:gdLst/>
              <a:ahLst/>
              <a:cxnLst/>
              <a:rect l="l" t="t" r="r" b="b"/>
              <a:pathLst>
                <a:path w="5365" h="12426" extrusionOk="0">
                  <a:moveTo>
                    <a:pt x="4804" y="1"/>
                  </a:moveTo>
                  <a:cubicBezTo>
                    <a:pt x="4804" y="1"/>
                    <a:pt x="191" y="770"/>
                    <a:pt x="95" y="4494"/>
                  </a:cubicBezTo>
                  <a:cubicBezTo>
                    <a:pt x="0" y="8217"/>
                    <a:pt x="3916" y="9416"/>
                    <a:pt x="2783" y="12425"/>
                  </a:cubicBezTo>
                  <a:cubicBezTo>
                    <a:pt x="2783" y="12425"/>
                    <a:pt x="4804" y="10335"/>
                    <a:pt x="2622" y="6993"/>
                  </a:cubicBezTo>
                  <a:cubicBezTo>
                    <a:pt x="1080" y="4625"/>
                    <a:pt x="3646" y="3310"/>
                    <a:pt x="5364" y="2951"/>
                  </a:cubicBezTo>
                  <a:lnTo>
                    <a:pt x="480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4" name="Google Shape;4664;p60"/>
            <p:cNvSpPr/>
            <p:nvPr/>
          </p:nvSpPr>
          <p:spPr>
            <a:xfrm>
              <a:off x="582957" y="4174242"/>
              <a:ext cx="304685" cy="239634"/>
            </a:xfrm>
            <a:custGeom>
              <a:avLst/>
              <a:gdLst/>
              <a:ahLst/>
              <a:cxnLst/>
              <a:rect l="l" t="t" r="r" b="b"/>
              <a:pathLst>
                <a:path w="4843" h="3809" extrusionOk="0">
                  <a:moveTo>
                    <a:pt x="1976" y="1"/>
                  </a:moveTo>
                  <a:cubicBezTo>
                    <a:pt x="1748" y="1"/>
                    <a:pt x="1492" y="72"/>
                    <a:pt x="1210" y="256"/>
                  </a:cubicBezTo>
                  <a:cubicBezTo>
                    <a:pt x="0" y="1048"/>
                    <a:pt x="3045" y="3591"/>
                    <a:pt x="3935" y="3808"/>
                  </a:cubicBezTo>
                  <a:lnTo>
                    <a:pt x="4842" y="3755"/>
                  </a:lnTo>
                  <a:lnTo>
                    <a:pt x="3456" y="1326"/>
                  </a:lnTo>
                  <a:cubicBezTo>
                    <a:pt x="3456" y="1326"/>
                    <a:pt x="3146" y="1448"/>
                    <a:pt x="2884" y="1448"/>
                  </a:cubicBezTo>
                  <a:cubicBezTo>
                    <a:pt x="2712" y="1448"/>
                    <a:pt x="2561" y="1396"/>
                    <a:pt x="2531" y="1222"/>
                  </a:cubicBezTo>
                  <a:cubicBezTo>
                    <a:pt x="2455" y="785"/>
                    <a:pt x="3163" y="766"/>
                    <a:pt x="3163" y="766"/>
                  </a:cubicBezTo>
                  <a:cubicBezTo>
                    <a:pt x="3163" y="766"/>
                    <a:pt x="2725" y="1"/>
                    <a:pt x="1976"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5" name="Google Shape;4665;p60"/>
            <p:cNvSpPr/>
            <p:nvPr/>
          </p:nvSpPr>
          <p:spPr>
            <a:xfrm>
              <a:off x="619131" y="4046592"/>
              <a:ext cx="249385" cy="432461"/>
            </a:xfrm>
            <a:custGeom>
              <a:avLst/>
              <a:gdLst/>
              <a:ahLst/>
              <a:cxnLst/>
              <a:rect l="l" t="t" r="r" b="b"/>
              <a:pathLst>
                <a:path w="3964" h="6874" extrusionOk="0">
                  <a:moveTo>
                    <a:pt x="237" y="1"/>
                  </a:moveTo>
                  <a:cubicBezTo>
                    <a:pt x="157" y="1"/>
                    <a:pt x="79" y="12"/>
                    <a:pt x="1" y="37"/>
                  </a:cubicBezTo>
                  <a:cubicBezTo>
                    <a:pt x="9" y="36"/>
                    <a:pt x="17" y="36"/>
                    <a:pt x="26" y="36"/>
                  </a:cubicBezTo>
                  <a:cubicBezTo>
                    <a:pt x="1199" y="36"/>
                    <a:pt x="2267" y="2310"/>
                    <a:pt x="2472" y="2774"/>
                  </a:cubicBezTo>
                  <a:lnTo>
                    <a:pt x="2335" y="2880"/>
                  </a:lnTo>
                  <a:cubicBezTo>
                    <a:pt x="2306" y="2880"/>
                    <a:pt x="2267" y="2879"/>
                    <a:pt x="2220" y="2879"/>
                  </a:cubicBezTo>
                  <a:cubicBezTo>
                    <a:pt x="1845" y="2879"/>
                    <a:pt x="963" y="2921"/>
                    <a:pt x="696" y="3307"/>
                  </a:cubicBezTo>
                  <a:cubicBezTo>
                    <a:pt x="627" y="3409"/>
                    <a:pt x="568" y="3580"/>
                    <a:pt x="677" y="3820"/>
                  </a:cubicBezTo>
                  <a:cubicBezTo>
                    <a:pt x="754" y="3987"/>
                    <a:pt x="946" y="4046"/>
                    <a:pt x="1178" y="4046"/>
                  </a:cubicBezTo>
                  <a:cubicBezTo>
                    <a:pt x="1578" y="4046"/>
                    <a:pt x="2098" y="3869"/>
                    <a:pt x="2344" y="3776"/>
                  </a:cubicBezTo>
                  <a:lnTo>
                    <a:pt x="3656" y="6359"/>
                  </a:lnTo>
                  <a:cubicBezTo>
                    <a:pt x="3370" y="6430"/>
                    <a:pt x="1505" y="6687"/>
                    <a:pt x="696" y="6786"/>
                  </a:cubicBezTo>
                  <a:cubicBezTo>
                    <a:pt x="827" y="6849"/>
                    <a:pt x="1061" y="6874"/>
                    <a:pt x="1345" y="6874"/>
                  </a:cubicBezTo>
                  <a:cubicBezTo>
                    <a:pt x="2323" y="6874"/>
                    <a:pt x="3902" y="6577"/>
                    <a:pt x="3964" y="6496"/>
                  </a:cubicBezTo>
                  <a:lnTo>
                    <a:pt x="2461" y="3487"/>
                  </a:lnTo>
                  <a:lnTo>
                    <a:pt x="2365" y="3524"/>
                  </a:lnTo>
                  <a:cubicBezTo>
                    <a:pt x="1999" y="3672"/>
                    <a:pt x="1489" y="3816"/>
                    <a:pt x="1171" y="3816"/>
                  </a:cubicBezTo>
                  <a:cubicBezTo>
                    <a:pt x="1025" y="3816"/>
                    <a:pt x="920" y="3786"/>
                    <a:pt x="886" y="3713"/>
                  </a:cubicBezTo>
                  <a:cubicBezTo>
                    <a:pt x="807" y="3540"/>
                    <a:pt x="864" y="3459"/>
                    <a:pt x="883" y="3433"/>
                  </a:cubicBezTo>
                  <a:cubicBezTo>
                    <a:pt x="1048" y="3191"/>
                    <a:pt x="1724" y="3111"/>
                    <a:pt x="2201" y="3111"/>
                  </a:cubicBezTo>
                  <a:cubicBezTo>
                    <a:pt x="2255" y="3111"/>
                    <a:pt x="2306" y="3113"/>
                    <a:pt x="2354" y="3114"/>
                  </a:cubicBezTo>
                  <a:lnTo>
                    <a:pt x="2398" y="3117"/>
                  </a:lnTo>
                  <a:lnTo>
                    <a:pt x="2755" y="2838"/>
                  </a:lnTo>
                  <a:lnTo>
                    <a:pt x="2720" y="2755"/>
                  </a:lnTo>
                  <a:cubicBezTo>
                    <a:pt x="2330" y="1811"/>
                    <a:pt x="1236" y="1"/>
                    <a:pt x="237" y="1"/>
                  </a:cubicBezTo>
                  <a:close/>
                </a:path>
              </a:pathLst>
            </a:custGeom>
            <a:solidFill>
              <a:srgbClr val="8F6027">
                <a:alpha val="481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6" name="Google Shape;4666;p60"/>
            <p:cNvSpPr/>
            <p:nvPr/>
          </p:nvSpPr>
          <p:spPr>
            <a:xfrm>
              <a:off x="421712" y="4041371"/>
              <a:ext cx="438186" cy="438626"/>
            </a:xfrm>
            <a:custGeom>
              <a:avLst/>
              <a:gdLst/>
              <a:ahLst/>
              <a:cxnLst/>
              <a:rect l="l" t="t" r="r" b="b"/>
              <a:pathLst>
                <a:path w="6965" h="6972" extrusionOk="0">
                  <a:moveTo>
                    <a:pt x="3171" y="0"/>
                  </a:moveTo>
                  <a:cubicBezTo>
                    <a:pt x="3153" y="0"/>
                    <a:pt x="3135" y="1"/>
                    <a:pt x="3116" y="2"/>
                  </a:cubicBezTo>
                  <a:cubicBezTo>
                    <a:pt x="1704" y="80"/>
                    <a:pt x="495" y="847"/>
                    <a:pt x="244" y="2059"/>
                  </a:cubicBezTo>
                  <a:cubicBezTo>
                    <a:pt x="1" y="3243"/>
                    <a:pt x="1708" y="4767"/>
                    <a:pt x="1984" y="6743"/>
                  </a:cubicBezTo>
                  <a:cubicBezTo>
                    <a:pt x="2500" y="6910"/>
                    <a:pt x="3097" y="6972"/>
                    <a:pt x="3695" y="6972"/>
                  </a:cubicBezTo>
                  <a:cubicBezTo>
                    <a:pt x="5327" y="6972"/>
                    <a:pt x="6965" y="6517"/>
                    <a:pt x="6965" y="6517"/>
                  </a:cubicBezTo>
                  <a:lnTo>
                    <a:pt x="5542" y="3716"/>
                  </a:lnTo>
                  <a:cubicBezTo>
                    <a:pt x="5542" y="3716"/>
                    <a:pt x="4799" y="4014"/>
                    <a:pt x="4312" y="4014"/>
                  </a:cubicBezTo>
                  <a:cubicBezTo>
                    <a:pt x="4126" y="4014"/>
                    <a:pt x="3977" y="3971"/>
                    <a:pt x="3922" y="3850"/>
                  </a:cubicBezTo>
                  <a:cubicBezTo>
                    <a:pt x="3593" y="3136"/>
                    <a:pt x="4934" y="3078"/>
                    <a:pt x="5373" y="3078"/>
                  </a:cubicBezTo>
                  <a:cubicBezTo>
                    <a:pt x="5456" y="3078"/>
                    <a:pt x="5507" y="3080"/>
                    <a:pt x="5507" y="3080"/>
                  </a:cubicBezTo>
                  <a:lnTo>
                    <a:pt x="5755" y="2889"/>
                  </a:lnTo>
                  <a:cubicBezTo>
                    <a:pt x="5755" y="2889"/>
                    <a:pt x="4560" y="0"/>
                    <a:pt x="31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7" name="Google Shape;4667;p60"/>
            <p:cNvSpPr/>
            <p:nvPr/>
          </p:nvSpPr>
          <p:spPr>
            <a:xfrm>
              <a:off x="766472" y="4324414"/>
              <a:ext cx="59578" cy="129474"/>
            </a:xfrm>
            <a:custGeom>
              <a:avLst/>
              <a:gdLst/>
              <a:ahLst/>
              <a:cxnLst/>
              <a:rect l="l" t="t" r="r" b="b"/>
              <a:pathLst>
                <a:path w="947" h="2058" extrusionOk="0">
                  <a:moveTo>
                    <a:pt x="1" y="0"/>
                  </a:moveTo>
                  <a:cubicBezTo>
                    <a:pt x="150" y="737"/>
                    <a:pt x="175" y="1442"/>
                    <a:pt x="77" y="2058"/>
                  </a:cubicBezTo>
                  <a:cubicBezTo>
                    <a:pt x="602" y="1959"/>
                    <a:pt x="946" y="1863"/>
                    <a:pt x="946" y="1863"/>
                  </a:cubicBezTo>
                  <a:lnTo>
                    <a:pt x="1" y="0"/>
                  </a:ln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8" name="Google Shape;4668;p60"/>
            <p:cNvSpPr/>
            <p:nvPr/>
          </p:nvSpPr>
          <p:spPr>
            <a:xfrm>
              <a:off x="622277" y="4058420"/>
              <a:ext cx="139037" cy="151997"/>
            </a:xfrm>
            <a:custGeom>
              <a:avLst/>
              <a:gdLst/>
              <a:ahLst/>
              <a:cxnLst/>
              <a:rect l="l" t="t" r="r" b="b"/>
              <a:pathLst>
                <a:path w="2210" h="2416" extrusionOk="0">
                  <a:moveTo>
                    <a:pt x="0" y="0"/>
                  </a:moveTo>
                  <a:lnTo>
                    <a:pt x="0" y="0"/>
                  </a:lnTo>
                  <a:cubicBezTo>
                    <a:pt x="678" y="485"/>
                    <a:pt x="1313" y="1187"/>
                    <a:pt x="1799" y="2049"/>
                  </a:cubicBezTo>
                  <a:cubicBezTo>
                    <a:pt x="1868" y="2171"/>
                    <a:pt x="1931" y="2293"/>
                    <a:pt x="1992" y="2415"/>
                  </a:cubicBezTo>
                  <a:lnTo>
                    <a:pt x="2209" y="2250"/>
                  </a:lnTo>
                  <a:cubicBezTo>
                    <a:pt x="2209" y="2250"/>
                    <a:pt x="1176" y="239"/>
                    <a:pt x="0" y="0"/>
                  </a:cubicBezTo>
                  <a:close/>
                </a:path>
              </a:pathLst>
            </a:custGeom>
            <a:solidFill>
              <a:srgbClr val="FFFFFF">
                <a:alpha val="245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9" name="Google Shape;4669;p60"/>
            <p:cNvSpPr/>
            <p:nvPr/>
          </p:nvSpPr>
          <p:spPr>
            <a:xfrm>
              <a:off x="421712" y="4041433"/>
              <a:ext cx="278199" cy="438626"/>
            </a:xfrm>
            <a:custGeom>
              <a:avLst/>
              <a:gdLst/>
              <a:ahLst/>
              <a:cxnLst/>
              <a:rect l="l" t="t" r="r" b="b"/>
              <a:pathLst>
                <a:path w="4422" h="6972" extrusionOk="0">
                  <a:moveTo>
                    <a:pt x="3173" y="1"/>
                  </a:moveTo>
                  <a:cubicBezTo>
                    <a:pt x="3154" y="1"/>
                    <a:pt x="3135" y="2"/>
                    <a:pt x="3116" y="3"/>
                  </a:cubicBezTo>
                  <a:cubicBezTo>
                    <a:pt x="1704" y="81"/>
                    <a:pt x="495" y="849"/>
                    <a:pt x="244" y="2061"/>
                  </a:cubicBezTo>
                  <a:cubicBezTo>
                    <a:pt x="1" y="3243"/>
                    <a:pt x="1709" y="4767"/>
                    <a:pt x="1986" y="6743"/>
                  </a:cubicBezTo>
                  <a:cubicBezTo>
                    <a:pt x="2500" y="6910"/>
                    <a:pt x="3096" y="6971"/>
                    <a:pt x="3693" y="6971"/>
                  </a:cubicBezTo>
                  <a:cubicBezTo>
                    <a:pt x="3937" y="6971"/>
                    <a:pt x="4182" y="6961"/>
                    <a:pt x="4421" y="6944"/>
                  </a:cubicBezTo>
                  <a:cubicBezTo>
                    <a:pt x="4026" y="6615"/>
                    <a:pt x="3641" y="6226"/>
                    <a:pt x="3285" y="5781"/>
                  </a:cubicBezTo>
                  <a:cubicBezTo>
                    <a:pt x="1660" y="3749"/>
                    <a:pt x="1235" y="1364"/>
                    <a:pt x="2336" y="453"/>
                  </a:cubicBezTo>
                  <a:cubicBezTo>
                    <a:pt x="2626" y="212"/>
                    <a:pt x="2993" y="99"/>
                    <a:pt x="3406" y="99"/>
                  </a:cubicBezTo>
                  <a:cubicBezTo>
                    <a:pt x="3486" y="99"/>
                    <a:pt x="3567" y="103"/>
                    <a:pt x="3650" y="111"/>
                  </a:cubicBezTo>
                  <a:cubicBezTo>
                    <a:pt x="3494" y="41"/>
                    <a:pt x="3335" y="1"/>
                    <a:pt x="3173" y="1"/>
                  </a:cubicBezTo>
                  <a:close/>
                </a:path>
              </a:pathLst>
            </a:custGeom>
            <a:solidFill>
              <a:srgbClr val="8F6027">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0" name="Google Shape;4670;p60"/>
            <p:cNvSpPr/>
            <p:nvPr/>
          </p:nvSpPr>
          <p:spPr>
            <a:xfrm>
              <a:off x="447066" y="3846845"/>
              <a:ext cx="100786" cy="202578"/>
            </a:xfrm>
            <a:custGeom>
              <a:avLst/>
              <a:gdLst/>
              <a:ahLst/>
              <a:cxnLst/>
              <a:rect l="l" t="t" r="r" b="b"/>
              <a:pathLst>
                <a:path w="1602" h="3220" extrusionOk="0">
                  <a:moveTo>
                    <a:pt x="968" y="1"/>
                  </a:moveTo>
                  <a:cubicBezTo>
                    <a:pt x="679" y="96"/>
                    <a:pt x="347" y="223"/>
                    <a:pt x="0" y="391"/>
                  </a:cubicBezTo>
                  <a:lnTo>
                    <a:pt x="962" y="3220"/>
                  </a:lnTo>
                  <a:cubicBezTo>
                    <a:pt x="1170" y="3116"/>
                    <a:pt x="1386" y="3026"/>
                    <a:pt x="1601" y="2948"/>
                  </a:cubicBezTo>
                  <a:lnTo>
                    <a:pt x="9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1" name="Google Shape;4671;p60"/>
            <p:cNvSpPr/>
            <p:nvPr/>
          </p:nvSpPr>
          <p:spPr>
            <a:xfrm>
              <a:off x="330929" y="3912589"/>
              <a:ext cx="143944" cy="183075"/>
            </a:xfrm>
            <a:custGeom>
              <a:avLst/>
              <a:gdLst/>
              <a:ahLst/>
              <a:cxnLst/>
              <a:rect l="l" t="t" r="r" b="b"/>
              <a:pathLst>
                <a:path w="2288" h="2910" extrusionOk="0">
                  <a:moveTo>
                    <a:pt x="766" y="0"/>
                  </a:moveTo>
                  <a:cubicBezTo>
                    <a:pt x="494" y="206"/>
                    <a:pt x="232" y="443"/>
                    <a:pt x="1" y="715"/>
                  </a:cubicBezTo>
                  <a:lnTo>
                    <a:pt x="1743" y="2910"/>
                  </a:lnTo>
                  <a:cubicBezTo>
                    <a:pt x="1903" y="2749"/>
                    <a:pt x="2089" y="2603"/>
                    <a:pt x="2288" y="2471"/>
                  </a:cubicBezTo>
                  <a:lnTo>
                    <a:pt x="7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2" name="Google Shape;4672;p60"/>
            <p:cNvSpPr/>
            <p:nvPr/>
          </p:nvSpPr>
          <p:spPr>
            <a:xfrm>
              <a:off x="272546" y="4034073"/>
              <a:ext cx="154199" cy="117332"/>
            </a:xfrm>
            <a:custGeom>
              <a:avLst/>
              <a:gdLst/>
              <a:ahLst/>
              <a:cxnLst/>
              <a:rect l="l" t="t" r="r" b="b"/>
              <a:pathLst>
                <a:path w="2451" h="1865" extrusionOk="0">
                  <a:moveTo>
                    <a:pt x="216" y="1"/>
                  </a:moveTo>
                  <a:cubicBezTo>
                    <a:pt x="105" y="307"/>
                    <a:pt x="33" y="645"/>
                    <a:pt x="1" y="1010"/>
                  </a:cubicBezTo>
                  <a:lnTo>
                    <a:pt x="2113" y="1864"/>
                  </a:lnTo>
                  <a:cubicBezTo>
                    <a:pt x="2183" y="1634"/>
                    <a:pt x="2300" y="1424"/>
                    <a:pt x="2451" y="1229"/>
                  </a:cubicBezTo>
                  <a:lnTo>
                    <a:pt x="21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3" name="Google Shape;4673;p60"/>
            <p:cNvSpPr/>
            <p:nvPr/>
          </p:nvSpPr>
          <p:spPr>
            <a:xfrm>
              <a:off x="283053" y="4185943"/>
              <a:ext cx="126832" cy="74551"/>
            </a:xfrm>
            <a:custGeom>
              <a:avLst/>
              <a:gdLst/>
              <a:ahLst/>
              <a:cxnLst/>
              <a:rect l="l" t="t" r="r" b="b"/>
              <a:pathLst>
                <a:path w="2016" h="1185" extrusionOk="0">
                  <a:moveTo>
                    <a:pt x="1873" y="0"/>
                  </a:moveTo>
                  <a:lnTo>
                    <a:pt x="1" y="308"/>
                  </a:lnTo>
                  <a:cubicBezTo>
                    <a:pt x="87" y="618"/>
                    <a:pt x="201" y="909"/>
                    <a:pt x="333" y="1184"/>
                  </a:cubicBezTo>
                  <a:lnTo>
                    <a:pt x="2016" y="713"/>
                  </a:lnTo>
                  <a:cubicBezTo>
                    <a:pt x="1921" y="461"/>
                    <a:pt x="1878" y="224"/>
                    <a:pt x="1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4" name="Google Shape;4674;p60"/>
            <p:cNvSpPr/>
            <p:nvPr/>
          </p:nvSpPr>
          <p:spPr>
            <a:xfrm>
              <a:off x="337409" y="4282451"/>
              <a:ext cx="122302" cy="83359"/>
            </a:xfrm>
            <a:custGeom>
              <a:avLst/>
              <a:gdLst/>
              <a:ahLst/>
              <a:cxnLst/>
              <a:rect l="l" t="t" r="r" b="b"/>
              <a:pathLst>
                <a:path w="1944" h="1325" extrusionOk="0">
                  <a:moveTo>
                    <a:pt x="1596" y="0"/>
                  </a:moveTo>
                  <a:lnTo>
                    <a:pt x="1" y="577"/>
                  </a:lnTo>
                  <a:cubicBezTo>
                    <a:pt x="171" y="835"/>
                    <a:pt x="349" y="1083"/>
                    <a:pt x="524" y="1325"/>
                  </a:cubicBezTo>
                  <a:lnTo>
                    <a:pt x="1944" y="629"/>
                  </a:lnTo>
                  <a:cubicBezTo>
                    <a:pt x="1845" y="425"/>
                    <a:pt x="1730" y="214"/>
                    <a:pt x="15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5" name="Google Shape;4675;p60"/>
            <p:cNvSpPr/>
            <p:nvPr/>
          </p:nvSpPr>
          <p:spPr>
            <a:xfrm>
              <a:off x="400888" y="4379211"/>
              <a:ext cx="91097" cy="76565"/>
            </a:xfrm>
            <a:custGeom>
              <a:avLst/>
              <a:gdLst/>
              <a:ahLst/>
              <a:cxnLst/>
              <a:rect l="l" t="t" r="r" b="b"/>
              <a:pathLst>
                <a:path w="1448" h="1217" extrusionOk="0">
                  <a:moveTo>
                    <a:pt x="1292" y="1"/>
                  </a:moveTo>
                  <a:lnTo>
                    <a:pt x="1" y="468"/>
                  </a:lnTo>
                  <a:cubicBezTo>
                    <a:pt x="169" y="716"/>
                    <a:pt x="325" y="965"/>
                    <a:pt x="455" y="1216"/>
                  </a:cubicBezTo>
                  <a:lnTo>
                    <a:pt x="1448" y="730"/>
                  </a:lnTo>
                  <a:cubicBezTo>
                    <a:pt x="1417" y="498"/>
                    <a:pt x="1367" y="255"/>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6" name="Google Shape;4676;p60"/>
            <p:cNvSpPr/>
            <p:nvPr/>
          </p:nvSpPr>
          <p:spPr>
            <a:xfrm>
              <a:off x="447254" y="4496039"/>
              <a:ext cx="44605" cy="55111"/>
            </a:xfrm>
            <a:custGeom>
              <a:avLst/>
              <a:gdLst/>
              <a:ahLst/>
              <a:cxnLst/>
              <a:rect l="l" t="t" r="r" b="b"/>
              <a:pathLst>
                <a:path w="709" h="876" extrusionOk="0">
                  <a:moveTo>
                    <a:pt x="709" y="0"/>
                  </a:moveTo>
                  <a:lnTo>
                    <a:pt x="0" y="66"/>
                  </a:lnTo>
                  <a:cubicBezTo>
                    <a:pt x="73" y="324"/>
                    <a:pt x="107" y="591"/>
                    <a:pt x="97" y="875"/>
                  </a:cubicBezTo>
                  <a:lnTo>
                    <a:pt x="512" y="790"/>
                  </a:lnTo>
                  <a:cubicBezTo>
                    <a:pt x="596" y="560"/>
                    <a:pt x="667" y="296"/>
                    <a:pt x="7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7" name="Google Shape;4677;p60"/>
          <p:cNvGrpSpPr/>
          <p:nvPr/>
        </p:nvGrpSpPr>
        <p:grpSpPr>
          <a:xfrm rot="167746">
            <a:off x="616555" y="447783"/>
            <a:ext cx="911953" cy="413187"/>
            <a:chOff x="9581727" y="5929329"/>
            <a:chExt cx="1249476" cy="566112"/>
          </a:xfrm>
        </p:grpSpPr>
        <p:sp>
          <p:nvSpPr>
            <p:cNvPr id="4678" name="Google Shape;4678;p60"/>
            <p:cNvSpPr/>
            <p:nvPr/>
          </p:nvSpPr>
          <p:spPr>
            <a:xfrm>
              <a:off x="9581727" y="5929329"/>
              <a:ext cx="1249476" cy="566112"/>
            </a:xfrm>
            <a:custGeom>
              <a:avLst/>
              <a:gdLst/>
              <a:ahLst/>
              <a:cxnLst/>
              <a:rect l="l" t="t" r="r" b="b"/>
              <a:pathLst>
                <a:path w="15147" h="6863" extrusionOk="0">
                  <a:moveTo>
                    <a:pt x="6439" y="0"/>
                  </a:moveTo>
                  <a:cubicBezTo>
                    <a:pt x="5792" y="0"/>
                    <a:pt x="5111" y="334"/>
                    <a:pt x="4832" y="915"/>
                  </a:cubicBezTo>
                  <a:cubicBezTo>
                    <a:pt x="4687" y="1214"/>
                    <a:pt x="4655" y="1583"/>
                    <a:pt x="4813" y="1876"/>
                  </a:cubicBezTo>
                  <a:cubicBezTo>
                    <a:pt x="4728" y="1720"/>
                    <a:pt x="4354" y="1673"/>
                    <a:pt x="4184" y="1673"/>
                  </a:cubicBezTo>
                  <a:cubicBezTo>
                    <a:pt x="4176" y="1673"/>
                    <a:pt x="4169" y="1673"/>
                    <a:pt x="4162" y="1673"/>
                  </a:cubicBezTo>
                  <a:cubicBezTo>
                    <a:pt x="4003" y="1677"/>
                    <a:pt x="3861" y="1714"/>
                    <a:pt x="3733" y="1788"/>
                  </a:cubicBezTo>
                  <a:cubicBezTo>
                    <a:pt x="3673" y="1824"/>
                    <a:pt x="3615" y="1868"/>
                    <a:pt x="3558" y="1920"/>
                  </a:cubicBezTo>
                  <a:cubicBezTo>
                    <a:pt x="3247" y="2213"/>
                    <a:pt x="3104" y="2687"/>
                    <a:pt x="3228" y="3101"/>
                  </a:cubicBezTo>
                  <a:cubicBezTo>
                    <a:pt x="3115" y="3055"/>
                    <a:pt x="2994" y="3033"/>
                    <a:pt x="2872" y="3033"/>
                  </a:cubicBezTo>
                  <a:cubicBezTo>
                    <a:pt x="2575" y="3033"/>
                    <a:pt x="2275" y="3164"/>
                    <a:pt x="2088" y="3395"/>
                  </a:cubicBezTo>
                  <a:cubicBezTo>
                    <a:pt x="1822" y="3723"/>
                    <a:pt x="1801" y="4223"/>
                    <a:pt x="2038" y="4572"/>
                  </a:cubicBezTo>
                  <a:cubicBezTo>
                    <a:pt x="1977" y="4565"/>
                    <a:pt x="1915" y="4562"/>
                    <a:pt x="1854" y="4562"/>
                  </a:cubicBezTo>
                  <a:cubicBezTo>
                    <a:pt x="1321" y="4562"/>
                    <a:pt x="791" y="4822"/>
                    <a:pt x="473" y="5251"/>
                  </a:cubicBezTo>
                  <a:cubicBezTo>
                    <a:pt x="223" y="5586"/>
                    <a:pt x="0" y="6194"/>
                    <a:pt x="332" y="6551"/>
                  </a:cubicBezTo>
                  <a:cubicBezTo>
                    <a:pt x="580" y="6816"/>
                    <a:pt x="909" y="6788"/>
                    <a:pt x="1237" y="6809"/>
                  </a:cubicBezTo>
                  <a:cubicBezTo>
                    <a:pt x="1490" y="6824"/>
                    <a:pt x="1717" y="6863"/>
                    <a:pt x="1969" y="6863"/>
                  </a:cubicBezTo>
                  <a:cubicBezTo>
                    <a:pt x="2004" y="6863"/>
                    <a:pt x="2040" y="6862"/>
                    <a:pt x="2077" y="6860"/>
                  </a:cubicBezTo>
                  <a:cubicBezTo>
                    <a:pt x="2884" y="6822"/>
                    <a:pt x="3693" y="6785"/>
                    <a:pt x="4501" y="6747"/>
                  </a:cubicBezTo>
                  <a:cubicBezTo>
                    <a:pt x="6116" y="6671"/>
                    <a:pt x="7732" y="6594"/>
                    <a:pt x="9347" y="6519"/>
                  </a:cubicBezTo>
                  <a:cubicBezTo>
                    <a:pt x="10261" y="6476"/>
                    <a:pt x="11174" y="6433"/>
                    <a:pt x="12088" y="6390"/>
                  </a:cubicBezTo>
                  <a:cubicBezTo>
                    <a:pt x="12551" y="6369"/>
                    <a:pt x="13017" y="6349"/>
                    <a:pt x="13482" y="6325"/>
                  </a:cubicBezTo>
                  <a:cubicBezTo>
                    <a:pt x="13532" y="6323"/>
                    <a:pt x="13583" y="6322"/>
                    <a:pt x="13633" y="6322"/>
                  </a:cubicBezTo>
                  <a:cubicBezTo>
                    <a:pt x="13738" y="6322"/>
                    <a:pt x="13842" y="6326"/>
                    <a:pt x="13946" y="6326"/>
                  </a:cubicBezTo>
                  <a:cubicBezTo>
                    <a:pt x="14183" y="6326"/>
                    <a:pt x="14415" y="6305"/>
                    <a:pt x="14633" y="6168"/>
                  </a:cubicBezTo>
                  <a:cubicBezTo>
                    <a:pt x="14810" y="6056"/>
                    <a:pt x="14963" y="5884"/>
                    <a:pt x="15045" y="5690"/>
                  </a:cubicBezTo>
                  <a:cubicBezTo>
                    <a:pt x="15147" y="5450"/>
                    <a:pt x="15038" y="5311"/>
                    <a:pt x="14876" y="5125"/>
                  </a:cubicBezTo>
                  <a:cubicBezTo>
                    <a:pt x="14627" y="4841"/>
                    <a:pt x="14224" y="4670"/>
                    <a:pt x="13835" y="4670"/>
                  </a:cubicBezTo>
                  <a:cubicBezTo>
                    <a:pt x="13539" y="4670"/>
                    <a:pt x="13251" y="4769"/>
                    <a:pt x="13047" y="4993"/>
                  </a:cubicBezTo>
                  <a:cubicBezTo>
                    <a:pt x="13198" y="4756"/>
                    <a:pt x="13108" y="4389"/>
                    <a:pt x="12866" y="4227"/>
                  </a:cubicBezTo>
                  <a:cubicBezTo>
                    <a:pt x="12752" y="4151"/>
                    <a:pt x="12618" y="4116"/>
                    <a:pt x="12481" y="4116"/>
                  </a:cubicBezTo>
                  <a:cubicBezTo>
                    <a:pt x="12291" y="4116"/>
                    <a:pt x="12097" y="4183"/>
                    <a:pt x="11945" y="4298"/>
                  </a:cubicBezTo>
                  <a:cubicBezTo>
                    <a:pt x="12171" y="3956"/>
                    <a:pt x="12205" y="3480"/>
                    <a:pt x="11983" y="3135"/>
                  </a:cubicBezTo>
                  <a:cubicBezTo>
                    <a:pt x="11826" y="2893"/>
                    <a:pt x="11537" y="2743"/>
                    <a:pt x="11253" y="2743"/>
                  </a:cubicBezTo>
                  <a:cubicBezTo>
                    <a:pt x="11133" y="2743"/>
                    <a:pt x="11013" y="2770"/>
                    <a:pt x="10906" y="2829"/>
                  </a:cubicBezTo>
                  <a:cubicBezTo>
                    <a:pt x="10545" y="3025"/>
                    <a:pt x="10427" y="3579"/>
                    <a:pt x="10709" y="3876"/>
                  </a:cubicBezTo>
                  <a:cubicBezTo>
                    <a:pt x="10562" y="3838"/>
                    <a:pt x="10409" y="3820"/>
                    <a:pt x="10256" y="3820"/>
                  </a:cubicBezTo>
                  <a:cubicBezTo>
                    <a:pt x="10030" y="3820"/>
                    <a:pt x="9804" y="3861"/>
                    <a:pt x="9594" y="3941"/>
                  </a:cubicBezTo>
                  <a:cubicBezTo>
                    <a:pt x="9514" y="3790"/>
                    <a:pt x="9342" y="3710"/>
                    <a:pt x="9173" y="3710"/>
                  </a:cubicBezTo>
                  <a:cubicBezTo>
                    <a:pt x="9031" y="3710"/>
                    <a:pt x="8890" y="3766"/>
                    <a:pt x="8806" y="3881"/>
                  </a:cubicBezTo>
                  <a:cubicBezTo>
                    <a:pt x="8790" y="3591"/>
                    <a:pt x="8581" y="3322"/>
                    <a:pt x="8305" y="3235"/>
                  </a:cubicBezTo>
                  <a:cubicBezTo>
                    <a:pt x="8239" y="3215"/>
                    <a:pt x="8170" y="3205"/>
                    <a:pt x="8102" y="3205"/>
                  </a:cubicBezTo>
                  <a:cubicBezTo>
                    <a:pt x="7890" y="3205"/>
                    <a:pt x="7678" y="3298"/>
                    <a:pt x="7542" y="3460"/>
                  </a:cubicBezTo>
                  <a:lnTo>
                    <a:pt x="7542" y="3460"/>
                  </a:lnTo>
                  <a:cubicBezTo>
                    <a:pt x="7998" y="2887"/>
                    <a:pt x="8214" y="2130"/>
                    <a:pt x="8136" y="1403"/>
                  </a:cubicBezTo>
                  <a:cubicBezTo>
                    <a:pt x="8066" y="742"/>
                    <a:pt x="7492" y="210"/>
                    <a:pt x="6862" y="51"/>
                  </a:cubicBezTo>
                  <a:cubicBezTo>
                    <a:pt x="6726" y="17"/>
                    <a:pt x="6583" y="0"/>
                    <a:pt x="64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9" name="Google Shape;4679;p60"/>
            <p:cNvSpPr/>
            <p:nvPr/>
          </p:nvSpPr>
          <p:spPr>
            <a:xfrm>
              <a:off x="10012160" y="5974120"/>
              <a:ext cx="191542" cy="168027"/>
            </a:xfrm>
            <a:custGeom>
              <a:avLst/>
              <a:gdLst/>
              <a:ahLst/>
              <a:cxnLst/>
              <a:rect l="l" t="t" r="r" b="b"/>
              <a:pathLst>
                <a:path w="2322" h="2037" extrusionOk="0">
                  <a:moveTo>
                    <a:pt x="1077" y="1"/>
                  </a:moveTo>
                  <a:cubicBezTo>
                    <a:pt x="822" y="1"/>
                    <a:pt x="570" y="88"/>
                    <a:pt x="369" y="278"/>
                  </a:cubicBezTo>
                  <a:cubicBezTo>
                    <a:pt x="154" y="482"/>
                    <a:pt x="1" y="795"/>
                    <a:pt x="49" y="1094"/>
                  </a:cubicBezTo>
                  <a:cubicBezTo>
                    <a:pt x="50" y="1098"/>
                    <a:pt x="53" y="1100"/>
                    <a:pt x="57" y="1100"/>
                  </a:cubicBezTo>
                  <a:cubicBezTo>
                    <a:pt x="62" y="1100"/>
                    <a:pt x="67" y="1097"/>
                    <a:pt x="67" y="1092"/>
                  </a:cubicBezTo>
                  <a:cubicBezTo>
                    <a:pt x="70" y="822"/>
                    <a:pt x="164" y="574"/>
                    <a:pt x="355" y="379"/>
                  </a:cubicBezTo>
                  <a:cubicBezTo>
                    <a:pt x="541" y="188"/>
                    <a:pt x="794" y="70"/>
                    <a:pt x="1061" y="68"/>
                  </a:cubicBezTo>
                  <a:cubicBezTo>
                    <a:pt x="1065" y="68"/>
                    <a:pt x="1069" y="68"/>
                    <a:pt x="1073" y="68"/>
                  </a:cubicBezTo>
                  <a:cubicBezTo>
                    <a:pt x="1338" y="68"/>
                    <a:pt x="1598" y="170"/>
                    <a:pt x="1802" y="336"/>
                  </a:cubicBezTo>
                  <a:cubicBezTo>
                    <a:pt x="2020" y="514"/>
                    <a:pt x="2165" y="764"/>
                    <a:pt x="2222" y="1040"/>
                  </a:cubicBezTo>
                  <a:cubicBezTo>
                    <a:pt x="2255" y="1205"/>
                    <a:pt x="2259" y="1376"/>
                    <a:pt x="2234" y="1540"/>
                  </a:cubicBezTo>
                  <a:cubicBezTo>
                    <a:pt x="2222" y="1620"/>
                    <a:pt x="2203" y="1699"/>
                    <a:pt x="2179" y="1777"/>
                  </a:cubicBezTo>
                  <a:cubicBezTo>
                    <a:pt x="2154" y="1859"/>
                    <a:pt x="2116" y="1937"/>
                    <a:pt x="2091" y="2021"/>
                  </a:cubicBezTo>
                  <a:cubicBezTo>
                    <a:pt x="2090" y="2028"/>
                    <a:pt x="2097" y="2036"/>
                    <a:pt x="2104" y="2036"/>
                  </a:cubicBezTo>
                  <a:cubicBezTo>
                    <a:pt x="2107" y="2036"/>
                    <a:pt x="2109" y="2035"/>
                    <a:pt x="2112" y="2032"/>
                  </a:cubicBezTo>
                  <a:cubicBezTo>
                    <a:pt x="2205" y="1918"/>
                    <a:pt x="2253" y="1753"/>
                    <a:pt x="2281" y="1612"/>
                  </a:cubicBezTo>
                  <a:cubicBezTo>
                    <a:pt x="2312" y="1454"/>
                    <a:pt x="2322" y="1291"/>
                    <a:pt x="2303" y="1132"/>
                  </a:cubicBezTo>
                  <a:cubicBezTo>
                    <a:pt x="2268" y="828"/>
                    <a:pt x="2135" y="544"/>
                    <a:pt x="1909" y="335"/>
                  </a:cubicBezTo>
                  <a:cubicBezTo>
                    <a:pt x="1680" y="121"/>
                    <a:pt x="1377" y="1"/>
                    <a:pt x="107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0" name="Google Shape;4680;p60"/>
            <p:cNvSpPr/>
            <p:nvPr/>
          </p:nvSpPr>
          <p:spPr>
            <a:xfrm>
              <a:off x="10097537" y="6028067"/>
              <a:ext cx="54526" cy="80590"/>
            </a:xfrm>
            <a:custGeom>
              <a:avLst/>
              <a:gdLst/>
              <a:ahLst/>
              <a:cxnLst/>
              <a:rect l="l" t="t" r="r" b="b"/>
              <a:pathLst>
                <a:path w="661" h="977" extrusionOk="0">
                  <a:moveTo>
                    <a:pt x="24" y="0"/>
                  </a:moveTo>
                  <a:cubicBezTo>
                    <a:pt x="1" y="0"/>
                    <a:pt x="1" y="34"/>
                    <a:pt x="24" y="36"/>
                  </a:cubicBezTo>
                  <a:cubicBezTo>
                    <a:pt x="216" y="42"/>
                    <a:pt x="372" y="179"/>
                    <a:pt x="458" y="344"/>
                  </a:cubicBezTo>
                  <a:cubicBezTo>
                    <a:pt x="507" y="438"/>
                    <a:pt x="534" y="541"/>
                    <a:pt x="553" y="645"/>
                  </a:cubicBezTo>
                  <a:cubicBezTo>
                    <a:pt x="571" y="751"/>
                    <a:pt x="570" y="864"/>
                    <a:pt x="606" y="965"/>
                  </a:cubicBezTo>
                  <a:cubicBezTo>
                    <a:pt x="609" y="972"/>
                    <a:pt x="617" y="976"/>
                    <a:pt x="624" y="976"/>
                  </a:cubicBezTo>
                  <a:cubicBezTo>
                    <a:pt x="631" y="976"/>
                    <a:pt x="637" y="973"/>
                    <a:pt x="638" y="965"/>
                  </a:cubicBezTo>
                  <a:cubicBezTo>
                    <a:pt x="661" y="853"/>
                    <a:pt x="638" y="731"/>
                    <a:pt x="617" y="620"/>
                  </a:cubicBezTo>
                  <a:cubicBezTo>
                    <a:pt x="594" y="504"/>
                    <a:pt x="559" y="391"/>
                    <a:pt x="495" y="291"/>
                  </a:cubicBezTo>
                  <a:cubicBezTo>
                    <a:pt x="392" y="128"/>
                    <a:pt x="221" y="1"/>
                    <a:pt x="2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1" name="Google Shape;4681;p60"/>
            <p:cNvSpPr/>
            <p:nvPr/>
          </p:nvSpPr>
          <p:spPr>
            <a:xfrm>
              <a:off x="9897251" y="6115586"/>
              <a:ext cx="103937" cy="37862"/>
            </a:xfrm>
            <a:custGeom>
              <a:avLst/>
              <a:gdLst/>
              <a:ahLst/>
              <a:cxnLst/>
              <a:rect l="l" t="t" r="r" b="b"/>
              <a:pathLst>
                <a:path w="1260" h="459" extrusionOk="0">
                  <a:moveTo>
                    <a:pt x="480" y="0"/>
                  </a:moveTo>
                  <a:cubicBezTo>
                    <a:pt x="318" y="0"/>
                    <a:pt x="157" y="41"/>
                    <a:pt x="17" y="123"/>
                  </a:cubicBezTo>
                  <a:cubicBezTo>
                    <a:pt x="0" y="132"/>
                    <a:pt x="10" y="153"/>
                    <a:pt x="25" y="153"/>
                  </a:cubicBezTo>
                  <a:cubicBezTo>
                    <a:pt x="27" y="153"/>
                    <a:pt x="30" y="152"/>
                    <a:pt x="33" y="151"/>
                  </a:cubicBezTo>
                  <a:cubicBezTo>
                    <a:pt x="166" y="92"/>
                    <a:pt x="311" y="59"/>
                    <a:pt x="456" y="59"/>
                  </a:cubicBezTo>
                  <a:cubicBezTo>
                    <a:pt x="550" y="59"/>
                    <a:pt x="643" y="72"/>
                    <a:pt x="734" y="102"/>
                  </a:cubicBezTo>
                  <a:cubicBezTo>
                    <a:pt x="835" y="135"/>
                    <a:pt x="929" y="186"/>
                    <a:pt x="1012" y="251"/>
                  </a:cubicBezTo>
                  <a:cubicBezTo>
                    <a:pt x="1053" y="283"/>
                    <a:pt x="1094" y="318"/>
                    <a:pt x="1131" y="357"/>
                  </a:cubicBezTo>
                  <a:cubicBezTo>
                    <a:pt x="1164" y="392"/>
                    <a:pt x="1193" y="431"/>
                    <a:pt x="1234" y="456"/>
                  </a:cubicBezTo>
                  <a:cubicBezTo>
                    <a:pt x="1237" y="458"/>
                    <a:pt x="1239" y="459"/>
                    <a:pt x="1242" y="459"/>
                  </a:cubicBezTo>
                  <a:cubicBezTo>
                    <a:pt x="1252" y="459"/>
                    <a:pt x="1260" y="448"/>
                    <a:pt x="1258" y="437"/>
                  </a:cubicBezTo>
                  <a:cubicBezTo>
                    <a:pt x="1241" y="341"/>
                    <a:pt x="1132" y="253"/>
                    <a:pt x="1057" y="195"/>
                  </a:cubicBezTo>
                  <a:cubicBezTo>
                    <a:pt x="962" y="124"/>
                    <a:pt x="856" y="70"/>
                    <a:pt x="743" y="37"/>
                  </a:cubicBezTo>
                  <a:cubicBezTo>
                    <a:pt x="658" y="12"/>
                    <a:pt x="569" y="0"/>
                    <a:pt x="480"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2" name="Google Shape;4682;p60"/>
            <p:cNvSpPr/>
            <p:nvPr/>
          </p:nvSpPr>
          <p:spPr>
            <a:xfrm>
              <a:off x="10184977" y="6237667"/>
              <a:ext cx="104845" cy="64093"/>
            </a:xfrm>
            <a:custGeom>
              <a:avLst/>
              <a:gdLst/>
              <a:ahLst/>
              <a:cxnLst/>
              <a:rect l="l" t="t" r="r" b="b"/>
              <a:pathLst>
                <a:path w="1271" h="777" extrusionOk="0">
                  <a:moveTo>
                    <a:pt x="527" y="1"/>
                  </a:moveTo>
                  <a:cubicBezTo>
                    <a:pt x="336" y="1"/>
                    <a:pt x="146" y="75"/>
                    <a:pt x="9" y="212"/>
                  </a:cubicBezTo>
                  <a:cubicBezTo>
                    <a:pt x="0" y="221"/>
                    <a:pt x="9" y="234"/>
                    <a:pt x="18" y="234"/>
                  </a:cubicBezTo>
                  <a:cubicBezTo>
                    <a:pt x="21" y="234"/>
                    <a:pt x="24" y="233"/>
                    <a:pt x="27" y="230"/>
                  </a:cubicBezTo>
                  <a:cubicBezTo>
                    <a:pt x="156" y="115"/>
                    <a:pt x="328" y="53"/>
                    <a:pt x="499" y="53"/>
                  </a:cubicBezTo>
                  <a:cubicBezTo>
                    <a:pt x="601" y="53"/>
                    <a:pt x="703" y="75"/>
                    <a:pt x="795" y="121"/>
                  </a:cubicBezTo>
                  <a:cubicBezTo>
                    <a:pt x="916" y="181"/>
                    <a:pt x="1014" y="280"/>
                    <a:pt x="1081" y="396"/>
                  </a:cubicBezTo>
                  <a:cubicBezTo>
                    <a:pt x="1113" y="451"/>
                    <a:pt x="1136" y="511"/>
                    <a:pt x="1152" y="573"/>
                  </a:cubicBezTo>
                  <a:cubicBezTo>
                    <a:pt x="1168" y="637"/>
                    <a:pt x="1169" y="705"/>
                    <a:pt x="1190" y="768"/>
                  </a:cubicBezTo>
                  <a:cubicBezTo>
                    <a:pt x="1192" y="773"/>
                    <a:pt x="1199" y="777"/>
                    <a:pt x="1205" y="777"/>
                  </a:cubicBezTo>
                  <a:cubicBezTo>
                    <a:pt x="1209" y="777"/>
                    <a:pt x="1213" y="775"/>
                    <a:pt x="1216" y="770"/>
                  </a:cubicBezTo>
                  <a:cubicBezTo>
                    <a:pt x="1271" y="642"/>
                    <a:pt x="1204" y="473"/>
                    <a:pt x="1139" y="361"/>
                  </a:cubicBezTo>
                  <a:cubicBezTo>
                    <a:pt x="1066" y="234"/>
                    <a:pt x="954" y="127"/>
                    <a:pt x="820" y="64"/>
                  </a:cubicBezTo>
                  <a:cubicBezTo>
                    <a:pt x="727" y="21"/>
                    <a:pt x="627" y="1"/>
                    <a:pt x="527"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3" name="Google Shape;4683;p60"/>
            <p:cNvSpPr/>
            <p:nvPr/>
          </p:nvSpPr>
          <p:spPr>
            <a:xfrm>
              <a:off x="10223994" y="6280066"/>
              <a:ext cx="34563" cy="33160"/>
            </a:xfrm>
            <a:custGeom>
              <a:avLst/>
              <a:gdLst/>
              <a:ahLst/>
              <a:cxnLst/>
              <a:rect l="l" t="t" r="r" b="b"/>
              <a:pathLst>
                <a:path w="419" h="402" extrusionOk="0">
                  <a:moveTo>
                    <a:pt x="26" y="1"/>
                  </a:moveTo>
                  <a:cubicBezTo>
                    <a:pt x="7" y="1"/>
                    <a:pt x="0" y="30"/>
                    <a:pt x="20" y="34"/>
                  </a:cubicBezTo>
                  <a:cubicBezTo>
                    <a:pt x="110" y="51"/>
                    <a:pt x="193" y="98"/>
                    <a:pt x="258" y="164"/>
                  </a:cubicBezTo>
                  <a:cubicBezTo>
                    <a:pt x="289" y="197"/>
                    <a:pt x="316" y="233"/>
                    <a:pt x="337" y="275"/>
                  </a:cubicBezTo>
                  <a:cubicBezTo>
                    <a:pt x="348" y="294"/>
                    <a:pt x="357" y="315"/>
                    <a:pt x="364" y="339"/>
                  </a:cubicBezTo>
                  <a:cubicBezTo>
                    <a:pt x="370" y="360"/>
                    <a:pt x="375" y="381"/>
                    <a:pt x="389" y="398"/>
                  </a:cubicBezTo>
                  <a:cubicBezTo>
                    <a:pt x="391" y="400"/>
                    <a:pt x="394" y="402"/>
                    <a:pt x="397" y="402"/>
                  </a:cubicBezTo>
                  <a:cubicBezTo>
                    <a:pt x="403" y="402"/>
                    <a:pt x="408" y="398"/>
                    <a:pt x="410" y="393"/>
                  </a:cubicBezTo>
                  <a:cubicBezTo>
                    <a:pt x="419" y="369"/>
                    <a:pt x="412" y="343"/>
                    <a:pt x="403" y="323"/>
                  </a:cubicBezTo>
                  <a:cubicBezTo>
                    <a:pt x="396" y="298"/>
                    <a:pt x="385" y="276"/>
                    <a:pt x="373" y="255"/>
                  </a:cubicBezTo>
                  <a:cubicBezTo>
                    <a:pt x="350" y="212"/>
                    <a:pt x="320" y="172"/>
                    <a:pt x="285" y="138"/>
                  </a:cubicBezTo>
                  <a:cubicBezTo>
                    <a:pt x="216" y="69"/>
                    <a:pt x="126" y="19"/>
                    <a:pt x="30" y="1"/>
                  </a:cubicBezTo>
                  <a:cubicBezTo>
                    <a:pt x="28" y="1"/>
                    <a:pt x="27" y="1"/>
                    <a:pt x="2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4" name="Google Shape;4684;p60"/>
            <p:cNvSpPr/>
            <p:nvPr/>
          </p:nvSpPr>
          <p:spPr>
            <a:xfrm>
              <a:off x="10366537" y="6288397"/>
              <a:ext cx="92306" cy="24251"/>
            </a:xfrm>
            <a:custGeom>
              <a:avLst/>
              <a:gdLst/>
              <a:ahLst/>
              <a:cxnLst/>
              <a:rect l="l" t="t" r="r" b="b"/>
              <a:pathLst>
                <a:path w="1119" h="294" extrusionOk="0">
                  <a:moveTo>
                    <a:pt x="642" y="0"/>
                  </a:moveTo>
                  <a:cubicBezTo>
                    <a:pt x="604" y="0"/>
                    <a:pt x="567" y="2"/>
                    <a:pt x="529" y="7"/>
                  </a:cubicBezTo>
                  <a:cubicBezTo>
                    <a:pt x="333" y="34"/>
                    <a:pt x="137" y="131"/>
                    <a:pt x="6" y="280"/>
                  </a:cubicBezTo>
                  <a:cubicBezTo>
                    <a:pt x="1" y="286"/>
                    <a:pt x="6" y="293"/>
                    <a:pt x="13" y="293"/>
                  </a:cubicBezTo>
                  <a:cubicBezTo>
                    <a:pt x="14" y="293"/>
                    <a:pt x="16" y="293"/>
                    <a:pt x="17" y="292"/>
                  </a:cubicBezTo>
                  <a:cubicBezTo>
                    <a:pt x="173" y="171"/>
                    <a:pt x="350" y="90"/>
                    <a:pt x="547" y="76"/>
                  </a:cubicBezTo>
                  <a:cubicBezTo>
                    <a:pt x="569" y="75"/>
                    <a:pt x="592" y="74"/>
                    <a:pt x="614" y="74"/>
                  </a:cubicBezTo>
                  <a:cubicBezTo>
                    <a:pt x="685" y="74"/>
                    <a:pt x="756" y="82"/>
                    <a:pt x="826" y="100"/>
                  </a:cubicBezTo>
                  <a:cubicBezTo>
                    <a:pt x="913" y="121"/>
                    <a:pt x="999" y="177"/>
                    <a:pt x="1088" y="187"/>
                  </a:cubicBezTo>
                  <a:cubicBezTo>
                    <a:pt x="1089" y="187"/>
                    <a:pt x="1089" y="187"/>
                    <a:pt x="1090" y="187"/>
                  </a:cubicBezTo>
                  <a:cubicBezTo>
                    <a:pt x="1105" y="187"/>
                    <a:pt x="1118" y="164"/>
                    <a:pt x="1108" y="149"/>
                  </a:cubicBezTo>
                  <a:cubicBezTo>
                    <a:pt x="1052" y="72"/>
                    <a:pt x="933" y="42"/>
                    <a:pt x="845" y="22"/>
                  </a:cubicBezTo>
                  <a:cubicBezTo>
                    <a:pt x="778" y="8"/>
                    <a:pt x="710" y="0"/>
                    <a:pt x="642"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5" name="Google Shape;4685;p60"/>
            <p:cNvSpPr/>
            <p:nvPr/>
          </p:nvSpPr>
          <p:spPr>
            <a:xfrm>
              <a:off x="10476909" y="6185123"/>
              <a:ext cx="59805" cy="53617"/>
            </a:xfrm>
            <a:custGeom>
              <a:avLst/>
              <a:gdLst/>
              <a:ahLst/>
              <a:cxnLst/>
              <a:rect l="l" t="t" r="r" b="b"/>
              <a:pathLst>
                <a:path w="725" h="650" extrusionOk="0">
                  <a:moveTo>
                    <a:pt x="584" y="0"/>
                  </a:moveTo>
                  <a:cubicBezTo>
                    <a:pt x="539" y="0"/>
                    <a:pt x="493" y="8"/>
                    <a:pt x="455" y="17"/>
                  </a:cubicBezTo>
                  <a:cubicBezTo>
                    <a:pt x="364" y="38"/>
                    <a:pt x="281" y="81"/>
                    <a:pt x="211" y="142"/>
                  </a:cubicBezTo>
                  <a:cubicBezTo>
                    <a:pt x="69" y="264"/>
                    <a:pt x="0" y="455"/>
                    <a:pt x="25" y="637"/>
                  </a:cubicBezTo>
                  <a:cubicBezTo>
                    <a:pt x="25" y="645"/>
                    <a:pt x="32" y="649"/>
                    <a:pt x="38" y="649"/>
                  </a:cubicBezTo>
                  <a:cubicBezTo>
                    <a:pt x="45" y="649"/>
                    <a:pt x="51" y="645"/>
                    <a:pt x="50" y="637"/>
                  </a:cubicBezTo>
                  <a:cubicBezTo>
                    <a:pt x="40" y="466"/>
                    <a:pt x="111" y="293"/>
                    <a:pt x="243" y="181"/>
                  </a:cubicBezTo>
                  <a:cubicBezTo>
                    <a:pt x="308" y="127"/>
                    <a:pt x="388" y="91"/>
                    <a:pt x="471" y="73"/>
                  </a:cubicBezTo>
                  <a:cubicBezTo>
                    <a:pt x="513" y="63"/>
                    <a:pt x="555" y="59"/>
                    <a:pt x="598" y="59"/>
                  </a:cubicBezTo>
                  <a:cubicBezTo>
                    <a:pt x="615" y="59"/>
                    <a:pt x="631" y="60"/>
                    <a:pt x="648" y="60"/>
                  </a:cubicBezTo>
                  <a:cubicBezTo>
                    <a:pt x="670" y="60"/>
                    <a:pt x="692" y="59"/>
                    <a:pt x="715" y="54"/>
                  </a:cubicBezTo>
                  <a:cubicBezTo>
                    <a:pt x="724" y="52"/>
                    <a:pt x="724" y="41"/>
                    <a:pt x="717" y="37"/>
                  </a:cubicBezTo>
                  <a:cubicBezTo>
                    <a:pt x="680" y="9"/>
                    <a:pt x="633" y="0"/>
                    <a:pt x="584"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6" name="Google Shape;4686;p60"/>
            <p:cNvSpPr/>
            <p:nvPr/>
          </p:nvSpPr>
          <p:spPr>
            <a:xfrm>
              <a:off x="10502976" y="6212096"/>
              <a:ext cx="29779" cy="24416"/>
            </a:xfrm>
            <a:custGeom>
              <a:avLst/>
              <a:gdLst/>
              <a:ahLst/>
              <a:cxnLst/>
              <a:rect l="l" t="t" r="r" b="b"/>
              <a:pathLst>
                <a:path w="361" h="296" extrusionOk="0">
                  <a:moveTo>
                    <a:pt x="299" y="1"/>
                  </a:moveTo>
                  <a:cubicBezTo>
                    <a:pt x="275" y="1"/>
                    <a:pt x="250" y="6"/>
                    <a:pt x="230" y="12"/>
                  </a:cubicBezTo>
                  <a:cubicBezTo>
                    <a:pt x="189" y="24"/>
                    <a:pt x="150" y="45"/>
                    <a:pt x="117" y="72"/>
                  </a:cubicBezTo>
                  <a:cubicBezTo>
                    <a:pt x="51" y="125"/>
                    <a:pt x="7" y="200"/>
                    <a:pt x="1" y="285"/>
                  </a:cubicBezTo>
                  <a:cubicBezTo>
                    <a:pt x="0" y="292"/>
                    <a:pt x="6" y="296"/>
                    <a:pt x="11" y="296"/>
                  </a:cubicBezTo>
                  <a:cubicBezTo>
                    <a:pt x="15" y="296"/>
                    <a:pt x="19" y="293"/>
                    <a:pt x="20" y="288"/>
                  </a:cubicBezTo>
                  <a:cubicBezTo>
                    <a:pt x="34" y="214"/>
                    <a:pt x="79" y="145"/>
                    <a:pt x="139" y="101"/>
                  </a:cubicBezTo>
                  <a:cubicBezTo>
                    <a:pt x="169" y="80"/>
                    <a:pt x="202" y="62"/>
                    <a:pt x="238" y="54"/>
                  </a:cubicBezTo>
                  <a:cubicBezTo>
                    <a:pt x="255" y="48"/>
                    <a:pt x="273" y="45"/>
                    <a:pt x="291" y="44"/>
                  </a:cubicBezTo>
                  <a:cubicBezTo>
                    <a:pt x="311" y="43"/>
                    <a:pt x="329" y="43"/>
                    <a:pt x="348" y="36"/>
                  </a:cubicBezTo>
                  <a:cubicBezTo>
                    <a:pt x="358" y="32"/>
                    <a:pt x="360" y="20"/>
                    <a:pt x="352" y="14"/>
                  </a:cubicBezTo>
                  <a:cubicBezTo>
                    <a:pt x="337" y="4"/>
                    <a:pt x="318" y="1"/>
                    <a:pt x="299"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7" name="Google Shape;4687;p60"/>
            <p:cNvSpPr/>
            <p:nvPr/>
          </p:nvSpPr>
          <p:spPr>
            <a:xfrm>
              <a:off x="10580929" y="6300440"/>
              <a:ext cx="66652" cy="56339"/>
            </a:xfrm>
            <a:custGeom>
              <a:avLst/>
              <a:gdLst/>
              <a:ahLst/>
              <a:cxnLst/>
              <a:rect l="l" t="t" r="r" b="b"/>
              <a:pathLst>
                <a:path w="808" h="683" extrusionOk="0">
                  <a:moveTo>
                    <a:pt x="191" y="0"/>
                  </a:moveTo>
                  <a:cubicBezTo>
                    <a:pt x="135" y="0"/>
                    <a:pt x="78" y="5"/>
                    <a:pt x="23" y="14"/>
                  </a:cubicBezTo>
                  <a:cubicBezTo>
                    <a:pt x="1" y="18"/>
                    <a:pt x="10" y="50"/>
                    <a:pt x="31" y="50"/>
                  </a:cubicBezTo>
                  <a:cubicBezTo>
                    <a:pt x="32" y="50"/>
                    <a:pt x="32" y="50"/>
                    <a:pt x="33" y="50"/>
                  </a:cubicBezTo>
                  <a:cubicBezTo>
                    <a:pt x="76" y="44"/>
                    <a:pt x="121" y="41"/>
                    <a:pt x="166" y="41"/>
                  </a:cubicBezTo>
                  <a:cubicBezTo>
                    <a:pt x="321" y="41"/>
                    <a:pt x="480" y="81"/>
                    <a:pt x="594" y="189"/>
                  </a:cubicBezTo>
                  <a:cubicBezTo>
                    <a:pt x="658" y="249"/>
                    <a:pt x="704" y="324"/>
                    <a:pt x="727" y="409"/>
                  </a:cubicBezTo>
                  <a:cubicBezTo>
                    <a:pt x="738" y="451"/>
                    <a:pt x="740" y="494"/>
                    <a:pt x="738" y="538"/>
                  </a:cubicBezTo>
                  <a:cubicBezTo>
                    <a:pt x="734" y="582"/>
                    <a:pt x="724" y="623"/>
                    <a:pt x="717" y="666"/>
                  </a:cubicBezTo>
                  <a:cubicBezTo>
                    <a:pt x="717" y="674"/>
                    <a:pt x="723" y="682"/>
                    <a:pt x="730" y="682"/>
                  </a:cubicBezTo>
                  <a:cubicBezTo>
                    <a:pt x="733" y="682"/>
                    <a:pt x="736" y="681"/>
                    <a:pt x="739" y="678"/>
                  </a:cubicBezTo>
                  <a:cubicBezTo>
                    <a:pt x="808" y="611"/>
                    <a:pt x="808" y="497"/>
                    <a:pt x="790" y="412"/>
                  </a:cubicBezTo>
                  <a:cubicBezTo>
                    <a:pt x="768" y="315"/>
                    <a:pt x="716" y="221"/>
                    <a:pt x="643" y="155"/>
                  </a:cubicBezTo>
                  <a:cubicBezTo>
                    <a:pt x="521" y="42"/>
                    <a:pt x="355" y="0"/>
                    <a:pt x="191"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8" name="Google Shape;4688;p60"/>
            <p:cNvSpPr/>
            <p:nvPr/>
          </p:nvSpPr>
          <p:spPr>
            <a:xfrm>
              <a:off x="10678349" y="6348036"/>
              <a:ext cx="90821" cy="25901"/>
            </a:xfrm>
            <a:custGeom>
              <a:avLst/>
              <a:gdLst/>
              <a:ahLst/>
              <a:cxnLst/>
              <a:rect l="l" t="t" r="r" b="b"/>
              <a:pathLst>
                <a:path w="1101" h="314" extrusionOk="0">
                  <a:moveTo>
                    <a:pt x="588" y="1"/>
                  </a:moveTo>
                  <a:cubicBezTo>
                    <a:pt x="381" y="1"/>
                    <a:pt x="176" y="69"/>
                    <a:pt x="9" y="195"/>
                  </a:cubicBezTo>
                  <a:cubicBezTo>
                    <a:pt x="1" y="201"/>
                    <a:pt x="5" y="213"/>
                    <a:pt x="13" y="213"/>
                  </a:cubicBezTo>
                  <a:cubicBezTo>
                    <a:pt x="15" y="213"/>
                    <a:pt x="16" y="213"/>
                    <a:pt x="18" y="212"/>
                  </a:cubicBezTo>
                  <a:cubicBezTo>
                    <a:pt x="181" y="115"/>
                    <a:pt x="366" y="60"/>
                    <a:pt x="556" y="60"/>
                  </a:cubicBezTo>
                  <a:cubicBezTo>
                    <a:pt x="577" y="60"/>
                    <a:pt x="598" y="61"/>
                    <a:pt x="619" y="62"/>
                  </a:cubicBezTo>
                  <a:cubicBezTo>
                    <a:pt x="709" y="67"/>
                    <a:pt x="798" y="88"/>
                    <a:pt x="878" y="128"/>
                  </a:cubicBezTo>
                  <a:cubicBezTo>
                    <a:pt x="958" y="169"/>
                    <a:pt x="1005" y="231"/>
                    <a:pt x="1055" y="303"/>
                  </a:cubicBezTo>
                  <a:cubicBezTo>
                    <a:pt x="1060" y="310"/>
                    <a:pt x="1069" y="314"/>
                    <a:pt x="1077" y="314"/>
                  </a:cubicBezTo>
                  <a:cubicBezTo>
                    <a:pt x="1089" y="314"/>
                    <a:pt x="1100" y="306"/>
                    <a:pt x="1099" y="291"/>
                  </a:cubicBezTo>
                  <a:cubicBezTo>
                    <a:pt x="1084" y="99"/>
                    <a:pt x="832" y="19"/>
                    <a:pt x="673" y="5"/>
                  </a:cubicBezTo>
                  <a:cubicBezTo>
                    <a:pt x="645" y="2"/>
                    <a:pt x="616" y="1"/>
                    <a:pt x="588"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9" name="Google Shape;4689;p60"/>
          <p:cNvGrpSpPr/>
          <p:nvPr/>
        </p:nvGrpSpPr>
        <p:grpSpPr>
          <a:xfrm>
            <a:off x="3310120" y="901248"/>
            <a:ext cx="569428" cy="188236"/>
            <a:chOff x="10939183" y="5739773"/>
            <a:chExt cx="569428" cy="188236"/>
          </a:xfrm>
        </p:grpSpPr>
        <p:sp>
          <p:nvSpPr>
            <p:cNvPr id="4690" name="Google Shape;4690;p60"/>
            <p:cNvSpPr/>
            <p:nvPr/>
          </p:nvSpPr>
          <p:spPr>
            <a:xfrm>
              <a:off x="10939183" y="5739773"/>
              <a:ext cx="569428" cy="188236"/>
            </a:xfrm>
            <a:custGeom>
              <a:avLst/>
              <a:gdLst/>
              <a:ahLst/>
              <a:cxnLst/>
              <a:rect l="l" t="t" r="r" b="b"/>
              <a:pathLst>
                <a:path w="6903" h="2282" extrusionOk="0">
                  <a:moveTo>
                    <a:pt x="3677" y="1"/>
                  </a:moveTo>
                  <a:cubicBezTo>
                    <a:pt x="3594" y="1"/>
                    <a:pt x="3513" y="13"/>
                    <a:pt x="3435" y="39"/>
                  </a:cubicBezTo>
                  <a:cubicBezTo>
                    <a:pt x="3149" y="132"/>
                    <a:pt x="2934" y="403"/>
                    <a:pt x="2907" y="705"/>
                  </a:cubicBezTo>
                  <a:cubicBezTo>
                    <a:pt x="2795" y="626"/>
                    <a:pt x="2659" y="585"/>
                    <a:pt x="2524" y="585"/>
                  </a:cubicBezTo>
                  <a:cubicBezTo>
                    <a:pt x="2408" y="585"/>
                    <a:pt x="2292" y="615"/>
                    <a:pt x="2195" y="676"/>
                  </a:cubicBezTo>
                  <a:cubicBezTo>
                    <a:pt x="1984" y="805"/>
                    <a:pt x="1867" y="1070"/>
                    <a:pt x="1912" y="1320"/>
                  </a:cubicBezTo>
                  <a:cubicBezTo>
                    <a:pt x="1772" y="1223"/>
                    <a:pt x="1621" y="1181"/>
                    <a:pt x="1470" y="1181"/>
                  </a:cubicBezTo>
                  <a:cubicBezTo>
                    <a:pt x="1346" y="1181"/>
                    <a:pt x="1222" y="1209"/>
                    <a:pt x="1103" y="1257"/>
                  </a:cubicBezTo>
                  <a:cubicBezTo>
                    <a:pt x="890" y="1342"/>
                    <a:pt x="666" y="1547"/>
                    <a:pt x="682" y="1797"/>
                  </a:cubicBezTo>
                  <a:cubicBezTo>
                    <a:pt x="682" y="1801"/>
                    <a:pt x="683" y="1806"/>
                    <a:pt x="683" y="1808"/>
                  </a:cubicBezTo>
                  <a:cubicBezTo>
                    <a:pt x="616" y="1777"/>
                    <a:pt x="543" y="1761"/>
                    <a:pt x="470" y="1761"/>
                  </a:cubicBezTo>
                  <a:cubicBezTo>
                    <a:pt x="403" y="1761"/>
                    <a:pt x="337" y="1775"/>
                    <a:pt x="276" y="1801"/>
                  </a:cubicBezTo>
                  <a:cubicBezTo>
                    <a:pt x="179" y="1845"/>
                    <a:pt x="0" y="1975"/>
                    <a:pt x="43" y="2104"/>
                  </a:cubicBezTo>
                  <a:cubicBezTo>
                    <a:pt x="68" y="2178"/>
                    <a:pt x="144" y="2225"/>
                    <a:pt x="221" y="2238"/>
                  </a:cubicBezTo>
                  <a:cubicBezTo>
                    <a:pt x="313" y="2253"/>
                    <a:pt x="411" y="2258"/>
                    <a:pt x="510" y="2258"/>
                  </a:cubicBezTo>
                  <a:cubicBezTo>
                    <a:pt x="632" y="2258"/>
                    <a:pt x="755" y="2251"/>
                    <a:pt x="869" y="2249"/>
                  </a:cubicBezTo>
                  <a:cubicBezTo>
                    <a:pt x="1181" y="2244"/>
                    <a:pt x="1491" y="2241"/>
                    <a:pt x="1803" y="2238"/>
                  </a:cubicBezTo>
                  <a:cubicBezTo>
                    <a:pt x="2425" y="2231"/>
                    <a:pt x="3048" y="2228"/>
                    <a:pt x="3671" y="2228"/>
                  </a:cubicBezTo>
                  <a:cubicBezTo>
                    <a:pt x="4176" y="2228"/>
                    <a:pt x="4683" y="2231"/>
                    <a:pt x="5189" y="2235"/>
                  </a:cubicBezTo>
                  <a:cubicBezTo>
                    <a:pt x="5460" y="2237"/>
                    <a:pt x="5729" y="2238"/>
                    <a:pt x="6000" y="2243"/>
                  </a:cubicBezTo>
                  <a:cubicBezTo>
                    <a:pt x="6120" y="2245"/>
                    <a:pt x="6256" y="2281"/>
                    <a:pt x="6384" y="2281"/>
                  </a:cubicBezTo>
                  <a:cubicBezTo>
                    <a:pt x="6464" y="2281"/>
                    <a:pt x="6541" y="2267"/>
                    <a:pt x="6609" y="2222"/>
                  </a:cubicBezTo>
                  <a:cubicBezTo>
                    <a:pt x="6903" y="2021"/>
                    <a:pt x="6689" y="1724"/>
                    <a:pt x="6492" y="1541"/>
                  </a:cubicBezTo>
                  <a:cubicBezTo>
                    <a:pt x="6307" y="1368"/>
                    <a:pt x="6049" y="1294"/>
                    <a:pt x="5799" y="1294"/>
                  </a:cubicBezTo>
                  <a:cubicBezTo>
                    <a:pt x="5767" y="1294"/>
                    <a:pt x="5735" y="1295"/>
                    <a:pt x="5703" y="1297"/>
                  </a:cubicBezTo>
                  <a:cubicBezTo>
                    <a:pt x="5586" y="1305"/>
                    <a:pt x="5454" y="1345"/>
                    <a:pt x="5414" y="1453"/>
                  </a:cubicBezTo>
                  <a:cubicBezTo>
                    <a:pt x="5419" y="1260"/>
                    <a:pt x="5282" y="1079"/>
                    <a:pt x="5098" y="1015"/>
                  </a:cubicBezTo>
                  <a:cubicBezTo>
                    <a:pt x="5032" y="992"/>
                    <a:pt x="4962" y="982"/>
                    <a:pt x="4892" y="982"/>
                  </a:cubicBezTo>
                  <a:cubicBezTo>
                    <a:pt x="4855" y="982"/>
                    <a:pt x="4817" y="985"/>
                    <a:pt x="4781" y="991"/>
                  </a:cubicBezTo>
                  <a:cubicBezTo>
                    <a:pt x="4728" y="1000"/>
                    <a:pt x="4501" y="1042"/>
                    <a:pt x="4481" y="1099"/>
                  </a:cubicBezTo>
                  <a:lnTo>
                    <a:pt x="4481" y="1099"/>
                  </a:lnTo>
                  <a:cubicBezTo>
                    <a:pt x="4579" y="815"/>
                    <a:pt x="4498" y="471"/>
                    <a:pt x="4281" y="251"/>
                  </a:cubicBezTo>
                  <a:cubicBezTo>
                    <a:pt x="4123" y="90"/>
                    <a:pt x="3897" y="1"/>
                    <a:pt x="3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1" name="Google Shape;4691;p60"/>
            <p:cNvSpPr/>
            <p:nvPr/>
          </p:nvSpPr>
          <p:spPr>
            <a:xfrm>
              <a:off x="11121733" y="5815579"/>
              <a:ext cx="37450" cy="34645"/>
            </a:xfrm>
            <a:custGeom>
              <a:avLst/>
              <a:gdLst/>
              <a:ahLst/>
              <a:cxnLst/>
              <a:rect l="l" t="t" r="r" b="b"/>
              <a:pathLst>
                <a:path w="454" h="420" extrusionOk="0">
                  <a:moveTo>
                    <a:pt x="349" y="0"/>
                  </a:moveTo>
                  <a:cubicBezTo>
                    <a:pt x="327" y="0"/>
                    <a:pt x="303" y="4"/>
                    <a:pt x="283" y="9"/>
                  </a:cubicBezTo>
                  <a:cubicBezTo>
                    <a:pt x="225" y="27"/>
                    <a:pt x="168" y="56"/>
                    <a:pt x="125" y="98"/>
                  </a:cubicBezTo>
                  <a:cubicBezTo>
                    <a:pt x="83" y="140"/>
                    <a:pt x="50" y="192"/>
                    <a:pt x="28" y="247"/>
                  </a:cubicBezTo>
                  <a:cubicBezTo>
                    <a:pt x="18" y="274"/>
                    <a:pt x="12" y="301"/>
                    <a:pt x="8" y="331"/>
                  </a:cubicBezTo>
                  <a:cubicBezTo>
                    <a:pt x="4" y="357"/>
                    <a:pt x="1" y="389"/>
                    <a:pt x="14" y="415"/>
                  </a:cubicBezTo>
                  <a:cubicBezTo>
                    <a:pt x="15" y="418"/>
                    <a:pt x="19" y="419"/>
                    <a:pt x="22" y="419"/>
                  </a:cubicBezTo>
                  <a:cubicBezTo>
                    <a:pt x="25" y="419"/>
                    <a:pt x="28" y="418"/>
                    <a:pt x="29" y="415"/>
                  </a:cubicBezTo>
                  <a:cubicBezTo>
                    <a:pt x="40" y="391"/>
                    <a:pt x="40" y="367"/>
                    <a:pt x="45" y="342"/>
                  </a:cubicBezTo>
                  <a:cubicBezTo>
                    <a:pt x="51" y="317"/>
                    <a:pt x="61" y="290"/>
                    <a:pt x="72" y="267"/>
                  </a:cubicBezTo>
                  <a:cubicBezTo>
                    <a:pt x="94" y="219"/>
                    <a:pt x="126" y="179"/>
                    <a:pt x="168" y="147"/>
                  </a:cubicBezTo>
                  <a:cubicBezTo>
                    <a:pt x="211" y="117"/>
                    <a:pt x="259" y="98"/>
                    <a:pt x="310" y="88"/>
                  </a:cubicBezTo>
                  <a:cubicBezTo>
                    <a:pt x="335" y="82"/>
                    <a:pt x="358" y="77"/>
                    <a:pt x="384" y="75"/>
                  </a:cubicBezTo>
                  <a:cubicBezTo>
                    <a:pt x="403" y="72"/>
                    <a:pt x="437" y="66"/>
                    <a:pt x="449" y="51"/>
                  </a:cubicBezTo>
                  <a:cubicBezTo>
                    <a:pt x="454" y="45"/>
                    <a:pt x="453" y="40"/>
                    <a:pt x="452" y="36"/>
                  </a:cubicBezTo>
                  <a:cubicBezTo>
                    <a:pt x="441" y="12"/>
                    <a:pt x="396" y="3"/>
                    <a:pt x="373" y="2"/>
                  </a:cubicBezTo>
                  <a:cubicBezTo>
                    <a:pt x="365" y="1"/>
                    <a:pt x="358" y="0"/>
                    <a:pt x="349" y="0"/>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2" name="Google Shape;4692;p60"/>
            <p:cNvSpPr/>
            <p:nvPr/>
          </p:nvSpPr>
          <p:spPr>
            <a:xfrm>
              <a:off x="11154812" y="5831911"/>
              <a:ext cx="23592" cy="11136"/>
            </a:xfrm>
            <a:custGeom>
              <a:avLst/>
              <a:gdLst/>
              <a:ahLst/>
              <a:cxnLst/>
              <a:rect l="l" t="t" r="r" b="b"/>
              <a:pathLst>
                <a:path w="286" h="135" extrusionOk="0">
                  <a:moveTo>
                    <a:pt x="236" y="1"/>
                  </a:moveTo>
                  <a:cubicBezTo>
                    <a:pt x="235" y="1"/>
                    <a:pt x="234" y="1"/>
                    <a:pt x="232" y="1"/>
                  </a:cubicBezTo>
                  <a:cubicBezTo>
                    <a:pt x="218" y="1"/>
                    <a:pt x="206" y="4"/>
                    <a:pt x="192" y="7"/>
                  </a:cubicBezTo>
                  <a:cubicBezTo>
                    <a:pt x="168" y="13"/>
                    <a:pt x="141" y="22"/>
                    <a:pt x="117" y="33"/>
                  </a:cubicBezTo>
                  <a:cubicBezTo>
                    <a:pt x="94" y="45"/>
                    <a:pt x="73" y="58"/>
                    <a:pt x="52" y="73"/>
                  </a:cubicBezTo>
                  <a:cubicBezTo>
                    <a:pt x="41" y="81"/>
                    <a:pt x="32" y="89"/>
                    <a:pt x="21" y="98"/>
                  </a:cubicBezTo>
                  <a:cubicBezTo>
                    <a:pt x="10" y="107"/>
                    <a:pt x="4" y="114"/>
                    <a:pt x="2" y="127"/>
                  </a:cubicBezTo>
                  <a:cubicBezTo>
                    <a:pt x="1" y="133"/>
                    <a:pt x="8" y="135"/>
                    <a:pt x="13" y="135"/>
                  </a:cubicBezTo>
                  <a:cubicBezTo>
                    <a:pt x="25" y="134"/>
                    <a:pt x="32" y="127"/>
                    <a:pt x="41" y="119"/>
                  </a:cubicBezTo>
                  <a:cubicBezTo>
                    <a:pt x="50" y="111"/>
                    <a:pt x="60" y="105"/>
                    <a:pt x="71" y="98"/>
                  </a:cubicBezTo>
                  <a:cubicBezTo>
                    <a:pt x="91" y="85"/>
                    <a:pt x="113" y="74"/>
                    <a:pt x="137" y="65"/>
                  </a:cubicBezTo>
                  <a:cubicBezTo>
                    <a:pt x="158" y="55"/>
                    <a:pt x="180" y="48"/>
                    <a:pt x="203" y="42"/>
                  </a:cubicBezTo>
                  <a:cubicBezTo>
                    <a:pt x="214" y="39"/>
                    <a:pt x="228" y="37"/>
                    <a:pt x="240" y="34"/>
                  </a:cubicBezTo>
                  <a:cubicBezTo>
                    <a:pt x="251" y="31"/>
                    <a:pt x="262" y="27"/>
                    <a:pt x="276" y="23"/>
                  </a:cubicBezTo>
                  <a:cubicBezTo>
                    <a:pt x="285" y="22"/>
                    <a:pt x="281" y="6"/>
                    <a:pt x="271" y="5"/>
                  </a:cubicBezTo>
                  <a:cubicBezTo>
                    <a:pt x="260" y="4"/>
                    <a:pt x="248" y="1"/>
                    <a:pt x="236"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3" name="Google Shape;4693;p60"/>
            <p:cNvSpPr/>
            <p:nvPr/>
          </p:nvSpPr>
          <p:spPr>
            <a:xfrm>
              <a:off x="11212720" y="5794462"/>
              <a:ext cx="57166" cy="16415"/>
            </a:xfrm>
            <a:custGeom>
              <a:avLst/>
              <a:gdLst/>
              <a:ahLst/>
              <a:cxnLst/>
              <a:rect l="l" t="t" r="r" b="b"/>
              <a:pathLst>
                <a:path w="693" h="199" extrusionOk="0">
                  <a:moveTo>
                    <a:pt x="393" y="1"/>
                  </a:moveTo>
                  <a:cubicBezTo>
                    <a:pt x="376" y="1"/>
                    <a:pt x="360" y="1"/>
                    <a:pt x="343" y="3"/>
                  </a:cubicBezTo>
                  <a:cubicBezTo>
                    <a:pt x="215" y="16"/>
                    <a:pt x="88" y="74"/>
                    <a:pt x="9" y="177"/>
                  </a:cubicBezTo>
                  <a:cubicBezTo>
                    <a:pt x="1" y="187"/>
                    <a:pt x="12" y="198"/>
                    <a:pt x="22" y="198"/>
                  </a:cubicBezTo>
                  <a:cubicBezTo>
                    <a:pt x="25" y="198"/>
                    <a:pt x="28" y="197"/>
                    <a:pt x="31" y="195"/>
                  </a:cubicBezTo>
                  <a:cubicBezTo>
                    <a:pt x="120" y="120"/>
                    <a:pt x="229" y="78"/>
                    <a:pt x="348" y="78"/>
                  </a:cubicBezTo>
                  <a:cubicBezTo>
                    <a:pt x="350" y="78"/>
                    <a:pt x="351" y="78"/>
                    <a:pt x="353" y="78"/>
                  </a:cubicBezTo>
                  <a:cubicBezTo>
                    <a:pt x="408" y="79"/>
                    <a:pt x="464" y="87"/>
                    <a:pt x="518" y="105"/>
                  </a:cubicBezTo>
                  <a:cubicBezTo>
                    <a:pt x="546" y="114"/>
                    <a:pt x="574" y="124"/>
                    <a:pt x="601" y="137"/>
                  </a:cubicBezTo>
                  <a:cubicBezTo>
                    <a:pt x="619" y="146"/>
                    <a:pt x="641" y="156"/>
                    <a:pt x="662" y="156"/>
                  </a:cubicBezTo>
                  <a:cubicBezTo>
                    <a:pt x="667" y="156"/>
                    <a:pt x="673" y="155"/>
                    <a:pt x="678" y="154"/>
                  </a:cubicBezTo>
                  <a:cubicBezTo>
                    <a:pt x="686" y="153"/>
                    <a:pt x="692" y="145"/>
                    <a:pt x="691" y="138"/>
                  </a:cubicBezTo>
                  <a:cubicBezTo>
                    <a:pt x="686" y="76"/>
                    <a:pt x="598" y="40"/>
                    <a:pt x="546" y="24"/>
                  </a:cubicBezTo>
                  <a:cubicBezTo>
                    <a:pt x="497" y="8"/>
                    <a:pt x="445" y="1"/>
                    <a:pt x="393"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4" name="Google Shape;4694;p60"/>
            <p:cNvSpPr/>
            <p:nvPr/>
          </p:nvSpPr>
          <p:spPr>
            <a:xfrm>
              <a:off x="11304778" y="5859050"/>
              <a:ext cx="52381" cy="14930"/>
            </a:xfrm>
            <a:custGeom>
              <a:avLst/>
              <a:gdLst/>
              <a:ahLst/>
              <a:cxnLst/>
              <a:rect l="l" t="t" r="r" b="b"/>
              <a:pathLst>
                <a:path w="635" h="181" extrusionOk="0">
                  <a:moveTo>
                    <a:pt x="292" y="1"/>
                  </a:moveTo>
                  <a:cubicBezTo>
                    <a:pt x="243" y="1"/>
                    <a:pt x="195" y="7"/>
                    <a:pt x="148" y="21"/>
                  </a:cubicBezTo>
                  <a:cubicBezTo>
                    <a:pt x="100" y="36"/>
                    <a:pt x="38" y="54"/>
                    <a:pt x="6" y="95"/>
                  </a:cubicBezTo>
                  <a:cubicBezTo>
                    <a:pt x="0" y="102"/>
                    <a:pt x="9" y="114"/>
                    <a:pt x="17" y="114"/>
                  </a:cubicBezTo>
                  <a:cubicBezTo>
                    <a:pt x="17" y="114"/>
                    <a:pt x="18" y="114"/>
                    <a:pt x="19" y="114"/>
                  </a:cubicBezTo>
                  <a:cubicBezTo>
                    <a:pt x="42" y="108"/>
                    <a:pt x="61" y="95"/>
                    <a:pt x="84" y="86"/>
                  </a:cubicBezTo>
                  <a:cubicBezTo>
                    <a:pt x="108" y="76"/>
                    <a:pt x="133" y="69"/>
                    <a:pt x="159" y="64"/>
                  </a:cubicBezTo>
                  <a:cubicBezTo>
                    <a:pt x="187" y="58"/>
                    <a:pt x="217" y="56"/>
                    <a:pt x="246" y="56"/>
                  </a:cubicBezTo>
                  <a:cubicBezTo>
                    <a:pt x="267" y="56"/>
                    <a:pt x="289" y="57"/>
                    <a:pt x="310" y="59"/>
                  </a:cubicBezTo>
                  <a:cubicBezTo>
                    <a:pt x="360" y="65"/>
                    <a:pt x="409" y="79"/>
                    <a:pt x="454" y="100"/>
                  </a:cubicBezTo>
                  <a:cubicBezTo>
                    <a:pt x="477" y="110"/>
                    <a:pt x="499" y="123"/>
                    <a:pt x="522" y="137"/>
                  </a:cubicBezTo>
                  <a:cubicBezTo>
                    <a:pt x="544" y="151"/>
                    <a:pt x="568" y="163"/>
                    <a:pt x="592" y="177"/>
                  </a:cubicBezTo>
                  <a:cubicBezTo>
                    <a:pt x="596" y="180"/>
                    <a:pt x="600" y="181"/>
                    <a:pt x="604" y="181"/>
                  </a:cubicBezTo>
                  <a:cubicBezTo>
                    <a:pt x="623" y="181"/>
                    <a:pt x="635" y="157"/>
                    <a:pt x="621" y="139"/>
                  </a:cubicBezTo>
                  <a:cubicBezTo>
                    <a:pt x="602" y="116"/>
                    <a:pt x="585" y="97"/>
                    <a:pt x="560" y="80"/>
                  </a:cubicBezTo>
                  <a:cubicBezTo>
                    <a:pt x="535" y="63"/>
                    <a:pt x="509" y="49"/>
                    <a:pt x="480" y="38"/>
                  </a:cubicBezTo>
                  <a:cubicBezTo>
                    <a:pt x="426" y="17"/>
                    <a:pt x="369" y="4"/>
                    <a:pt x="313" y="1"/>
                  </a:cubicBezTo>
                  <a:cubicBezTo>
                    <a:pt x="306" y="1"/>
                    <a:pt x="299" y="1"/>
                    <a:pt x="292"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5" name="Google Shape;4695;p60"/>
            <p:cNvSpPr/>
            <p:nvPr/>
          </p:nvSpPr>
          <p:spPr>
            <a:xfrm>
              <a:off x="11043285" y="5866144"/>
              <a:ext cx="41163" cy="20539"/>
            </a:xfrm>
            <a:custGeom>
              <a:avLst/>
              <a:gdLst/>
              <a:ahLst/>
              <a:cxnLst/>
              <a:rect l="l" t="t" r="r" b="b"/>
              <a:pathLst>
                <a:path w="499" h="249" extrusionOk="0">
                  <a:moveTo>
                    <a:pt x="365" y="1"/>
                  </a:moveTo>
                  <a:cubicBezTo>
                    <a:pt x="359" y="1"/>
                    <a:pt x="354" y="1"/>
                    <a:pt x="348" y="1"/>
                  </a:cubicBezTo>
                  <a:cubicBezTo>
                    <a:pt x="297" y="4"/>
                    <a:pt x="246" y="14"/>
                    <a:pt x="201" y="36"/>
                  </a:cubicBezTo>
                  <a:cubicBezTo>
                    <a:pt x="117" y="77"/>
                    <a:pt x="34" y="141"/>
                    <a:pt x="3" y="232"/>
                  </a:cubicBezTo>
                  <a:cubicBezTo>
                    <a:pt x="0" y="240"/>
                    <a:pt x="8" y="249"/>
                    <a:pt x="17" y="249"/>
                  </a:cubicBezTo>
                  <a:cubicBezTo>
                    <a:pt x="19" y="249"/>
                    <a:pt x="22" y="248"/>
                    <a:pt x="24" y="245"/>
                  </a:cubicBezTo>
                  <a:cubicBezTo>
                    <a:pt x="52" y="211"/>
                    <a:pt x="78" y="180"/>
                    <a:pt x="114" y="153"/>
                  </a:cubicBezTo>
                  <a:cubicBezTo>
                    <a:pt x="145" y="127"/>
                    <a:pt x="184" y="105"/>
                    <a:pt x="225" y="93"/>
                  </a:cubicBezTo>
                  <a:cubicBezTo>
                    <a:pt x="265" y="81"/>
                    <a:pt x="306" y="70"/>
                    <a:pt x="348" y="70"/>
                  </a:cubicBezTo>
                  <a:cubicBezTo>
                    <a:pt x="369" y="70"/>
                    <a:pt x="390" y="72"/>
                    <a:pt x="412" y="74"/>
                  </a:cubicBezTo>
                  <a:cubicBezTo>
                    <a:pt x="423" y="75"/>
                    <a:pt x="434" y="80"/>
                    <a:pt x="446" y="81"/>
                  </a:cubicBezTo>
                  <a:cubicBezTo>
                    <a:pt x="447" y="81"/>
                    <a:pt x="449" y="81"/>
                    <a:pt x="450" y="81"/>
                  </a:cubicBezTo>
                  <a:cubicBezTo>
                    <a:pt x="461" y="81"/>
                    <a:pt x="470" y="77"/>
                    <a:pt x="480" y="73"/>
                  </a:cubicBezTo>
                  <a:cubicBezTo>
                    <a:pt x="493" y="69"/>
                    <a:pt x="499" y="52"/>
                    <a:pt x="488" y="38"/>
                  </a:cubicBezTo>
                  <a:cubicBezTo>
                    <a:pt x="480" y="28"/>
                    <a:pt x="471" y="17"/>
                    <a:pt x="458" y="12"/>
                  </a:cubicBezTo>
                  <a:cubicBezTo>
                    <a:pt x="445" y="8"/>
                    <a:pt x="430" y="6"/>
                    <a:pt x="417" y="4"/>
                  </a:cubicBezTo>
                  <a:cubicBezTo>
                    <a:pt x="400" y="2"/>
                    <a:pt x="382" y="1"/>
                    <a:pt x="365" y="1"/>
                  </a:cubicBezTo>
                  <a:close/>
                </a:path>
              </a:pathLst>
            </a:custGeom>
            <a:solidFill>
              <a:srgbClr val="E4D1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8" name="Google Shape;4895;p62">
            <a:extLst>
              <a:ext uri="{FF2B5EF4-FFF2-40B4-BE49-F238E27FC236}">
                <a16:creationId xmlns="" xmlns:a16="http://schemas.microsoft.com/office/drawing/2014/main" id="{7EE82882-2A2F-82D9-2AD5-6A929C1CF989}"/>
              </a:ext>
            </a:extLst>
          </p:cNvPr>
          <p:cNvSpPr txBox="1">
            <a:spLocks/>
          </p:cNvSpPr>
          <p:nvPr/>
        </p:nvSpPr>
        <p:spPr>
          <a:xfrm>
            <a:off x="-10587" y="330108"/>
            <a:ext cx="9117615" cy="56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Eczar"/>
              <a:buNone/>
              <a:defRPr sz="4800" b="1" i="0" u="none" strike="noStrike" cap="none">
                <a:solidFill>
                  <a:schemeClr val="dk1"/>
                </a:solidFill>
                <a:latin typeface="Eczar"/>
                <a:ea typeface="Eczar"/>
                <a:cs typeface="Eczar"/>
                <a:sym typeface="Eczar"/>
              </a:defRPr>
            </a:lvl1pPr>
            <a:lvl2pPr marR="0" lvl="1"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4800"/>
              <a:buFont typeface="Jua"/>
              <a:buNone/>
              <a:defRPr sz="4800" b="1" i="0" u="none" strike="noStrike" cap="none">
                <a:solidFill>
                  <a:schemeClr val="dk1"/>
                </a:solidFill>
                <a:latin typeface="Jua"/>
                <a:ea typeface="Jua"/>
                <a:cs typeface="Jua"/>
                <a:sym typeface="Jua"/>
              </a:defRPr>
            </a:lvl9pPr>
          </a:lstStyle>
          <a:p>
            <a:pPr marL="0" marR="0" lvl="0" indent="0" algn="l" defTabSz="914400" rtl="0" eaLnBrk="1" fontAlgn="auto" latinLnBrk="0" hangingPunct="1">
              <a:lnSpc>
                <a:spcPct val="100000"/>
              </a:lnSpc>
              <a:spcBef>
                <a:spcPts val="0"/>
              </a:spcBef>
              <a:spcAft>
                <a:spcPts val="0"/>
              </a:spcAft>
              <a:buClr>
                <a:srgbClr val="000000"/>
              </a:buClr>
              <a:buSzPts val="4800"/>
              <a:buFont typeface="Eczar"/>
              <a:buNone/>
              <a:tabLst/>
              <a:defRPr/>
            </a:pP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rPr>
              <a:t/>
            </a: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rPr>
            </a:br>
            <a:r>
              <a:rPr kumimoji="0" lang="en-US" sz="28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rPr>
              <a:t>ý </a:t>
            </a:r>
            <a:r>
              <a:rPr kumimoji="0" lang="en-US" sz="2800" b="1" i="0" u="none" strike="noStrike" kern="0" cap="none" spc="0" normalizeH="0" baseline="0" noProof="0" dirty="0" err="1">
                <a:ln>
                  <a:noFill/>
                </a:ln>
                <a:solidFill>
                  <a:srgbClr val="A00825"/>
                </a:solidFill>
                <a:effectLst/>
                <a:uLnTx/>
                <a:uFillTx/>
                <a:latin typeface="Calibri" panose="020F0502020204030204" pitchFamily="34" charset="0"/>
                <a:ea typeface="Eczar"/>
                <a:cs typeface="Calibri" panose="020F0502020204030204" pitchFamily="34" charset="0"/>
                <a:sym typeface="Eczar"/>
              </a:rPr>
              <a:t>nghĩa</a:t>
            </a:r>
            <a:r>
              <a:rPr kumimoji="0" lang="vi-VN" sz="28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của không gian sử thi trong đoạn trích</a:t>
            </a:r>
            <a:br>
              <a:rPr kumimoji="0" lang="vi-VN" sz="28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t/>
            </a:r>
            <a:br>
              <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Yu Mincho" panose="02020400000000000000" pitchFamily="18" charset="-128"/>
                <a:cs typeface="Calibri" panose="020F0502020204030204" pitchFamily="34" charset="0"/>
                <a:sym typeface="Eczar"/>
              </a:rPr>
            </a:br>
            <a:endParaRPr kumimoji="0" lang="vi-VN" sz="2000" b="1" i="0" u="none" strike="noStrike" kern="0" cap="none" spc="0" normalizeH="0" baseline="0" noProof="0" dirty="0">
              <a:ln>
                <a:noFill/>
              </a:ln>
              <a:solidFill>
                <a:srgbClr val="A00825"/>
              </a:solidFill>
              <a:effectLst/>
              <a:uLnTx/>
              <a:uFillTx/>
              <a:latin typeface="Calibri" panose="020F0502020204030204" pitchFamily="34" charset="0"/>
              <a:ea typeface="Eczar"/>
              <a:cs typeface="Calibri" panose="020F0502020204030204" pitchFamily="34" charset="0"/>
              <a:sym typeface="Eczar"/>
            </a:endParaRPr>
          </a:p>
        </p:txBody>
      </p:sp>
      <p:sp>
        <p:nvSpPr>
          <p:cNvPr id="174" name="TextBox 173">
            <a:extLst>
              <a:ext uri="{FF2B5EF4-FFF2-40B4-BE49-F238E27FC236}">
                <a16:creationId xmlns="" xmlns:a16="http://schemas.microsoft.com/office/drawing/2014/main" id="{F3D497D6-9461-9218-F856-5152B32F5137}"/>
              </a:ext>
            </a:extLst>
          </p:cNvPr>
          <p:cNvSpPr txBox="1"/>
          <p:nvPr/>
        </p:nvSpPr>
        <p:spPr>
          <a:xfrm>
            <a:off x="-26989" y="690180"/>
            <a:ext cx="3925979" cy="2805063"/>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Chiến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trường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thành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lũy</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tháp</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canh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phố</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xá</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làm</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nền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cho</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những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tình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cảm</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riêng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tư</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nhất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con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người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76" name="TextBox 175">
            <a:extLst>
              <a:ext uri="{FF2B5EF4-FFF2-40B4-BE49-F238E27FC236}">
                <a16:creationId xmlns="" xmlns:a16="http://schemas.microsoft.com/office/drawing/2014/main" id="{A8D32DAB-6B1E-96DA-FEA7-B6DEE4976C86}"/>
              </a:ext>
            </a:extLst>
          </p:cNvPr>
          <p:cNvSpPr txBox="1"/>
          <p:nvPr/>
        </p:nvSpPr>
        <p:spPr>
          <a:xfrm>
            <a:off x="4774378" y="537832"/>
            <a:ext cx="4291278" cy="3913059"/>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Người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anh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hùng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sử</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gắn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bó</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mật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thiết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với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mảnh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đất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quê</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hương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sự</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sống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cái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chết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niềm</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vinh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quang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nỗi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đau</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khổ</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đều</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gắn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với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sự</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tồn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vong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thịnh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suy</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thành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lũy</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pháo</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đài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0504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barn(inVertical)">
                                      <p:cBhvr>
                                        <p:cTn id="1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53E6CDF-C02D-37FF-AFDC-6EB2B922B5B2}"/>
              </a:ext>
            </a:extLst>
          </p:cNvPr>
          <p:cNvPicPr>
            <a:picLocks noChangeAspect="1"/>
          </p:cNvPicPr>
          <p:nvPr/>
        </p:nvPicPr>
        <p:blipFill>
          <a:blip r:embed="rId2"/>
          <a:stretch>
            <a:fillRect/>
          </a:stretch>
        </p:blipFill>
        <p:spPr>
          <a:xfrm>
            <a:off x="1325880" y="491490"/>
            <a:ext cx="6137910" cy="3634740"/>
          </a:xfrm>
          <a:prstGeom prst="rect">
            <a:avLst/>
          </a:prstGeom>
          <a:noFill/>
          <a:ln>
            <a:noFill/>
          </a:ln>
        </p:spPr>
      </p:pic>
    </p:spTree>
    <p:extLst>
      <p:ext uri="{BB962C8B-B14F-4D97-AF65-F5344CB8AC3E}">
        <p14:creationId xmlns:p14="http://schemas.microsoft.com/office/powerpoint/2010/main" val="1234698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67" name="Google Shape;2767;p50"/>
          <p:cNvSpPr txBox="1">
            <a:spLocks noGrp="1"/>
          </p:cNvSpPr>
          <p:nvPr>
            <p:ph type="title" idx="4294967295"/>
          </p:nvPr>
        </p:nvSpPr>
        <p:spPr>
          <a:xfrm>
            <a:off x="1671100" y="836462"/>
            <a:ext cx="6285328" cy="2675661"/>
          </a:xfrm>
          <a:prstGeom prst="rect">
            <a:avLst/>
          </a:prstGeom>
        </p:spPr>
        <p:txBody>
          <a:bodyPr spcFirstLastPara="1" wrap="square" lIns="91425" tIns="91425" rIns="91425" bIns="91425" anchor="ctr" anchorCtr="0">
            <a:noAutofit/>
          </a:bodyPr>
          <a:lstStyle/>
          <a:p>
            <a:r>
              <a:rPr lang="en-US" sz="2800" dirty="0"/>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a:t>
            </a:r>
          </a:p>
        </p:txBody>
      </p:sp>
      <p:grpSp>
        <p:nvGrpSpPr>
          <p:cNvPr id="2860" name="Google Shape;2860;p50"/>
          <p:cNvGrpSpPr/>
          <p:nvPr/>
        </p:nvGrpSpPr>
        <p:grpSpPr>
          <a:xfrm>
            <a:off x="3195062" y="4261782"/>
            <a:ext cx="2693429" cy="803873"/>
            <a:chOff x="3981525" y="4494100"/>
            <a:chExt cx="713000" cy="212800"/>
          </a:xfrm>
        </p:grpSpPr>
        <p:sp>
          <p:nvSpPr>
            <p:cNvPr id="2861" name="Google Shape;2861;p50"/>
            <p:cNvSpPr/>
            <p:nvPr/>
          </p:nvSpPr>
          <p:spPr>
            <a:xfrm>
              <a:off x="4147700" y="4494100"/>
              <a:ext cx="226200" cy="105975"/>
            </a:xfrm>
            <a:custGeom>
              <a:avLst/>
              <a:gdLst/>
              <a:ahLst/>
              <a:cxnLst/>
              <a:rect l="l" t="t" r="r" b="b"/>
              <a:pathLst>
                <a:path w="9048" h="4239" extrusionOk="0">
                  <a:moveTo>
                    <a:pt x="5326" y="0"/>
                  </a:moveTo>
                  <a:cubicBezTo>
                    <a:pt x="5317" y="0"/>
                    <a:pt x="5308" y="0"/>
                    <a:pt x="5299" y="1"/>
                  </a:cubicBezTo>
                  <a:cubicBezTo>
                    <a:pt x="5095" y="8"/>
                    <a:pt x="4856" y="99"/>
                    <a:pt x="4705" y="274"/>
                  </a:cubicBezTo>
                  <a:cubicBezTo>
                    <a:pt x="4650" y="337"/>
                    <a:pt x="4573" y="423"/>
                    <a:pt x="4511" y="423"/>
                  </a:cubicBezTo>
                  <a:cubicBezTo>
                    <a:pt x="4501" y="423"/>
                    <a:pt x="4492" y="421"/>
                    <a:pt x="4483" y="416"/>
                  </a:cubicBezTo>
                  <a:cubicBezTo>
                    <a:pt x="4459" y="403"/>
                    <a:pt x="4452" y="374"/>
                    <a:pt x="4441" y="352"/>
                  </a:cubicBezTo>
                  <a:cubicBezTo>
                    <a:pt x="4409" y="289"/>
                    <a:pt x="4340" y="267"/>
                    <a:pt x="4258" y="267"/>
                  </a:cubicBezTo>
                  <a:cubicBezTo>
                    <a:pt x="4167" y="267"/>
                    <a:pt x="4058" y="294"/>
                    <a:pt x="3962" y="324"/>
                  </a:cubicBezTo>
                  <a:cubicBezTo>
                    <a:pt x="3919" y="337"/>
                    <a:pt x="3870" y="354"/>
                    <a:pt x="3840" y="392"/>
                  </a:cubicBezTo>
                  <a:cubicBezTo>
                    <a:pt x="3815" y="420"/>
                    <a:pt x="3807" y="456"/>
                    <a:pt x="3789" y="489"/>
                  </a:cubicBezTo>
                  <a:cubicBezTo>
                    <a:pt x="3698" y="667"/>
                    <a:pt x="3410" y="689"/>
                    <a:pt x="3272" y="835"/>
                  </a:cubicBezTo>
                  <a:cubicBezTo>
                    <a:pt x="3341" y="723"/>
                    <a:pt x="3314" y="590"/>
                    <a:pt x="3225" y="531"/>
                  </a:cubicBezTo>
                  <a:cubicBezTo>
                    <a:pt x="3161" y="486"/>
                    <a:pt x="3075" y="473"/>
                    <a:pt x="2982" y="473"/>
                  </a:cubicBezTo>
                  <a:cubicBezTo>
                    <a:pt x="2932" y="473"/>
                    <a:pt x="2880" y="477"/>
                    <a:pt x="2828" y="482"/>
                  </a:cubicBezTo>
                  <a:cubicBezTo>
                    <a:pt x="2007" y="568"/>
                    <a:pt x="1121" y="952"/>
                    <a:pt x="406" y="1548"/>
                  </a:cubicBezTo>
                  <a:cubicBezTo>
                    <a:pt x="242" y="1684"/>
                    <a:pt x="78" y="1847"/>
                    <a:pt x="35" y="2024"/>
                  </a:cubicBezTo>
                  <a:cubicBezTo>
                    <a:pt x="0" y="2167"/>
                    <a:pt x="93" y="2298"/>
                    <a:pt x="226" y="2298"/>
                  </a:cubicBezTo>
                  <a:cubicBezTo>
                    <a:pt x="257" y="2298"/>
                    <a:pt x="290" y="2291"/>
                    <a:pt x="324" y="2276"/>
                  </a:cubicBezTo>
                  <a:lnTo>
                    <a:pt x="324" y="2276"/>
                  </a:lnTo>
                  <a:cubicBezTo>
                    <a:pt x="249" y="2314"/>
                    <a:pt x="214" y="2409"/>
                    <a:pt x="230" y="2471"/>
                  </a:cubicBezTo>
                  <a:cubicBezTo>
                    <a:pt x="248" y="2536"/>
                    <a:pt x="308" y="2576"/>
                    <a:pt x="364" y="2609"/>
                  </a:cubicBezTo>
                  <a:cubicBezTo>
                    <a:pt x="455" y="2666"/>
                    <a:pt x="567" y="2718"/>
                    <a:pt x="687" y="2718"/>
                  </a:cubicBezTo>
                  <a:cubicBezTo>
                    <a:pt x="751" y="2718"/>
                    <a:pt x="818" y="2703"/>
                    <a:pt x="884" y="2665"/>
                  </a:cubicBezTo>
                  <a:lnTo>
                    <a:pt x="884" y="2665"/>
                  </a:lnTo>
                  <a:cubicBezTo>
                    <a:pt x="759" y="2758"/>
                    <a:pt x="719" y="3054"/>
                    <a:pt x="746" y="3149"/>
                  </a:cubicBezTo>
                  <a:cubicBezTo>
                    <a:pt x="787" y="3291"/>
                    <a:pt x="936" y="3330"/>
                    <a:pt x="1072" y="3376"/>
                  </a:cubicBezTo>
                  <a:cubicBezTo>
                    <a:pt x="1386" y="3482"/>
                    <a:pt x="1583" y="3745"/>
                    <a:pt x="1807" y="3954"/>
                  </a:cubicBezTo>
                  <a:cubicBezTo>
                    <a:pt x="1912" y="4052"/>
                    <a:pt x="2021" y="4153"/>
                    <a:pt x="2169" y="4200"/>
                  </a:cubicBezTo>
                  <a:cubicBezTo>
                    <a:pt x="2285" y="4237"/>
                    <a:pt x="2421" y="4239"/>
                    <a:pt x="2554" y="4239"/>
                  </a:cubicBezTo>
                  <a:cubicBezTo>
                    <a:pt x="2564" y="4239"/>
                    <a:pt x="2574" y="4239"/>
                    <a:pt x="2584" y="4239"/>
                  </a:cubicBezTo>
                  <a:cubicBezTo>
                    <a:pt x="3429" y="4239"/>
                    <a:pt x="4290" y="4196"/>
                    <a:pt x="5158" y="4109"/>
                  </a:cubicBezTo>
                  <a:cubicBezTo>
                    <a:pt x="5783" y="4048"/>
                    <a:pt x="6416" y="3964"/>
                    <a:pt x="7022" y="3964"/>
                  </a:cubicBezTo>
                  <a:cubicBezTo>
                    <a:pt x="7145" y="3964"/>
                    <a:pt x="7267" y="3968"/>
                    <a:pt x="7388" y="3975"/>
                  </a:cubicBezTo>
                  <a:cubicBezTo>
                    <a:pt x="7570" y="3988"/>
                    <a:pt x="7748" y="4009"/>
                    <a:pt x="7934" y="4009"/>
                  </a:cubicBezTo>
                  <a:cubicBezTo>
                    <a:pt x="7991" y="4009"/>
                    <a:pt x="8050" y="4007"/>
                    <a:pt x="8109" y="4002"/>
                  </a:cubicBezTo>
                  <a:cubicBezTo>
                    <a:pt x="8359" y="3979"/>
                    <a:pt x="8633" y="3896"/>
                    <a:pt x="8854" y="3718"/>
                  </a:cubicBezTo>
                  <a:cubicBezTo>
                    <a:pt x="8956" y="3638"/>
                    <a:pt x="9048" y="3525"/>
                    <a:pt x="9048" y="3423"/>
                  </a:cubicBezTo>
                  <a:cubicBezTo>
                    <a:pt x="9048" y="3360"/>
                    <a:pt x="9014" y="3309"/>
                    <a:pt x="8979" y="3264"/>
                  </a:cubicBezTo>
                  <a:cubicBezTo>
                    <a:pt x="8844" y="3079"/>
                    <a:pt x="8709" y="2896"/>
                    <a:pt x="8573" y="2712"/>
                  </a:cubicBezTo>
                  <a:cubicBezTo>
                    <a:pt x="8329" y="2382"/>
                    <a:pt x="8057" y="2036"/>
                    <a:pt x="7597" y="1973"/>
                  </a:cubicBezTo>
                  <a:cubicBezTo>
                    <a:pt x="7446" y="1951"/>
                    <a:pt x="7256" y="1944"/>
                    <a:pt x="7229" y="1806"/>
                  </a:cubicBezTo>
                  <a:cubicBezTo>
                    <a:pt x="7155" y="1802"/>
                    <a:pt x="7082" y="1797"/>
                    <a:pt x="7008" y="1792"/>
                  </a:cubicBezTo>
                  <a:cubicBezTo>
                    <a:pt x="7178" y="1750"/>
                    <a:pt x="7316" y="1563"/>
                    <a:pt x="7335" y="1406"/>
                  </a:cubicBezTo>
                  <a:cubicBezTo>
                    <a:pt x="7352" y="1251"/>
                    <a:pt x="7281" y="1124"/>
                    <a:pt x="7197" y="1016"/>
                  </a:cubicBezTo>
                  <a:cubicBezTo>
                    <a:pt x="6872" y="595"/>
                    <a:pt x="6365" y="337"/>
                    <a:pt x="5843" y="126"/>
                  </a:cubicBezTo>
                  <a:cubicBezTo>
                    <a:pt x="5683" y="62"/>
                    <a:pt x="5517" y="0"/>
                    <a:pt x="53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50"/>
            <p:cNvSpPr/>
            <p:nvPr/>
          </p:nvSpPr>
          <p:spPr>
            <a:xfrm>
              <a:off x="4157250" y="4505950"/>
              <a:ext cx="85950" cy="45300"/>
            </a:xfrm>
            <a:custGeom>
              <a:avLst/>
              <a:gdLst/>
              <a:ahLst/>
              <a:cxnLst/>
              <a:rect l="l" t="t" r="r" b="b"/>
              <a:pathLst>
                <a:path w="3438" h="1812" extrusionOk="0">
                  <a:moveTo>
                    <a:pt x="2597" y="1"/>
                  </a:moveTo>
                  <a:cubicBezTo>
                    <a:pt x="2548" y="1"/>
                    <a:pt x="2497" y="5"/>
                    <a:pt x="2446" y="10"/>
                  </a:cubicBezTo>
                  <a:cubicBezTo>
                    <a:pt x="1625" y="97"/>
                    <a:pt x="739" y="482"/>
                    <a:pt x="24" y="1077"/>
                  </a:cubicBezTo>
                  <a:lnTo>
                    <a:pt x="1" y="1096"/>
                  </a:lnTo>
                  <a:cubicBezTo>
                    <a:pt x="38" y="1120"/>
                    <a:pt x="80" y="1139"/>
                    <a:pt x="121" y="1157"/>
                  </a:cubicBezTo>
                  <a:cubicBezTo>
                    <a:pt x="302" y="1230"/>
                    <a:pt x="496" y="1252"/>
                    <a:pt x="693" y="1252"/>
                  </a:cubicBezTo>
                  <a:cubicBezTo>
                    <a:pt x="823" y="1252"/>
                    <a:pt x="954" y="1242"/>
                    <a:pt x="1083" y="1232"/>
                  </a:cubicBezTo>
                  <a:lnTo>
                    <a:pt x="1083" y="1232"/>
                  </a:lnTo>
                  <a:lnTo>
                    <a:pt x="870" y="1552"/>
                  </a:lnTo>
                  <a:cubicBezTo>
                    <a:pt x="1050" y="1582"/>
                    <a:pt x="1232" y="1596"/>
                    <a:pt x="1414" y="1596"/>
                  </a:cubicBezTo>
                  <a:cubicBezTo>
                    <a:pt x="1501" y="1596"/>
                    <a:pt x="1588" y="1593"/>
                    <a:pt x="1675" y="1586"/>
                  </a:cubicBezTo>
                  <a:lnTo>
                    <a:pt x="1675" y="1586"/>
                  </a:lnTo>
                  <a:cubicBezTo>
                    <a:pt x="1645" y="1718"/>
                    <a:pt x="1806" y="1812"/>
                    <a:pt x="1944" y="1812"/>
                  </a:cubicBezTo>
                  <a:cubicBezTo>
                    <a:pt x="1947" y="1812"/>
                    <a:pt x="1951" y="1812"/>
                    <a:pt x="1955" y="1812"/>
                  </a:cubicBezTo>
                  <a:cubicBezTo>
                    <a:pt x="2393" y="1796"/>
                    <a:pt x="2675" y="1357"/>
                    <a:pt x="2878" y="970"/>
                  </a:cubicBezTo>
                  <a:cubicBezTo>
                    <a:pt x="2924" y="1001"/>
                    <a:pt x="2976" y="1015"/>
                    <a:pt x="3030" y="1015"/>
                  </a:cubicBezTo>
                  <a:cubicBezTo>
                    <a:pt x="3143" y="1015"/>
                    <a:pt x="3260" y="953"/>
                    <a:pt x="3328" y="858"/>
                  </a:cubicBezTo>
                  <a:cubicBezTo>
                    <a:pt x="3427" y="719"/>
                    <a:pt x="3438" y="532"/>
                    <a:pt x="3416" y="362"/>
                  </a:cubicBezTo>
                  <a:cubicBezTo>
                    <a:pt x="3404" y="267"/>
                    <a:pt x="3383" y="173"/>
                    <a:pt x="3364" y="78"/>
                  </a:cubicBezTo>
                  <a:cubicBezTo>
                    <a:pt x="3246" y="203"/>
                    <a:pt x="3011" y="236"/>
                    <a:pt x="2890" y="363"/>
                  </a:cubicBezTo>
                  <a:cubicBezTo>
                    <a:pt x="2959" y="252"/>
                    <a:pt x="2932" y="119"/>
                    <a:pt x="2843" y="60"/>
                  </a:cubicBezTo>
                  <a:cubicBezTo>
                    <a:pt x="2778" y="15"/>
                    <a:pt x="2691" y="1"/>
                    <a:pt x="2597"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50"/>
            <p:cNvSpPr/>
            <p:nvPr/>
          </p:nvSpPr>
          <p:spPr>
            <a:xfrm>
              <a:off x="4251025" y="4494200"/>
              <a:ext cx="65150" cy="36800"/>
            </a:xfrm>
            <a:custGeom>
              <a:avLst/>
              <a:gdLst/>
              <a:ahLst/>
              <a:cxnLst/>
              <a:rect l="l" t="t" r="r" b="b"/>
              <a:pathLst>
                <a:path w="2606" h="1472" extrusionOk="0">
                  <a:moveTo>
                    <a:pt x="1193" y="0"/>
                  </a:moveTo>
                  <a:cubicBezTo>
                    <a:pt x="1184" y="0"/>
                    <a:pt x="1175" y="0"/>
                    <a:pt x="1166" y="1"/>
                  </a:cubicBezTo>
                  <a:cubicBezTo>
                    <a:pt x="962" y="8"/>
                    <a:pt x="723" y="99"/>
                    <a:pt x="572" y="274"/>
                  </a:cubicBezTo>
                  <a:cubicBezTo>
                    <a:pt x="517" y="337"/>
                    <a:pt x="440" y="423"/>
                    <a:pt x="378" y="423"/>
                  </a:cubicBezTo>
                  <a:cubicBezTo>
                    <a:pt x="368" y="423"/>
                    <a:pt x="359" y="421"/>
                    <a:pt x="350" y="416"/>
                  </a:cubicBezTo>
                  <a:cubicBezTo>
                    <a:pt x="326" y="403"/>
                    <a:pt x="319" y="374"/>
                    <a:pt x="308" y="352"/>
                  </a:cubicBezTo>
                  <a:cubicBezTo>
                    <a:pt x="275" y="288"/>
                    <a:pt x="206" y="266"/>
                    <a:pt x="124" y="266"/>
                  </a:cubicBezTo>
                  <a:cubicBezTo>
                    <a:pt x="92" y="266"/>
                    <a:pt x="59" y="270"/>
                    <a:pt x="24" y="275"/>
                  </a:cubicBezTo>
                  <a:cubicBezTo>
                    <a:pt x="58" y="314"/>
                    <a:pt x="111" y="335"/>
                    <a:pt x="162" y="335"/>
                  </a:cubicBezTo>
                  <a:cubicBezTo>
                    <a:pt x="180" y="335"/>
                    <a:pt x="197" y="332"/>
                    <a:pt x="213" y="328"/>
                  </a:cubicBezTo>
                  <a:lnTo>
                    <a:pt x="213" y="328"/>
                  </a:lnTo>
                  <a:cubicBezTo>
                    <a:pt x="1" y="602"/>
                    <a:pt x="82" y="1078"/>
                    <a:pt x="399" y="1242"/>
                  </a:cubicBezTo>
                  <a:cubicBezTo>
                    <a:pt x="478" y="1283"/>
                    <a:pt x="564" y="1302"/>
                    <a:pt x="651" y="1302"/>
                  </a:cubicBezTo>
                  <a:cubicBezTo>
                    <a:pt x="915" y="1302"/>
                    <a:pt x="1184" y="1128"/>
                    <a:pt x="1277" y="879"/>
                  </a:cubicBezTo>
                  <a:lnTo>
                    <a:pt x="1277" y="879"/>
                  </a:lnTo>
                  <a:cubicBezTo>
                    <a:pt x="1243" y="1125"/>
                    <a:pt x="1409" y="1396"/>
                    <a:pt x="1656" y="1457"/>
                  </a:cubicBezTo>
                  <a:cubicBezTo>
                    <a:pt x="1696" y="1467"/>
                    <a:pt x="1736" y="1472"/>
                    <a:pt x="1776" y="1472"/>
                  </a:cubicBezTo>
                  <a:cubicBezTo>
                    <a:pt x="1965" y="1472"/>
                    <a:pt x="2153" y="1372"/>
                    <a:pt x="2283" y="1231"/>
                  </a:cubicBezTo>
                  <a:cubicBezTo>
                    <a:pt x="2441" y="1059"/>
                    <a:pt x="2529" y="836"/>
                    <a:pt x="2599" y="612"/>
                  </a:cubicBezTo>
                  <a:cubicBezTo>
                    <a:pt x="2601" y="605"/>
                    <a:pt x="2604" y="596"/>
                    <a:pt x="2606" y="589"/>
                  </a:cubicBezTo>
                  <a:cubicBezTo>
                    <a:pt x="2337" y="400"/>
                    <a:pt x="2027" y="254"/>
                    <a:pt x="1710" y="126"/>
                  </a:cubicBezTo>
                  <a:cubicBezTo>
                    <a:pt x="1550" y="62"/>
                    <a:pt x="1384" y="0"/>
                    <a:pt x="1193"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50"/>
            <p:cNvSpPr/>
            <p:nvPr/>
          </p:nvSpPr>
          <p:spPr>
            <a:xfrm>
              <a:off x="4116450" y="4627775"/>
              <a:ext cx="63725" cy="68450"/>
            </a:xfrm>
            <a:custGeom>
              <a:avLst/>
              <a:gdLst/>
              <a:ahLst/>
              <a:cxnLst/>
              <a:rect l="l" t="t" r="r" b="b"/>
              <a:pathLst>
                <a:path w="2549" h="2738" extrusionOk="0">
                  <a:moveTo>
                    <a:pt x="2548" y="1"/>
                  </a:moveTo>
                  <a:lnTo>
                    <a:pt x="173" y="229"/>
                  </a:lnTo>
                  <a:lnTo>
                    <a:pt x="1" y="2737"/>
                  </a:lnTo>
                  <a:lnTo>
                    <a:pt x="2548" y="2737"/>
                  </a:lnTo>
                  <a:lnTo>
                    <a:pt x="254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50"/>
            <p:cNvSpPr/>
            <p:nvPr/>
          </p:nvSpPr>
          <p:spPr>
            <a:xfrm>
              <a:off x="4275600" y="4552775"/>
              <a:ext cx="112625" cy="143450"/>
            </a:xfrm>
            <a:custGeom>
              <a:avLst/>
              <a:gdLst/>
              <a:ahLst/>
              <a:cxnLst/>
              <a:rect l="l" t="t" r="r" b="b"/>
              <a:pathLst>
                <a:path w="4505" h="5738" extrusionOk="0">
                  <a:moveTo>
                    <a:pt x="295" y="1"/>
                  </a:moveTo>
                  <a:lnTo>
                    <a:pt x="0" y="5737"/>
                  </a:lnTo>
                  <a:lnTo>
                    <a:pt x="4476" y="5737"/>
                  </a:lnTo>
                  <a:lnTo>
                    <a:pt x="4504" y="638"/>
                  </a:lnTo>
                  <a:lnTo>
                    <a:pt x="2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50"/>
            <p:cNvSpPr/>
            <p:nvPr/>
          </p:nvSpPr>
          <p:spPr>
            <a:xfrm>
              <a:off x="4148100" y="4552775"/>
              <a:ext cx="141225" cy="143450"/>
            </a:xfrm>
            <a:custGeom>
              <a:avLst/>
              <a:gdLst/>
              <a:ahLst/>
              <a:cxnLst/>
              <a:rect l="l" t="t" r="r" b="b"/>
              <a:pathLst>
                <a:path w="5649" h="5738" extrusionOk="0">
                  <a:moveTo>
                    <a:pt x="5395" y="1"/>
                  </a:moveTo>
                  <a:lnTo>
                    <a:pt x="305" y="280"/>
                  </a:lnTo>
                  <a:lnTo>
                    <a:pt x="1" y="5737"/>
                  </a:lnTo>
                  <a:lnTo>
                    <a:pt x="5648" y="5737"/>
                  </a:lnTo>
                  <a:lnTo>
                    <a:pt x="539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50"/>
            <p:cNvSpPr/>
            <p:nvPr/>
          </p:nvSpPr>
          <p:spPr>
            <a:xfrm>
              <a:off x="4282300" y="4550725"/>
              <a:ext cx="107425" cy="27525"/>
            </a:xfrm>
            <a:custGeom>
              <a:avLst/>
              <a:gdLst/>
              <a:ahLst/>
              <a:cxnLst/>
              <a:rect l="l" t="t" r="r" b="b"/>
              <a:pathLst>
                <a:path w="4297" h="1101" extrusionOk="0">
                  <a:moveTo>
                    <a:pt x="0" y="1"/>
                  </a:moveTo>
                  <a:lnTo>
                    <a:pt x="5" y="859"/>
                  </a:lnTo>
                  <a:lnTo>
                    <a:pt x="4296" y="1100"/>
                  </a:lnTo>
                  <a:lnTo>
                    <a:pt x="4286" y="273"/>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50"/>
            <p:cNvSpPr/>
            <p:nvPr/>
          </p:nvSpPr>
          <p:spPr>
            <a:xfrm>
              <a:off x="4282500" y="4575450"/>
              <a:ext cx="107625" cy="26700"/>
            </a:xfrm>
            <a:custGeom>
              <a:avLst/>
              <a:gdLst/>
              <a:ahLst/>
              <a:cxnLst/>
              <a:rect l="l" t="t" r="r" b="b"/>
              <a:pathLst>
                <a:path w="4305" h="1068" extrusionOk="0">
                  <a:moveTo>
                    <a:pt x="0" y="0"/>
                  </a:moveTo>
                  <a:lnTo>
                    <a:pt x="8" y="861"/>
                  </a:lnTo>
                  <a:lnTo>
                    <a:pt x="4304" y="1067"/>
                  </a:lnTo>
                  <a:lnTo>
                    <a:pt x="4304" y="1067"/>
                  </a:lnTo>
                  <a:lnTo>
                    <a:pt x="4294" y="238"/>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50"/>
            <p:cNvSpPr/>
            <p:nvPr/>
          </p:nvSpPr>
          <p:spPr>
            <a:xfrm>
              <a:off x="4282800" y="4600225"/>
              <a:ext cx="107725" cy="25875"/>
            </a:xfrm>
            <a:custGeom>
              <a:avLst/>
              <a:gdLst/>
              <a:ahLst/>
              <a:cxnLst/>
              <a:rect l="l" t="t" r="r" b="b"/>
              <a:pathLst>
                <a:path w="4309" h="1035" extrusionOk="0">
                  <a:moveTo>
                    <a:pt x="0" y="0"/>
                  </a:moveTo>
                  <a:lnTo>
                    <a:pt x="5" y="864"/>
                  </a:lnTo>
                  <a:lnTo>
                    <a:pt x="4308" y="1034"/>
                  </a:lnTo>
                  <a:lnTo>
                    <a:pt x="4308" y="1034"/>
                  </a:lnTo>
                  <a:lnTo>
                    <a:pt x="4298" y="202"/>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50"/>
            <p:cNvSpPr/>
            <p:nvPr/>
          </p:nvSpPr>
          <p:spPr>
            <a:xfrm>
              <a:off x="4283050" y="4625100"/>
              <a:ext cx="107850" cy="25000"/>
            </a:xfrm>
            <a:custGeom>
              <a:avLst/>
              <a:gdLst/>
              <a:ahLst/>
              <a:cxnLst/>
              <a:rect l="l" t="t" r="r" b="b"/>
              <a:pathLst>
                <a:path w="4314" h="1000" extrusionOk="0">
                  <a:moveTo>
                    <a:pt x="1" y="0"/>
                  </a:moveTo>
                  <a:lnTo>
                    <a:pt x="5" y="866"/>
                  </a:lnTo>
                  <a:lnTo>
                    <a:pt x="4314" y="1000"/>
                  </a:lnTo>
                  <a:lnTo>
                    <a:pt x="4303" y="166"/>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50"/>
            <p:cNvSpPr/>
            <p:nvPr/>
          </p:nvSpPr>
          <p:spPr>
            <a:xfrm>
              <a:off x="4283325" y="4650000"/>
              <a:ext cx="107975" cy="24175"/>
            </a:xfrm>
            <a:custGeom>
              <a:avLst/>
              <a:gdLst/>
              <a:ahLst/>
              <a:cxnLst/>
              <a:rect l="l" t="t" r="r" b="b"/>
              <a:pathLst>
                <a:path w="4319" h="967" extrusionOk="0">
                  <a:moveTo>
                    <a:pt x="0" y="0"/>
                  </a:moveTo>
                  <a:lnTo>
                    <a:pt x="5" y="868"/>
                  </a:lnTo>
                  <a:lnTo>
                    <a:pt x="4319" y="967"/>
                  </a:lnTo>
                  <a:lnTo>
                    <a:pt x="4308" y="130"/>
                  </a:lnTo>
                  <a:lnTo>
                    <a:pt x="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50"/>
            <p:cNvSpPr/>
            <p:nvPr/>
          </p:nvSpPr>
          <p:spPr>
            <a:xfrm>
              <a:off x="4283575" y="4674975"/>
              <a:ext cx="108125" cy="23350"/>
            </a:xfrm>
            <a:custGeom>
              <a:avLst/>
              <a:gdLst/>
              <a:ahLst/>
              <a:cxnLst/>
              <a:rect l="l" t="t" r="r" b="b"/>
              <a:pathLst>
                <a:path w="4325" h="934" extrusionOk="0">
                  <a:moveTo>
                    <a:pt x="1" y="1"/>
                  </a:moveTo>
                  <a:lnTo>
                    <a:pt x="6" y="870"/>
                  </a:lnTo>
                  <a:lnTo>
                    <a:pt x="4324" y="934"/>
                  </a:lnTo>
                  <a:lnTo>
                    <a:pt x="4324" y="934"/>
                  </a:lnTo>
                  <a:lnTo>
                    <a:pt x="4314" y="94"/>
                  </a:lnTo>
                  <a:lnTo>
                    <a:pt x="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50"/>
            <p:cNvSpPr/>
            <p:nvPr/>
          </p:nvSpPr>
          <p:spPr>
            <a:xfrm>
              <a:off x="4147350" y="4550725"/>
              <a:ext cx="139375" cy="24675"/>
            </a:xfrm>
            <a:custGeom>
              <a:avLst/>
              <a:gdLst/>
              <a:ahLst/>
              <a:cxnLst/>
              <a:rect l="l" t="t" r="r" b="b"/>
              <a:pathLst>
                <a:path w="5575" h="987" extrusionOk="0">
                  <a:moveTo>
                    <a:pt x="5534" y="1"/>
                  </a:moveTo>
                  <a:lnTo>
                    <a:pt x="8" y="182"/>
                  </a:lnTo>
                  <a:lnTo>
                    <a:pt x="0" y="986"/>
                  </a:lnTo>
                  <a:lnTo>
                    <a:pt x="5574" y="822"/>
                  </a:lnTo>
                  <a:lnTo>
                    <a:pt x="553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4" name="Google Shape;2874;p50"/>
            <p:cNvSpPr/>
            <p:nvPr/>
          </p:nvSpPr>
          <p:spPr>
            <a:xfrm>
              <a:off x="4147000" y="4574400"/>
              <a:ext cx="140800" cy="24625"/>
            </a:xfrm>
            <a:custGeom>
              <a:avLst/>
              <a:gdLst/>
              <a:ahLst/>
              <a:cxnLst/>
              <a:rect l="l" t="t" r="r" b="b"/>
              <a:pathLst>
                <a:path w="5632" h="985" extrusionOk="0">
                  <a:moveTo>
                    <a:pt x="5590" y="0"/>
                  </a:moveTo>
                  <a:lnTo>
                    <a:pt x="9" y="164"/>
                  </a:lnTo>
                  <a:lnTo>
                    <a:pt x="0" y="985"/>
                  </a:lnTo>
                  <a:lnTo>
                    <a:pt x="0" y="985"/>
                  </a:lnTo>
                  <a:lnTo>
                    <a:pt x="5631" y="837"/>
                  </a:lnTo>
                  <a:lnTo>
                    <a:pt x="559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50"/>
            <p:cNvSpPr/>
            <p:nvPr/>
          </p:nvSpPr>
          <p:spPr>
            <a:xfrm>
              <a:off x="4146675" y="4598500"/>
              <a:ext cx="142225" cy="24600"/>
            </a:xfrm>
            <a:custGeom>
              <a:avLst/>
              <a:gdLst/>
              <a:ahLst/>
              <a:cxnLst/>
              <a:rect l="l" t="t" r="r" b="b"/>
              <a:pathLst>
                <a:path w="5689" h="984" extrusionOk="0">
                  <a:moveTo>
                    <a:pt x="5646" y="1"/>
                  </a:moveTo>
                  <a:lnTo>
                    <a:pt x="7" y="145"/>
                  </a:lnTo>
                  <a:lnTo>
                    <a:pt x="1" y="983"/>
                  </a:lnTo>
                  <a:lnTo>
                    <a:pt x="1" y="983"/>
                  </a:lnTo>
                  <a:lnTo>
                    <a:pt x="5689" y="855"/>
                  </a:lnTo>
                  <a:lnTo>
                    <a:pt x="564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6" name="Google Shape;2876;p50"/>
            <p:cNvSpPr/>
            <p:nvPr/>
          </p:nvSpPr>
          <p:spPr>
            <a:xfrm>
              <a:off x="4146325" y="4623125"/>
              <a:ext cx="143725" cy="24550"/>
            </a:xfrm>
            <a:custGeom>
              <a:avLst/>
              <a:gdLst/>
              <a:ahLst/>
              <a:cxnLst/>
              <a:rect l="l" t="t" r="r" b="b"/>
              <a:pathLst>
                <a:path w="5749" h="982" extrusionOk="0">
                  <a:moveTo>
                    <a:pt x="5704" y="0"/>
                  </a:moveTo>
                  <a:lnTo>
                    <a:pt x="7" y="127"/>
                  </a:lnTo>
                  <a:lnTo>
                    <a:pt x="0" y="982"/>
                  </a:lnTo>
                  <a:lnTo>
                    <a:pt x="5749" y="872"/>
                  </a:lnTo>
                  <a:lnTo>
                    <a:pt x="57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7" name="Google Shape;2877;p50"/>
            <p:cNvSpPr/>
            <p:nvPr/>
          </p:nvSpPr>
          <p:spPr>
            <a:xfrm>
              <a:off x="4145950" y="4648225"/>
              <a:ext cx="145225" cy="24525"/>
            </a:xfrm>
            <a:custGeom>
              <a:avLst/>
              <a:gdLst/>
              <a:ahLst/>
              <a:cxnLst/>
              <a:rect l="l" t="t" r="r" b="b"/>
              <a:pathLst>
                <a:path w="5809" h="981" extrusionOk="0">
                  <a:moveTo>
                    <a:pt x="5764" y="1"/>
                  </a:moveTo>
                  <a:lnTo>
                    <a:pt x="8" y="108"/>
                  </a:lnTo>
                  <a:lnTo>
                    <a:pt x="0" y="980"/>
                  </a:lnTo>
                  <a:lnTo>
                    <a:pt x="5808" y="891"/>
                  </a:lnTo>
                  <a:lnTo>
                    <a:pt x="5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50"/>
            <p:cNvSpPr/>
            <p:nvPr/>
          </p:nvSpPr>
          <p:spPr>
            <a:xfrm>
              <a:off x="4145575" y="4673925"/>
              <a:ext cx="146775" cy="24400"/>
            </a:xfrm>
            <a:custGeom>
              <a:avLst/>
              <a:gdLst/>
              <a:ahLst/>
              <a:cxnLst/>
              <a:rect l="l" t="t" r="r" b="b"/>
              <a:pathLst>
                <a:path w="5871" h="976" extrusionOk="0">
                  <a:moveTo>
                    <a:pt x="5824" y="1"/>
                  </a:moveTo>
                  <a:lnTo>
                    <a:pt x="9" y="85"/>
                  </a:lnTo>
                  <a:lnTo>
                    <a:pt x="1" y="976"/>
                  </a:lnTo>
                  <a:lnTo>
                    <a:pt x="5871" y="910"/>
                  </a:lnTo>
                  <a:lnTo>
                    <a:pt x="58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50"/>
            <p:cNvSpPr/>
            <p:nvPr/>
          </p:nvSpPr>
          <p:spPr>
            <a:xfrm>
              <a:off x="4258300" y="4527775"/>
              <a:ext cx="6325" cy="5550"/>
            </a:xfrm>
            <a:custGeom>
              <a:avLst/>
              <a:gdLst/>
              <a:ahLst/>
              <a:cxnLst/>
              <a:rect l="l" t="t" r="r" b="b"/>
              <a:pathLst>
                <a:path w="253" h="222" extrusionOk="0">
                  <a:moveTo>
                    <a:pt x="179" y="0"/>
                  </a:moveTo>
                  <a:cubicBezTo>
                    <a:pt x="111" y="0"/>
                    <a:pt x="7" y="113"/>
                    <a:pt x="4" y="146"/>
                  </a:cubicBezTo>
                  <a:cubicBezTo>
                    <a:pt x="1" y="180"/>
                    <a:pt x="51" y="213"/>
                    <a:pt x="120" y="220"/>
                  </a:cubicBezTo>
                  <a:cubicBezTo>
                    <a:pt x="129" y="221"/>
                    <a:pt x="137" y="221"/>
                    <a:pt x="146" y="221"/>
                  </a:cubicBezTo>
                  <a:cubicBezTo>
                    <a:pt x="202" y="221"/>
                    <a:pt x="246" y="201"/>
                    <a:pt x="250" y="172"/>
                  </a:cubicBezTo>
                  <a:cubicBezTo>
                    <a:pt x="253" y="138"/>
                    <a:pt x="253" y="7"/>
                    <a:pt x="185" y="1"/>
                  </a:cubicBezTo>
                  <a:cubicBezTo>
                    <a:pt x="183" y="0"/>
                    <a:pt x="181" y="0"/>
                    <a:pt x="17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50"/>
            <p:cNvSpPr/>
            <p:nvPr/>
          </p:nvSpPr>
          <p:spPr>
            <a:xfrm>
              <a:off x="4254500" y="4526950"/>
              <a:ext cx="7375" cy="3925"/>
            </a:xfrm>
            <a:custGeom>
              <a:avLst/>
              <a:gdLst/>
              <a:ahLst/>
              <a:cxnLst/>
              <a:rect l="l" t="t" r="r" b="b"/>
              <a:pathLst>
                <a:path w="295" h="157" extrusionOk="0">
                  <a:moveTo>
                    <a:pt x="72" y="0"/>
                  </a:moveTo>
                  <a:cubicBezTo>
                    <a:pt x="54" y="0"/>
                    <a:pt x="40" y="2"/>
                    <a:pt x="33" y="4"/>
                  </a:cubicBezTo>
                  <a:cubicBezTo>
                    <a:pt x="1" y="17"/>
                    <a:pt x="0" y="60"/>
                    <a:pt x="32" y="101"/>
                  </a:cubicBezTo>
                  <a:cubicBezTo>
                    <a:pt x="58" y="134"/>
                    <a:pt x="96" y="157"/>
                    <a:pt x="128" y="157"/>
                  </a:cubicBezTo>
                  <a:cubicBezTo>
                    <a:pt x="135" y="157"/>
                    <a:pt x="141" y="156"/>
                    <a:pt x="147" y="154"/>
                  </a:cubicBezTo>
                  <a:cubicBezTo>
                    <a:pt x="178" y="142"/>
                    <a:pt x="294" y="87"/>
                    <a:pt x="262" y="47"/>
                  </a:cubicBezTo>
                  <a:cubicBezTo>
                    <a:pt x="238" y="16"/>
                    <a:pt x="133" y="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50"/>
            <p:cNvSpPr/>
            <p:nvPr/>
          </p:nvSpPr>
          <p:spPr>
            <a:xfrm>
              <a:off x="4262525" y="4527000"/>
              <a:ext cx="7875" cy="4950"/>
            </a:xfrm>
            <a:custGeom>
              <a:avLst/>
              <a:gdLst/>
              <a:ahLst/>
              <a:cxnLst/>
              <a:rect l="l" t="t" r="r" b="b"/>
              <a:pathLst>
                <a:path w="315" h="198" extrusionOk="0">
                  <a:moveTo>
                    <a:pt x="67" y="0"/>
                  </a:moveTo>
                  <a:cubicBezTo>
                    <a:pt x="60" y="0"/>
                    <a:pt x="54" y="1"/>
                    <a:pt x="49" y="3"/>
                  </a:cubicBezTo>
                  <a:cubicBezTo>
                    <a:pt x="1" y="21"/>
                    <a:pt x="87" y="138"/>
                    <a:pt x="113" y="169"/>
                  </a:cubicBezTo>
                  <a:cubicBezTo>
                    <a:pt x="130" y="188"/>
                    <a:pt x="160" y="198"/>
                    <a:pt x="193" y="198"/>
                  </a:cubicBezTo>
                  <a:cubicBezTo>
                    <a:pt x="211" y="198"/>
                    <a:pt x="230" y="195"/>
                    <a:pt x="248" y="188"/>
                  </a:cubicBezTo>
                  <a:cubicBezTo>
                    <a:pt x="297" y="168"/>
                    <a:pt x="315" y="128"/>
                    <a:pt x="290" y="99"/>
                  </a:cubicBezTo>
                  <a:cubicBezTo>
                    <a:pt x="267" y="72"/>
                    <a:pt x="130"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50"/>
            <p:cNvSpPr/>
            <p:nvPr/>
          </p:nvSpPr>
          <p:spPr>
            <a:xfrm>
              <a:off x="4255250" y="4523600"/>
              <a:ext cx="7275" cy="3975"/>
            </a:xfrm>
            <a:custGeom>
              <a:avLst/>
              <a:gdLst/>
              <a:ahLst/>
              <a:cxnLst/>
              <a:rect l="l" t="t" r="r" b="b"/>
              <a:pathLst>
                <a:path w="291" h="159" extrusionOk="0">
                  <a:moveTo>
                    <a:pt x="116" y="1"/>
                  </a:moveTo>
                  <a:cubicBezTo>
                    <a:pt x="95" y="1"/>
                    <a:pt x="71" y="6"/>
                    <a:pt x="51" y="18"/>
                  </a:cubicBezTo>
                  <a:cubicBezTo>
                    <a:pt x="10" y="39"/>
                    <a:pt x="1" y="76"/>
                    <a:pt x="27" y="98"/>
                  </a:cubicBezTo>
                  <a:cubicBezTo>
                    <a:pt x="49" y="117"/>
                    <a:pt x="162" y="158"/>
                    <a:pt x="222" y="158"/>
                  </a:cubicBezTo>
                  <a:cubicBezTo>
                    <a:pt x="234" y="158"/>
                    <a:pt x="244" y="157"/>
                    <a:pt x="250" y="153"/>
                  </a:cubicBezTo>
                  <a:cubicBezTo>
                    <a:pt x="290" y="131"/>
                    <a:pt x="197" y="40"/>
                    <a:pt x="171" y="18"/>
                  </a:cubicBezTo>
                  <a:cubicBezTo>
                    <a:pt x="158" y="6"/>
                    <a:pt x="138"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50"/>
            <p:cNvSpPr/>
            <p:nvPr/>
          </p:nvSpPr>
          <p:spPr>
            <a:xfrm>
              <a:off x="4263700" y="4524850"/>
              <a:ext cx="5725" cy="3025"/>
            </a:xfrm>
            <a:custGeom>
              <a:avLst/>
              <a:gdLst/>
              <a:ahLst/>
              <a:cxnLst/>
              <a:rect l="l" t="t" r="r" b="b"/>
              <a:pathLst>
                <a:path w="229" h="121" extrusionOk="0">
                  <a:moveTo>
                    <a:pt x="121" y="0"/>
                  </a:moveTo>
                  <a:cubicBezTo>
                    <a:pt x="114" y="0"/>
                    <a:pt x="108" y="2"/>
                    <a:pt x="102" y="5"/>
                  </a:cubicBezTo>
                  <a:cubicBezTo>
                    <a:pt x="81" y="15"/>
                    <a:pt x="1" y="65"/>
                    <a:pt x="29" y="96"/>
                  </a:cubicBezTo>
                  <a:cubicBezTo>
                    <a:pt x="47" y="114"/>
                    <a:pt x="98" y="120"/>
                    <a:pt x="141" y="120"/>
                  </a:cubicBezTo>
                  <a:cubicBezTo>
                    <a:pt x="171" y="120"/>
                    <a:pt x="197" y="117"/>
                    <a:pt x="206" y="112"/>
                  </a:cubicBezTo>
                  <a:cubicBezTo>
                    <a:pt x="229" y="101"/>
                    <a:pt x="223" y="68"/>
                    <a:pt x="195" y="38"/>
                  </a:cubicBezTo>
                  <a:cubicBezTo>
                    <a:pt x="173" y="14"/>
                    <a:pt x="144"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50"/>
            <p:cNvSpPr/>
            <p:nvPr/>
          </p:nvSpPr>
          <p:spPr>
            <a:xfrm>
              <a:off x="4260750" y="4522550"/>
              <a:ext cx="5500" cy="4700"/>
            </a:xfrm>
            <a:custGeom>
              <a:avLst/>
              <a:gdLst/>
              <a:ahLst/>
              <a:cxnLst/>
              <a:rect l="l" t="t" r="r" b="b"/>
              <a:pathLst>
                <a:path w="220" h="188" extrusionOk="0">
                  <a:moveTo>
                    <a:pt x="67" y="0"/>
                  </a:moveTo>
                  <a:cubicBezTo>
                    <a:pt x="42" y="0"/>
                    <a:pt x="22" y="7"/>
                    <a:pt x="15" y="20"/>
                  </a:cubicBezTo>
                  <a:cubicBezTo>
                    <a:pt x="1" y="44"/>
                    <a:pt x="24" y="165"/>
                    <a:pt x="77" y="184"/>
                  </a:cubicBezTo>
                  <a:cubicBezTo>
                    <a:pt x="82" y="186"/>
                    <a:pt x="87" y="187"/>
                    <a:pt x="93" y="187"/>
                  </a:cubicBezTo>
                  <a:cubicBezTo>
                    <a:pt x="141" y="187"/>
                    <a:pt x="193" y="114"/>
                    <a:pt x="205" y="94"/>
                  </a:cubicBezTo>
                  <a:cubicBezTo>
                    <a:pt x="219" y="68"/>
                    <a:pt x="187" y="34"/>
                    <a:pt x="135" y="14"/>
                  </a:cubicBezTo>
                  <a:cubicBezTo>
                    <a:pt x="111" y="5"/>
                    <a:pt x="87" y="0"/>
                    <a:pt x="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50"/>
            <p:cNvSpPr/>
            <p:nvPr/>
          </p:nvSpPr>
          <p:spPr>
            <a:xfrm>
              <a:off x="4259375" y="4526150"/>
              <a:ext cx="6325" cy="3150"/>
            </a:xfrm>
            <a:custGeom>
              <a:avLst/>
              <a:gdLst/>
              <a:ahLst/>
              <a:cxnLst/>
              <a:rect l="l" t="t" r="r" b="b"/>
              <a:pathLst>
                <a:path w="253" h="126" extrusionOk="0">
                  <a:moveTo>
                    <a:pt x="107" y="1"/>
                  </a:moveTo>
                  <a:cubicBezTo>
                    <a:pt x="51" y="1"/>
                    <a:pt x="7" y="21"/>
                    <a:pt x="4" y="50"/>
                  </a:cubicBezTo>
                  <a:cubicBezTo>
                    <a:pt x="0" y="85"/>
                    <a:pt x="52" y="117"/>
                    <a:pt x="120" y="124"/>
                  </a:cubicBezTo>
                  <a:cubicBezTo>
                    <a:pt x="129" y="125"/>
                    <a:pt x="139" y="125"/>
                    <a:pt x="147" y="125"/>
                  </a:cubicBezTo>
                  <a:cubicBezTo>
                    <a:pt x="202" y="125"/>
                    <a:pt x="245" y="104"/>
                    <a:pt x="249" y="76"/>
                  </a:cubicBezTo>
                  <a:cubicBezTo>
                    <a:pt x="253" y="44"/>
                    <a:pt x="201" y="11"/>
                    <a:pt x="133" y="2"/>
                  </a:cubicBezTo>
                  <a:cubicBezTo>
                    <a:pt x="124" y="1"/>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50"/>
            <p:cNvSpPr/>
            <p:nvPr/>
          </p:nvSpPr>
          <p:spPr>
            <a:xfrm>
              <a:off x="4209225" y="4512275"/>
              <a:ext cx="6400" cy="6000"/>
            </a:xfrm>
            <a:custGeom>
              <a:avLst/>
              <a:gdLst/>
              <a:ahLst/>
              <a:cxnLst/>
              <a:rect l="l" t="t" r="r" b="b"/>
              <a:pathLst>
                <a:path w="256" h="240" extrusionOk="0">
                  <a:moveTo>
                    <a:pt x="137" y="1"/>
                  </a:moveTo>
                  <a:cubicBezTo>
                    <a:pt x="133" y="1"/>
                    <a:pt x="128" y="2"/>
                    <a:pt x="123" y="3"/>
                  </a:cubicBezTo>
                  <a:cubicBezTo>
                    <a:pt x="58" y="21"/>
                    <a:pt x="0" y="173"/>
                    <a:pt x="10" y="205"/>
                  </a:cubicBezTo>
                  <a:cubicBezTo>
                    <a:pt x="16" y="228"/>
                    <a:pt x="45" y="240"/>
                    <a:pt x="83" y="240"/>
                  </a:cubicBezTo>
                  <a:cubicBezTo>
                    <a:pt x="102" y="240"/>
                    <a:pt x="123" y="237"/>
                    <a:pt x="145" y="231"/>
                  </a:cubicBezTo>
                  <a:cubicBezTo>
                    <a:pt x="209" y="213"/>
                    <a:pt x="255" y="172"/>
                    <a:pt x="246" y="139"/>
                  </a:cubicBezTo>
                  <a:cubicBezTo>
                    <a:pt x="237" y="108"/>
                    <a:pt x="195" y="1"/>
                    <a:pt x="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50"/>
            <p:cNvSpPr/>
            <p:nvPr/>
          </p:nvSpPr>
          <p:spPr>
            <a:xfrm>
              <a:off x="4204325" y="4513175"/>
              <a:ext cx="7500" cy="4150"/>
            </a:xfrm>
            <a:custGeom>
              <a:avLst/>
              <a:gdLst/>
              <a:ahLst/>
              <a:cxnLst/>
              <a:rect l="l" t="t" r="r" b="b"/>
              <a:pathLst>
                <a:path w="300" h="166" extrusionOk="0">
                  <a:moveTo>
                    <a:pt x="215" y="1"/>
                  </a:moveTo>
                  <a:cubicBezTo>
                    <a:pt x="151" y="1"/>
                    <a:pt x="46" y="36"/>
                    <a:pt x="25" y="53"/>
                  </a:cubicBezTo>
                  <a:cubicBezTo>
                    <a:pt x="0" y="77"/>
                    <a:pt x="16" y="117"/>
                    <a:pt x="59" y="143"/>
                  </a:cubicBezTo>
                  <a:cubicBezTo>
                    <a:pt x="84" y="158"/>
                    <a:pt x="112" y="165"/>
                    <a:pt x="137" y="165"/>
                  </a:cubicBezTo>
                  <a:cubicBezTo>
                    <a:pt x="156" y="165"/>
                    <a:pt x="173" y="160"/>
                    <a:pt x="185" y="150"/>
                  </a:cubicBezTo>
                  <a:cubicBezTo>
                    <a:pt x="211" y="127"/>
                    <a:pt x="299" y="34"/>
                    <a:pt x="254" y="8"/>
                  </a:cubicBezTo>
                  <a:cubicBezTo>
                    <a:pt x="245" y="3"/>
                    <a:pt x="232" y="1"/>
                    <a:pt x="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50"/>
            <p:cNvSpPr/>
            <p:nvPr/>
          </p:nvSpPr>
          <p:spPr>
            <a:xfrm>
              <a:off x="4211825" y="4510825"/>
              <a:ext cx="8325" cy="3950"/>
            </a:xfrm>
            <a:custGeom>
              <a:avLst/>
              <a:gdLst/>
              <a:ahLst/>
              <a:cxnLst/>
              <a:rect l="l" t="t" r="r" b="b"/>
              <a:pathLst>
                <a:path w="333" h="158" extrusionOk="0">
                  <a:moveTo>
                    <a:pt x="148" y="0"/>
                  </a:moveTo>
                  <a:cubicBezTo>
                    <a:pt x="100" y="0"/>
                    <a:pt x="55" y="6"/>
                    <a:pt x="38" y="21"/>
                  </a:cubicBezTo>
                  <a:cubicBezTo>
                    <a:pt x="0" y="58"/>
                    <a:pt x="126" y="134"/>
                    <a:pt x="160" y="151"/>
                  </a:cubicBezTo>
                  <a:cubicBezTo>
                    <a:pt x="170" y="156"/>
                    <a:pt x="182" y="158"/>
                    <a:pt x="194" y="158"/>
                  </a:cubicBezTo>
                  <a:cubicBezTo>
                    <a:pt x="227" y="158"/>
                    <a:pt x="264" y="143"/>
                    <a:pt x="291" y="118"/>
                  </a:cubicBezTo>
                  <a:cubicBezTo>
                    <a:pt x="330" y="82"/>
                    <a:pt x="333" y="37"/>
                    <a:pt x="299" y="20"/>
                  </a:cubicBezTo>
                  <a:cubicBezTo>
                    <a:pt x="278" y="10"/>
                    <a:pt x="210" y="0"/>
                    <a:pt x="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50"/>
            <p:cNvSpPr/>
            <p:nvPr/>
          </p:nvSpPr>
          <p:spPr>
            <a:xfrm>
              <a:off x="4204250" y="4510050"/>
              <a:ext cx="7325" cy="3450"/>
            </a:xfrm>
            <a:custGeom>
              <a:avLst/>
              <a:gdLst/>
              <a:ahLst/>
              <a:cxnLst/>
              <a:rect l="l" t="t" r="r" b="b"/>
              <a:pathLst>
                <a:path w="293" h="138" extrusionOk="0">
                  <a:moveTo>
                    <a:pt x="121" y="1"/>
                  </a:moveTo>
                  <a:cubicBezTo>
                    <a:pt x="90" y="1"/>
                    <a:pt x="51" y="19"/>
                    <a:pt x="28" y="49"/>
                  </a:cubicBezTo>
                  <a:cubicBezTo>
                    <a:pt x="1" y="84"/>
                    <a:pt x="3" y="123"/>
                    <a:pt x="36" y="133"/>
                  </a:cubicBezTo>
                  <a:cubicBezTo>
                    <a:pt x="44" y="136"/>
                    <a:pt x="62" y="137"/>
                    <a:pt x="84" y="137"/>
                  </a:cubicBezTo>
                  <a:cubicBezTo>
                    <a:pt x="146" y="137"/>
                    <a:pt x="243" y="126"/>
                    <a:pt x="264" y="99"/>
                  </a:cubicBezTo>
                  <a:cubicBezTo>
                    <a:pt x="293" y="65"/>
                    <a:pt x="172" y="15"/>
                    <a:pt x="140" y="3"/>
                  </a:cubicBezTo>
                  <a:cubicBezTo>
                    <a:pt x="134" y="2"/>
                    <a:pt x="128"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50"/>
            <p:cNvSpPr/>
            <p:nvPr/>
          </p:nvSpPr>
          <p:spPr>
            <a:xfrm>
              <a:off x="4212500" y="4508050"/>
              <a:ext cx="5650" cy="3325"/>
            </a:xfrm>
            <a:custGeom>
              <a:avLst/>
              <a:gdLst/>
              <a:ahLst/>
              <a:cxnLst/>
              <a:rect l="l" t="t" r="r" b="b"/>
              <a:pathLst>
                <a:path w="226" h="133" extrusionOk="0">
                  <a:moveTo>
                    <a:pt x="118" y="0"/>
                  </a:moveTo>
                  <a:cubicBezTo>
                    <a:pt x="98" y="0"/>
                    <a:pt x="82" y="6"/>
                    <a:pt x="74" y="16"/>
                  </a:cubicBezTo>
                  <a:cubicBezTo>
                    <a:pt x="58" y="35"/>
                    <a:pt x="1" y="111"/>
                    <a:pt x="40" y="129"/>
                  </a:cubicBezTo>
                  <a:cubicBezTo>
                    <a:pt x="45" y="131"/>
                    <a:pt x="52" y="132"/>
                    <a:pt x="61" y="132"/>
                  </a:cubicBezTo>
                  <a:cubicBezTo>
                    <a:pt x="109" y="132"/>
                    <a:pt x="196" y="94"/>
                    <a:pt x="210" y="78"/>
                  </a:cubicBezTo>
                  <a:cubicBezTo>
                    <a:pt x="225" y="60"/>
                    <a:pt x="209" y="30"/>
                    <a:pt x="172" y="13"/>
                  </a:cubicBezTo>
                  <a:cubicBezTo>
                    <a:pt x="154" y="4"/>
                    <a:pt x="135"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50"/>
            <p:cNvSpPr/>
            <p:nvPr/>
          </p:nvSpPr>
          <p:spPr>
            <a:xfrm>
              <a:off x="4208750" y="4507325"/>
              <a:ext cx="5275" cy="4525"/>
            </a:xfrm>
            <a:custGeom>
              <a:avLst/>
              <a:gdLst/>
              <a:ahLst/>
              <a:cxnLst/>
              <a:rect l="l" t="t" r="r" b="b"/>
              <a:pathLst>
                <a:path w="211" h="181" extrusionOk="0">
                  <a:moveTo>
                    <a:pt x="116" y="1"/>
                  </a:moveTo>
                  <a:cubicBezTo>
                    <a:pt x="115" y="1"/>
                    <a:pt x="113" y="1"/>
                    <a:pt x="112" y="1"/>
                  </a:cubicBezTo>
                  <a:cubicBezTo>
                    <a:pt x="56" y="2"/>
                    <a:pt x="8" y="24"/>
                    <a:pt x="3" y="52"/>
                  </a:cubicBezTo>
                  <a:cubicBezTo>
                    <a:pt x="0" y="80"/>
                    <a:pt x="65" y="181"/>
                    <a:pt x="122" y="181"/>
                  </a:cubicBezTo>
                  <a:cubicBezTo>
                    <a:pt x="122" y="181"/>
                    <a:pt x="122" y="181"/>
                    <a:pt x="122" y="181"/>
                  </a:cubicBezTo>
                  <a:cubicBezTo>
                    <a:pt x="179" y="181"/>
                    <a:pt x="204" y="76"/>
                    <a:pt x="207" y="48"/>
                  </a:cubicBezTo>
                  <a:cubicBezTo>
                    <a:pt x="211" y="21"/>
                    <a:pt x="171"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50"/>
            <p:cNvSpPr/>
            <p:nvPr/>
          </p:nvSpPr>
          <p:spPr>
            <a:xfrm>
              <a:off x="4208750" y="4510750"/>
              <a:ext cx="6375" cy="3400"/>
            </a:xfrm>
            <a:custGeom>
              <a:avLst/>
              <a:gdLst/>
              <a:ahLst/>
              <a:cxnLst/>
              <a:rect l="l" t="t" r="r" b="b"/>
              <a:pathLst>
                <a:path w="255" h="136" extrusionOk="0">
                  <a:moveTo>
                    <a:pt x="173" y="1"/>
                  </a:moveTo>
                  <a:cubicBezTo>
                    <a:pt x="154" y="1"/>
                    <a:pt x="133" y="4"/>
                    <a:pt x="111" y="10"/>
                  </a:cubicBezTo>
                  <a:cubicBezTo>
                    <a:pt x="45" y="28"/>
                    <a:pt x="0" y="69"/>
                    <a:pt x="9" y="102"/>
                  </a:cubicBezTo>
                  <a:cubicBezTo>
                    <a:pt x="15" y="124"/>
                    <a:pt x="44" y="136"/>
                    <a:pt x="83" y="136"/>
                  </a:cubicBezTo>
                  <a:cubicBezTo>
                    <a:pt x="101" y="136"/>
                    <a:pt x="122" y="133"/>
                    <a:pt x="144" y="127"/>
                  </a:cubicBezTo>
                  <a:cubicBezTo>
                    <a:pt x="208" y="108"/>
                    <a:pt x="254" y="68"/>
                    <a:pt x="245" y="34"/>
                  </a:cubicBezTo>
                  <a:cubicBezTo>
                    <a:pt x="238" y="13"/>
                    <a:pt x="21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50"/>
            <p:cNvSpPr/>
            <p:nvPr/>
          </p:nvSpPr>
          <p:spPr>
            <a:xfrm>
              <a:off x="4296150" y="4514175"/>
              <a:ext cx="6325" cy="5775"/>
            </a:xfrm>
            <a:custGeom>
              <a:avLst/>
              <a:gdLst/>
              <a:ahLst/>
              <a:cxnLst/>
              <a:rect l="l" t="t" r="r" b="b"/>
              <a:pathLst>
                <a:path w="253" h="231" extrusionOk="0">
                  <a:moveTo>
                    <a:pt x="153" y="0"/>
                  </a:moveTo>
                  <a:cubicBezTo>
                    <a:pt x="151" y="0"/>
                    <a:pt x="149" y="0"/>
                    <a:pt x="147" y="1"/>
                  </a:cubicBezTo>
                  <a:cubicBezTo>
                    <a:pt x="80" y="10"/>
                    <a:pt x="0" y="150"/>
                    <a:pt x="5" y="184"/>
                  </a:cubicBezTo>
                  <a:cubicBezTo>
                    <a:pt x="7" y="211"/>
                    <a:pt x="49" y="231"/>
                    <a:pt x="102" y="231"/>
                  </a:cubicBezTo>
                  <a:cubicBezTo>
                    <a:pt x="112" y="231"/>
                    <a:pt x="122" y="230"/>
                    <a:pt x="133" y="228"/>
                  </a:cubicBezTo>
                  <a:cubicBezTo>
                    <a:pt x="201" y="221"/>
                    <a:pt x="252" y="186"/>
                    <a:pt x="247" y="153"/>
                  </a:cubicBezTo>
                  <a:cubicBezTo>
                    <a:pt x="243" y="120"/>
                    <a:pt x="216" y="0"/>
                    <a:pt x="1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50"/>
            <p:cNvSpPr/>
            <p:nvPr/>
          </p:nvSpPr>
          <p:spPr>
            <a:xfrm>
              <a:off x="4291550" y="4514550"/>
              <a:ext cx="7525" cy="3900"/>
            </a:xfrm>
            <a:custGeom>
              <a:avLst/>
              <a:gdLst/>
              <a:ahLst/>
              <a:cxnLst/>
              <a:rect l="l" t="t" r="r" b="b"/>
              <a:pathLst>
                <a:path w="301" h="156" extrusionOk="0">
                  <a:moveTo>
                    <a:pt x="185" y="0"/>
                  </a:moveTo>
                  <a:cubicBezTo>
                    <a:pt x="123" y="0"/>
                    <a:pt x="47" y="16"/>
                    <a:pt x="27" y="28"/>
                  </a:cubicBezTo>
                  <a:cubicBezTo>
                    <a:pt x="0" y="46"/>
                    <a:pt x="10" y="88"/>
                    <a:pt x="49" y="122"/>
                  </a:cubicBezTo>
                  <a:cubicBezTo>
                    <a:pt x="75" y="143"/>
                    <a:pt x="108" y="155"/>
                    <a:pt x="136" y="155"/>
                  </a:cubicBezTo>
                  <a:cubicBezTo>
                    <a:pt x="149" y="155"/>
                    <a:pt x="162" y="152"/>
                    <a:pt x="171" y="146"/>
                  </a:cubicBezTo>
                  <a:cubicBezTo>
                    <a:pt x="200" y="128"/>
                    <a:pt x="300" y="49"/>
                    <a:pt x="261" y="16"/>
                  </a:cubicBezTo>
                  <a:cubicBezTo>
                    <a:pt x="247" y="5"/>
                    <a:pt x="218" y="0"/>
                    <a:pt x="18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50"/>
            <p:cNvSpPr/>
            <p:nvPr/>
          </p:nvSpPr>
          <p:spPr>
            <a:xfrm>
              <a:off x="4299350" y="4513025"/>
              <a:ext cx="8325" cy="4250"/>
            </a:xfrm>
            <a:custGeom>
              <a:avLst/>
              <a:gdLst/>
              <a:ahLst/>
              <a:cxnLst/>
              <a:rect l="l" t="t" r="r" b="b"/>
              <a:pathLst>
                <a:path w="333" h="170" extrusionOk="0">
                  <a:moveTo>
                    <a:pt x="95" y="1"/>
                  </a:moveTo>
                  <a:cubicBezTo>
                    <a:pt x="73" y="1"/>
                    <a:pt x="55" y="4"/>
                    <a:pt x="44" y="11"/>
                  </a:cubicBezTo>
                  <a:cubicBezTo>
                    <a:pt x="0" y="41"/>
                    <a:pt x="114" y="133"/>
                    <a:pt x="146" y="156"/>
                  </a:cubicBezTo>
                  <a:cubicBezTo>
                    <a:pt x="158" y="165"/>
                    <a:pt x="176" y="170"/>
                    <a:pt x="195" y="170"/>
                  </a:cubicBezTo>
                  <a:cubicBezTo>
                    <a:pt x="223" y="170"/>
                    <a:pt x="254" y="161"/>
                    <a:pt x="279" y="143"/>
                  </a:cubicBezTo>
                  <a:cubicBezTo>
                    <a:pt x="324" y="113"/>
                    <a:pt x="332" y="70"/>
                    <a:pt x="300" y="48"/>
                  </a:cubicBezTo>
                  <a:cubicBezTo>
                    <a:pt x="276" y="31"/>
                    <a:pt x="166"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50"/>
            <p:cNvSpPr/>
            <p:nvPr/>
          </p:nvSpPr>
          <p:spPr>
            <a:xfrm>
              <a:off x="4291800" y="4511150"/>
              <a:ext cx="7400" cy="3450"/>
            </a:xfrm>
            <a:custGeom>
              <a:avLst/>
              <a:gdLst/>
              <a:ahLst/>
              <a:cxnLst/>
              <a:rect l="l" t="t" r="r" b="b"/>
              <a:pathLst>
                <a:path w="296" h="138" extrusionOk="0">
                  <a:moveTo>
                    <a:pt x="122" y="0"/>
                  </a:moveTo>
                  <a:cubicBezTo>
                    <a:pt x="94" y="0"/>
                    <a:pt x="60" y="13"/>
                    <a:pt x="36" y="34"/>
                  </a:cubicBezTo>
                  <a:cubicBezTo>
                    <a:pt x="2" y="65"/>
                    <a:pt x="1" y="103"/>
                    <a:pt x="31" y="119"/>
                  </a:cubicBezTo>
                  <a:cubicBezTo>
                    <a:pt x="49" y="128"/>
                    <a:pt x="114" y="137"/>
                    <a:pt x="171" y="137"/>
                  </a:cubicBezTo>
                  <a:cubicBezTo>
                    <a:pt x="211" y="137"/>
                    <a:pt x="247" y="133"/>
                    <a:pt x="261" y="121"/>
                  </a:cubicBezTo>
                  <a:cubicBezTo>
                    <a:pt x="296" y="90"/>
                    <a:pt x="184" y="24"/>
                    <a:pt x="153" y="7"/>
                  </a:cubicBezTo>
                  <a:cubicBezTo>
                    <a:pt x="144" y="2"/>
                    <a:pt x="134" y="0"/>
                    <a:pt x="1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50"/>
            <p:cNvSpPr/>
            <p:nvPr/>
          </p:nvSpPr>
          <p:spPr>
            <a:xfrm>
              <a:off x="4300250" y="4510425"/>
              <a:ext cx="5775" cy="3075"/>
            </a:xfrm>
            <a:custGeom>
              <a:avLst/>
              <a:gdLst/>
              <a:ahLst/>
              <a:cxnLst/>
              <a:rect l="l" t="t" r="r" b="b"/>
              <a:pathLst>
                <a:path w="231" h="123" extrusionOk="0">
                  <a:moveTo>
                    <a:pt x="118" y="1"/>
                  </a:moveTo>
                  <a:cubicBezTo>
                    <a:pt x="105" y="1"/>
                    <a:pt x="93" y="4"/>
                    <a:pt x="85" y="11"/>
                  </a:cubicBezTo>
                  <a:cubicBezTo>
                    <a:pt x="67" y="25"/>
                    <a:pt x="1" y="93"/>
                    <a:pt x="36" y="115"/>
                  </a:cubicBezTo>
                  <a:cubicBezTo>
                    <a:pt x="44" y="121"/>
                    <a:pt x="59" y="123"/>
                    <a:pt x="76" y="123"/>
                  </a:cubicBezTo>
                  <a:cubicBezTo>
                    <a:pt x="125" y="123"/>
                    <a:pt x="197" y="103"/>
                    <a:pt x="212" y="92"/>
                  </a:cubicBezTo>
                  <a:cubicBezTo>
                    <a:pt x="231" y="76"/>
                    <a:pt x="218" y="44"/>
                    <a:pt x="183" y="21"/>
                  </a:cubicBezTo>
                  <a:cubicBezTo>
                    <a:pt x="162" y="8"/>
                    <a:pt x="139"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50"/>
            <p:cNvSpPr/>
            <p:nvPr/>
          </p:nvSpPr>
          <p:spPr>
            <a:xfrm>
              <a:off x="4296700" y="4509050"/>
              <a:ext cx="5475" cy="4600"/>
            </a:xfrm>
            <a:custGeom>
              <a:avLst/>
              <a:gdLst/>
              <a:ahLst/>
              <a:cxnLst/>
              <a:rect l="l" t="t" r="r" b="b"/>
              <a:pathLst>
                <a:path w="219" h="184" extrusionOk="0">
                  <a:moveTo>
                    <a:pt x="97" y="1"/>
                  </a:moveTo>
                  <a:cubicBezTo>
                    <a:pt x="52" y="1"/>
                    <a:pt x="15" y="15"/>
                    <a:pt x="9" y="37"/>
                  </a:cubicBezTo>
                  <a:cubicBezTo>
                    <a:pt x="1" y="65"/>
                    <a:pt x="52" y="175"/>
                    <a:pt x="108" y="184"/>
                  </a:cubicBezTo>
                  <a:cubicBezTo>
                    <a:pt x="110" y="184"/>
                    <a:pt x="112" y="184"/>
                    <a:pt x="114" y="184"/>
                  </a:cubicBezTo>
                  <a:cubicBezTo>
                    <a:pt x="167" y="184"/>
                    <a:pt x="204" y="90"/>
                    <a:pt x="210" y="65"/>
                  </a:cubicBezTo>
                  <a:cubicBezTo>
                    <a:pt x="219" y="38"/>
                    <a:pt x="179" y="11"/>
                    <a:pt x="124" y="2"/>
                  </a:cubicBezTo>
                  <a:cubicBezTo>
                    <a:pt x="115" y="1"/>
                    <a:pt x="105"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50"/>
            <p:cNvSpPr/>
            <p:nvPr/>
          </p:nvSpPr>
          <p:spPr>
            <a:xfrm>
              <a:off x="4296250" y="4512650"/>
              <a:ext cx="6350" cy="3150"/>
            </a:xfrm>
            <a:custGeom>
              <a:avLst/>
              <a:gdLst/>
              <a:ahLst/>
              <a:cxnLst/>
              <a:rect l="l" t="t" r="r" b="b"/>
              <a:pathLst>
                <a:path w="254" h="126" extrusionOk="0">
                  <a:moveTo>
                    <a:pt x="149" y="1"/>
                  </a:moveTo>
                  <a:cubicBezTo>
                    <a:pt x="139" y="1"/>
                    <a:pt x="129" y="1"/>
                    <a:pt x="119" y="3"/>
                  </a:cubicBezTo>
                  <a:cubicBezTo>
                    <a:pt x="52" y="11"/>
                    <a:pt x="1" y="45"/>
                    <a:pt x="6" y="79"/>
                  </a:cubicBezTo>
                  <a:cubicBezTo>
                    <a:pt x="9" y="108"/>
                    <a:pt x="51" y="126"/>
                    <a:pt x="104" y="126"/>
                  </a:cubicBezTo>
                  <a:cubicBezTo>
                    <a:pt x="114" y="126"/>
                    <a:pt x="124" y="125"/>
                    <a:pt x="135" y="124"/>
                  </a:cubicBezTo>
                  <a:cubicBezTo>
                    <a:pt x="202" y="114"/>
                    <a:pt x="254" y="81"/>
                    <a:pt x="248" y="47"/>
                  </a:cubicBezTo>
                  <a:cubicBezTo>
                    <a:pt x="245" y="19"/>
                    <a:pt x="203"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50"/>
            <p:cNvSpPr/>
            <p:nvPr/>
          </p:nvSpPr>
          <p:spPr>
            <a:xfrm>
              <a:off x="4176375" y="4529125"/>
              <a:ext cx="6100" cy="6425"/>
            </a:xfrm>
            <a:custGeom>
              <a:avLst/>
              <a:gdLst/>
              <a:ahLst/>
              <a:cxnLst/>
              <a:rect l="l" t="t" r="r" b="b"/>
              <a:pathLst>
                <a:path w="244" h="257" extrusionOk="0">
                  <a:moveTo>
                    <a:pt x="87" y="1"/>
                  </a:moveTo>
                  <a:cubicBezTo>
                    <a:pt x="74" y="1"/>
                    <a:pt x="62" y="4"/>
                    <a:pt x="52" y="13"/>
                  </a:cubicBezTo>
                  <a:cubicBezTo>
                    <a:pt x="1" y="57"/>
                    <a:pt x="14" y="219"/>
                    <a:pt x="37" y="245"/>
                  </a:cubicBezTo>
                  <a:cubicBezTo>
                    <a:pt x="44" y="253"/>
                    <a:pt x="55" y="257"/>
                    <a:pt x="69" y="257"/>
                  </a:cubicBezTo>
                  <a:cubicBezTo>
                    <a:pt x="97" y="257"/>
                    <a:pt x="135" y="241"/>
                    <a:pt x="169" y="210"/>
                  </a:cubicBezTo>
                  <a:cubicBezTo>
                    <a:pt x="221" y="166"/>
                    <a:pt x="243" y="109"/>
                    <a:pt x="222" y="84"/>
                  </a:cubicBezTo>
                  <a:cubicBezTo>
                    <a:pt x="205" y="63"/>
                    <a:pt x="139" y="1"/>
                    <a:pt x="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50"/>
            <p:cNvSpPr/>
            <p:nvPr/>
          </p:nvSpPr>
          <p:spPr>
            <a:xfrm>
              <a:off x="4171650" y="4531050"/>
              <a:ext cx="6300" cy="5175"/>
            </a:xfrm>
            <a:custGeom>
              <a:avLst/>
              <a:gdLst/>
              <a:ahLst/>
              <a:cxnLst/>
              <a:rect l="l" t="t" r="r" b="b"/>
              <a:pathLst>
                <a:path w="252" h="207" extrusionOk="0">
                  <a:moveTo>
                    <a:pt x="197" y="0"/>
                  </a:moveTo>
                  <a:cubicBezTo>
                    <a:pt x="143" y="0"/>
                    <a:pt x="26" y="109"/>
                    <a:pt x="13" y="139"/>
                  </a:cubicBezTo>
                  <a:cubicBezTo>
                    <a:pt x="0" y="171"/>
                    <a:pt x="32" y="201"/>
                    <a:pt x="83" y="206"/>
                  </a:cubicBezTo>
                  <a:cubicBezTo>
                    <a:pt x="89" y="206"/>
                    <a:pt x="94" y="207"/>
                    <a:pt x="99" y="207"/>
                  </a:cubicBezTo>
                  <a:cubicBezTo>
                    <a:pt x="144" y="207"/>
                    <a:pt x="187" y="187"/>
                    <a:pt x="199" y="158"/>
                  </a:cubicBezTo>
                  <a:cubicBezTo>
                    <a:pt x="212" y="127"/>
                    <a:pt x="252" y="6"/>
                    <a:pt x="200" y="0"/>
                  </a:cubicBezTo>
                  <a:cubicBezTo>
                    <a:pt x="199" y="0"/>
                    <a:pt x="198" y="0"/>
                    <a:pt x="1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50"/>
            <p:cNvSpPr/>
            <p:nvPr/>
          </p:nvSpPr>
          <p:spPr>
            <a:xfrm>
              <a:off x="4177200" y="4525550"/>
              <a:ext cx="7725" cy="4450"/>
            </a:xfrm>
            <a:custGeom>
              <a:avLst/>
              <a:gdLst/>
              <a:ahLst/>
              <a:cxnLst/>
              <a:rect l="l" t="t" r="r" b="b"/>
              <a:pathLst>
                <a:path w="309" h="178" extrusionOk="0">
                  <a:moveTo>
                    <a:pt x="251" y="0"/>
                  </a:moveTo>
                  <a:cubicBezTo>
                    <a:pt x="212" y="0"/>
                    <a:pt x="37" y="64"/>
                    <a:pt x="19" y="112"/>
                  </a:cubicBezTo>
                  <a:cubicBezTo>
                    <a:pt x="0" y="161"/>
                    <a:pt x="146" y="175"/>
                    <a:pt x="184" y="177"/>
                  </a:cubicBezTo>
                  <a:cubicBezTo>
                    <a:pt x="184" y="177"/>
                    <a:pt x="185" y="177"/>
                    <a:pt x="185" y="177"/>
                  </a:cubicBezTo>
                  <a:cubicBezTo>
                    <a:pt x="223" y="177"/>
                    <a:pt x="268" y="139"/>
                    <a:pt x="288" y="91"/>
                  </a:cubicBezTo>
                  <a:cubicBezTo>
                    <a:pt x="308" y="42"/>
                    <a:pt x="290" y="1"/>
                    <a:pt x="252" y="0"/>
                  </a:cubicBezTo>
                  <a:cubicBezTo>
                    <a:pt x="252" y="0"/>
                    <a:pt x="252" y="0"/>
                    <a:pt x="2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50"/>
            <p:cNvSpPr/>
            <p:nvPr/>
          </p:nvSpPr>
          <p:spPr>
            <a:xfrm>
              <a:off x="4170275" y="4529350"/>
              <a:ext cx="6375" cy="4125"/>
            </a:xfrm>
            <a:custGeom>
              <a:avLst/>
              <a:gdLst/>
              <a:ahLst/>
              <a:cxnLst/>
              <a:rect l="l" t="t" r="r" b="b"/>
              <a:pathLst>
                <a:path w="255" h="165" extrusionOk="0">
                  <a:moveTo>
                    <a:pt x="155" y="0"/>
                  </a:moveTo>
                  <a:cubicBezTo>
                    <a:pt x="129" y="0"/>
                    <a:pt x="105" y="2"/>
                    <a:pt x="93" y="4"/>
                  </a:cubicBezTo>
                  <a:cubicBezTo>
                    <a:pt x="59" y="9"/>
                    <a:pt x="23" y="48"/>
                    <a:pt x="12" y="92"/>
                  </a:cubicBezTo>
                  <a:cubicBezTo>
                    <a:pt x="1" y="133"/>
                    <a:pt x="17" y="165"/>
                    <a:pt x="48" y="165"/>
                  </a:cubicBezTo>
                  <a:cubicBezTo>
                    <a:pt x="50" y="165"/>
                    <a:pt x="52" y="165"/>
                    <a:pt x="54" y="164"/>
                  </a:cubicBezTo>
                  <a:cubicBezTo>
                    <a:pt x="88" y="160"/>
                    <a:pt x="235" y="81"/>
                    <a:pt x="246" y="37"/>
                  </a:cubicBezTo>
                  <a:cubicBezTo>
                    <a:pt x="254" y="7"/>
                    <a:pt x="202"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50"/>
            <p:cNvSpPr/>
            <p:nvPr/>
          </p:nvSpPr>
          <p:spPr>
            <a:xfrm>
              <a:off x="4177250" y="4523925"/>
              <a:ext cx="4525" cy="4025"/>
            </a:xfrm>
            <a:custGeom>
              <a:avLst/>
              <a:gdLst/>
              <a:ahLst/>
              <a:cxnLst/>
              <a:rect l="l" t="t" r="r" b="b"/>
              <a:pathLst>
                <a:path w="181" h="161" extrusionOk="0">
                  <a:moveTo>
                    <a:pt x="114" y="1"/>
                  </a:moveTo>
                  <a:cubicBezTo>
                    <a:pt x="113" y="1"/>
                    <a:pt x="112" y="1"/>
                    <a:pt x="111" y="1"/>
                  </a:cubicBezTo>
                  <a:cubicBezTo>
                    <a:pt x="70" y="1"/>
                    <a:pt x="30" y="22"/>
                    <a:pt x="24" y="45"/>
                  </a:cubicBezTo>
                  <a:cubicBezTo>
                    <a:pt x="17" y="69"/>
                    <a:pt x="1" y="161"/>
                    <a:pt x="39" y="161"/>
                  </a:cubicBezTo>
                  <a:cubicBezTo>
                    <a:pt x="40" y="161"/>
                    <a:pt x="40" y="161"/>
                    <a:pt x="41" y="161"/>
                  </a:cubicBezTo>
                  <a:cubicBezTo>
                    <a:pt x="82" y="161"/>
                    <a:pt x="167" y="68"/>
                    <a:pt x="174" y="43"/>
                  </a:cubicBezTo>
                  <a:cubicBezTo>
                    <a:pt x="181" y="19"/>
                    <a:pt x="154" y="1"/>
                    <a:pt x="1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50"/>
            <p:cNvSpPr/>
            <p:nvPr/>
          </p:nvSpPr>
          <p:spPr>
            <a:xfrm>
              <a:off x="4172725" y="4524800"/>
              <a:ext cx="5550" cy="4575"/>
            </a:xfrm>
            <a:custGeom>
              <a:avLst/>
              <a:gdLst/>
              <a:ahLst/>
              <a:cxnLst/>
              <a:rect l="l" t="t" r="r" b="b"/>
              <a:pathLst>
                <a:path w="222" h="183" extrusionOk="0">
                  <a:moveTo>
                    <a:pt x="152" y="0"/>
                  </a:moveTo>
                  <a:cubicBezTo>
                    <a:pt x="133" y="0"/>
                    <a:pt x="109" y="6"/>
                    <a:pt x="85" y="18"/>
                  </a:cubicBezTo>
                  <a:cubicBezTo>
                    <a:pt x="35" y="44"/>
                    <a:pt x="0" y="84"/>
                    <a:pt x="9" y="110"/>
                  </a:cubicBezTo>
                  <a:cubicBezTo>
                    <a:pt x="16" y="132"/>
                    <a:pt x="91" y="182"/>
                    <a:pt x="145" y="182"/>
                  </a:cubicBezTo>
                  <a:cubicBezTo>
                    <a:pt x="155" y="182"/>
                    <a:pt x="164" y="181"/>
                    <a:pt x="172" y="177"/>
                  </a:cubicBezTo>
                  <a:cubicBezTo>
                    <a:pt x="222" y="151"/>
                    <a:pt x="201" y="47"/>
                    <a:pt x="192" y="21"/>
                  </a:cubicBezTo>
                  <a:cubicBezTo>
                    <a:pt x="188" y="7"/>
                    <a:pt x="173" y="0"/>
                    <a:pt x="1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4174500" y="4527350"/>
              <a:ext cx="5725" cy="4675"/>
            </a:xfrm>
            <a:custGeom>
              <a:avLst/>
              <a:gdLst/>
              <a:ahLst/>
              <a:cxnLst/>
              <a:rect l="l" t="t" r="r" b="b"/>
              <a:pathLst>
                <a:path w="229" h="187" extrusionOk="0">
                  <a:moveTo>
                    <a:pt x="175" y="1"/>
                  </a:moveTo>
                  <a:cubicBezTo>
                    <a:pt x="147" y="1"/>
                    <a:pt x="109" y="18"/>
                    <a:pt x="75" y="48"/>
                  </a:cubicBezTo>
                  <a:cubicBezTo>
                    <a:pt x="23" y="92"/>
                    <a:pt x="1" y="149"/>
                    <a:pt x="22" y="175"/>
                  </a:cubicBezTo>
                  <a:cubicBezTo>
                    <a:pt x="29" y="183"/>
                    <a:pt x="41" y="187"/>
                    <a:pt x="54" y="187"/>
                  </a:cubicBezTo>
                  <a:cubicBezTo>
                    <a:pt x="82" y="187"/>
                    <a:pt x="120" y="170"/>
                    <a:pt x="155" y="140"/>
                  </a:cubicBezTo>
                  <a:cubicBezTo>
                    <a:pt x="206" y="96"/>
                    <a:pt x="229" y="39"/>
                    <a:pt x="208" y="13"/>
                  </a:cubicBezTo>
                  <a:cubicBezTo>
                    <a:pt x="200" y="5"/>
                    <a:pt x="189"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4250225" y="4502575"/>
              <a:ext cx="6325" cy="5750"/>
            </a:xfrm>
            <a:custGeom>
              <a:avLst/>
              <a:gdLst/>
              <a:ahLst/>
              <a:cxnLst/>
              <a:rect l="l" t="t" r="r" b="b"/>
              <a:pathLst>
                <a:path w="253" h="230" extrusionOk="0">
                  <a:moveTo>
                    <a:pt x="158" y="1"/>
                  </a:moveTo>
                  <a:cubicBezTo>
                    <a:pt x="157" y="1"/>
                    <a:pt x="155" y="1"/>
                    <a:pt x="154" y="1"/>
                  </a:cubicBezTo>
                  <a:cubicBezTo>
                    <a:pt x="87" y="7"/>
                    <a:pt x="0" y="144"/>
                    <a:pt x="4" y="179"/>
                  </a:cubicBezTo>
                  <a:cubicBezTo>
                    <a:pt x="8" y="209"/>
                    <a:pt x="53" y="230"/>
                    <a:pt x="110" y="230"/>
                  </a:cubicBezTo>
                  <a:cubicBezTo>
                    <a:pt x="118" y="230"/>
                    <a:pt x="125" y="229"/>
                    <a:pt x="133" y="229"/>
                  </a:cubicBezTo>
                  <a:cubicBezTo>
                    <a:pt x="199" y="222"/>
                    <a:pt x="252" y="191"/>
                    <a:pt x="250" y="156"/>
                  </a:cubicBezTo>
                  <a:cubicBezTo>
                    <a:pt x="246" y="124"/>
                    <a:pt x="222" y="1"/>
                    <a:pt x="1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4245725" y="4502800"/>
              <a:ext cx="7575" cy="3875"/>
            </a:xfrm>
            <a:custGeom>
              <a:avLst/>
              <a:gdLst/>
              <a:ahLst/>
              <a:cxnLst/>
              <a:rect l="l" t="t" r="r" b="b"/>
              <a:pathLst>
                <a:path w="303" h="155" extrusionOk="0">
                  <a:moveTo>
                    <a:pt x="171" y="1"/>
                  </a:moveTo>
                  <a:cubicBezTo>
                    <a:pt x="113" y="1"/>
                    <a:pt x="47" y="12"/>
                    <a:pt x="30" y="23"/>
                  </a:cubicBezTo>
                  <a:cubicBezTo>
                    <a:pt x="0" y="40"/>
                    <a:pt x="8" y="83"/>
                    <a:pt x="46" y="117"/>
                  </a:cubicBezTo>
                  <a:cubicBezTo>
                    <a:pt x="73" y="141"/>
                    <a:pt x="108" y="155"/>
                    <a:pt x="137" y="155"/>
                  </a:cubicBezTo>
                  <a:cubicBezTo>
                    <a:pt x="149" y="155"/>
                    <a:pt x="160" y="152"/>
                    <a:pt x="169" y="147"/>
                  </a:cubicBezTo>
                  <a:cubicBezTo>
                    <a:pt x="198" y="129"/>
                    <a:pt x="303" y="54"/>
                    <a:pt x="262" y="19"/>
                  </a:cubicBezTo>
                  <a:cubicBezTo>
                    <a:pt x="247" y="6"/>
                    <a:pt x="211" y="1"/>
                    <a:pt x="17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50"/>
            <p:cNvSpPr/>
            <p:nvPr/>
          </p:nvSpPr>
          <p:spPr>
            <a:xfrm>
              <a:off x="4253600" y="4501525"/>
              <a:ext cx="8250" cy="4375"/>
            </a:xfrm>
            <a:custGeom>
              <a:avLst/>
              <a:gdLst/>
              <a:ahLst/>
              <a:cxnLst/>
              <a:rect l="l" t="t" r="r" b="b"/>
              <a:pathLst>
                <a:path w="330" h="175" extrusionOk="0">
                  <a:moveTo>
                    <a:pt x="86" y="0"/>
                  </a:moveTo>
                  <a:cubicBezTo>
                    <a:pt x="68" y="0"/>
                    <a:pt x="54" y="3"/>
                    <a:pt x="46" y="8"/>
                  </a:cubicBezTo>
                  <a:cubicBezTo>
                    <a:pt x="0" y="37"/>
                    <a:pt x="110" y="134"/>
                    <a:pt x="141" y="159"/>
                  </a:cubicBezTo>
                  <a:cubicBezTo>
                    <a:pt x="155" y="169"/>
                    <a:pt x="174" y="174"/>
                    <a:pt x="196" y="174"/>
                  </a:cubicBezTo>
                  <a:cubicBezTo>
                    <a:pt x="222" y="174"/>
                    <a:pt x="251" y="166"/>
                    <a:pt x="275" y="150"/>
                  </a:cubicBezTo>
                  <a:cubicBezTo>
                    <a:pt x="319" y="122"/>
                    <a:pt x="329" y="80"/>
                    <a:pt x="300" y="56"/>
                  </a:cubicBezTo>
                  <a:cubicBezTo>
                    <a:pt x="275" y="37"/>
                    <a:pt x="155" y="0"/>
                    <a:pt x="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50"/>
            <p:cNvSpPr/>
            <p:nvPr/>
          </p:nvSpPr>
          <p:spPr>
            <a:xfrm>
              <a:off x="4246050" y="4499375"/>
              <a:ext cx="7425" cy="3525"/>
            </a:xfrm>
            <a:custGeom>
              <a:avLst/>
              <a:gdLst/>
              <a:ahLst/>
              <a:cxnLst/>
              <a:rect l="l" t="t" r="r" b="b"/>
              <a:pathLst>
                <a:path w="297" h="141" extrusionOk="0">
                  <a:moveTo>
                    <a:pt x="123" y="1"/>
                  </a:moveTo>
                  <a:cubicBezTo>
                    <a:pt x="96" y="1"/>
                    <a:pt x="64" y="12"/>
                    <a:pt x="40" y="31"/>
                  </a:cubicBezTo>
                  <a:cubicBezTo>
                    <a:pt x="5" y="62"/>
                    <a:pt x="1" y="98"/>
                    <a:pt x="31" y="115"/>
                  </a:cubicBezTo>
                  <a:cubicBezTo>
                    <a:pt x="50" y="127"/>
                    <a:pt x="126" y="140"/>
                    <a:pt x="187" y="140"/>
                  </a:cubicBezTo>
                  <a:cubicBezTo>
                    <a:pt x="220" y="140"/>
                    <a:pt x="248" y="136"/>
                    <a:pt x="261" y="126"/>
                  </a:cubicBezTo>
                  <a:cubicBezTo>
                    <a:pt x="297" y="97"/>
                    <a:pt x="187" y="26"/>
                    <a:pt x="158" y="9"/>
                  </a:cubicBezTo>
                  <a:cubicBezTo>
                    <a:pt x="148" y="3"/>
                    <a:pt x="136" y="1"/>
                    <a:pt x="1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50"/>
            <p:cNvSpPr/>
            <p:nvPr/>
          </p:nvSpPr>
          <p:spPr>
            <a:xfrm>
              <a:off x="4254600" y="4498975"/>
              <a:ext cx="5775" cy="3050"/>
            </a:xfrm>
            <a:custGeom>
              <a:avLst/>
              <a:gdLst/>
              <a:ahLst/>
              <a:cxnLst/>
              <a:rect l="l" t="t" r="r" b="b"/>
              <a:pathLst>
                <a:path w="231" h="122" extrusionOk="0">
                  <a:moveTo>
                    <a:pt x="118" y="0"/>
                  </a:moveTo>
                  <a:cubicBezTo>
                    <a:pt x="107" y="0"/>
                    <a:pt x="96" y="3"/>
                    <a:pt x="90" y="9"/>
                  </a:cubicBezTo>
                  <a:cubicBezTo>
                    <a:pt x="69" y="24"/>
                    <a:pt x="0" y="88"/>
                    <a:pt x="34" y="112"/>
                  </a:cubicBezTo>
                  <a:cubicBezTo>
                    <a:pt x="44" y="119"/>
                    <a:pt x="61" y="122"/>
                    <a:pt x="81" y="122"/>
                  </a:cubicBezTo>
                  <a:cubicBezTo>
                    <a:pt x="131" y="122"/>
                    <a:pt x="197" y="106"/>
                    <a:pt x="211" y="94"/>
                  </a:cubicBezTo>
                  <a:cubicBezTo>
                    <a:pt x="230" y="79"/>
                    <a:pt x="218" y="47"/>
                    <a:pt x="186" y="24"/>
                  </a:cubicBezTo>
                  <a:cubicBezTo>
                    <a:pt x="164" y="8"/>
                    <a:pt x="139" y="0"/>
                    <a:pt x="1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50"/>
            <p:cNvSpPr/>
            <p:nvPr/>
          </p:nvSpPr>
          <p:spPr>
            <a:xfrm>
              <a:off x="4251125" y="4497500"/>
              <a:ext cx="5500" cy="4575"/>
            </a:xfrm>
            <a:custGeom>
              <a:avLst/>
              <a:gdLst/>
              <a:ahLst/>
              <a:cxnLst/>
              <a:rect l="l" t="t" r="r" b="b"/>
              <a:pathLst>
                <a:path w="220" h="183" extrusionOk="0">
                  <a:moveTo>
                    <a:pt x="90" y="0"/>
                  </a:moveTo>
                  <a:cubicBezTo>
                    <a:pt x="50" y="0"/>
                    <a:pt x="17" y="13"/>
                    <a:pt x="10" y="32"/>
                  </a:cubicBezTo>
                  <a:cubicBezTo>
                    <a:pt x="0" y="57"/>
                    <a:pt x="46" y="172"/>
                    <a:pt x="102" y="182"/>
                  </a:cubicBezTo>
                  <a:cubicBezTo>
                    <a:pt x="105" y="182"/>
                    <a:pt x="107" y="182"/>
                    <a:pt x="109" y="182"/>
                  </a:cubicBezTo>
                  <a:cubicBezTo>
                    <a:pt x="161" y="182"/>
                    <a:pt x="202" y="92"/>
                    <a:pt x="210" y="68"/>
                  </a:cubicBezTo>
                  <a:cubicBezTo>
                    <a:pt x="219" y="42"/>
                    <a:pt x="181" y="13"/>
                    <a:pt x="126" y="4"/>
                  </a:cubicBezTo>
                  <a:cubicBezTo>
                    <a:pt x="113" y="1"/>
                    <a:pt x="101" y="0"/>
                    <a:pt x="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50"/>
            <p:cNvSpPr/>
            <p:nvPr/>
          </p:nvSpPr>
          <p:spPr>
            <a:xfrm>
              <a:off x="4250525" y="4501100"/>
              <a:ext cx="6275" cy="3125"/>
            </a:xfrm>
            <a:custGeom>
              <a:avLst/>
              <a:gdLst/>
              <a:ahLst/>
              <a:cxnLst/>
              <a:rect l="l" t="t" r="r" b="b"/>
              <a:pathLst>
                <a:path w="251" h="125" extrusionOk="0">
                  <a:moveTo>
                    <a:pt x="140" y="0"/>
                  </a:moveTo>
                  <a:cubicBezTo>
                    <a:pt x="134" y="0"/>
                    <a:pt x="127" y="0"/>
                    <a:pt x="120" y="1"/>
                  </a:cubicBezTo>
                  <a:cubicBezTo>
                    <a:pt x="54" y="7"/>
                    <a:pt x="1" y="39"/>
                    <a:pt x="3" y="73"/>
                  </a:cubicBezTo>
                  <a:cubicBezTo>
                    <a:pt x="6" y="103"/>
                    <a:pt x="52" y="124"/>
                    <a:pt x="109" y="124"/>
                  </a:cubicBezTo>
                  <a:cubicBezTo>
                    <a:pt x="116" y="124"/>
                    <a:pt x="124" y="124"/>
                    <a:pt x="132" y="123"/>
                  </a:cubicBezTo>
                  <a:cubicBezTo>
                    <a:pt x="198" y="116"/>
                    <a:pt x="251" y="85"/>
                    <a:pt x="249" y="50"/>
                  </a:cubicBezTo>
                  <a:cubicBezTo>
                    <a:pt x="246" y="21"/>
                    <a:pt x="200"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50"/>
            <p:cNvSpPr/>
            <p:nvPr/>
          </p:nvSpPr>
          <p:spPr>
            <a:xfrm>
              <a:off x="4216450" y="4537975"/>
              <a:ext cx="6325" cy="6175"/>
            </a:xfrm>
            <a:custGeom>
              <a:avLst/>
              <a:gdLst/>
              <a:ahLst/>
              <a:cxnLst/>
              <a:rect l="l" t="t" r="r" b="b"/>
              <a:pathLst>
                <a:path w="253" h="247" extrusionOk="0">
                  <a:moveTo>
                    <a:pt x="120" y="1"/>
                  </a:moveTo>
                  <a:cubicBezTo>
                    <a:pt x="113" y="1"/>
                    <a:pt x="107" y="2"/>
                    <a:pt x="100" y="5"/>
                  </a:cubicBezTo>
                  <a:cubicBezTo>
                    <a:pt x="38" y="33"/>
                    <a:pt x="1" y="189"/>
                    <a:pt x="15" y="221"/>
                  </a:cubicBezTo>
                  <a:cubicBezTo>
                    <a:pt x="22" y="238"/>
                    <a:pt x="43" y="247"/>
                    <a:pt x="71" y="247"/>
                  </a:cubicBezTo>
                  <a:cubicBezTo>
                    <a:pt x="95" y="247"/>
                    <a:pt x="123" y="241"/>
                    <a:pt x="152" y="228"/>
                  </a:cubicBezTo>
                  <a:cubicBezTo>
                    <a:pt x="214" y="200"/>
                    <a:pt x="253" y="154"/>
                    <a:pt x="240" y="123"/>
                  </a:cubicBezTo>
                  <a:cubicBezTo>
                    <a:pt x="227" y="95"/>
                    <a:pt x="175" y="1"/>
                    <a:pt x="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50"/>
            <p:cNvSpPr/>
            <p:nvPr/>
          </p:nvSpPr>
          <p:spPr>
            <a:xfrm>
              <a:off x="4211400" y="4539225"/>
              <a:ext cx="7275" cy="4475"/>
            </a:xfrm>
            <a:custGeom>
              <a:avLst/>
              <a:gdLst/>
              <a:ahLst/>
              <a:cxnLst/>
              <a:rect l="l" t="t" r="r" b="b"/>
              <a:pathLst>
                <a:path w="291" h="179" extrusionOk="0">
                  <a:moveTo>
                    <a:pt x="222" y="1"/>
                  </a:moveTo>
                  <a:cubicBezTo>
                    <a:pt x="161" y="1"/>
                    <a:pt x="41" y="58"/>
                    <a:pt x="23" y="81"/>
                  </a:cubicBezTo>
                  <a:cubicBezTo>
                    <a:pt x="1" y="108"/>
                    <a:pt x="22" y="145"/>
                    <a:pt x="69" y="166"/>
                  </a:cubicBezTo>
                  <a:cubicBezTo>
                    <a:pt x="89" y="174"/>
                    <a:pt x="111" y="178"/>
                    <a:pt x="130" y="178"/>
                  </a:cubicBezTo>
                  <a:cubicBezTo>
                    <a:pt x="157" y="178"/>
                    <a:pt x="181" y="170"/>
                    <a:pt x="194" y="155"/>
                  </a:cubicBezTo>
                  <a:cubicBezTo>
                    <a:pt x="217" y="128"/>
                    <a:pt x="290" y="23"/>
                    <a:pt x="243" y="4"/>
                  </a:cubicBezTo>
                  <a:cubicBezTo>
                    <a:pt x="237" y="2"/>
                    <a:pt x="230"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50"/>
            <p:cNvSpPr/>
            <p:nvPr/>
          </p:nvSpPr>
          <p:spPr>
            <a:xfrm>
              <a:off x="4218450" y="4535975"/>
              <a:ext cx="8250" cy="3950"/>
            </a:xfrm>
            <a:custGeom>
              <a:avLst/>
              <a:gdLst/>
              <a:ahLst/>
              <a:cxnLst/>
              <a:rect l="l" t="t" r="r" b="b"/>
              <a:pathLst>
                <a:path w="330" h="158" extrusionOk="0">
                  <a:moveTo>
                    <a:pt x="233" y="1"/>
                  </a:moveTo>
                  <a:cubicBezTo>
                    <a:pt x="163" y="1"/>
                    <a:pt x="57" y="13"/>
                    <a:pt x="33" y="43"/>
                  </a:cubicBezTo>
                  <a:cubicBezTo>
                    <a:pt x="0" y="84"/>
                    <a:pt x="135" y="142"/>
                    <a:pt x="172" y="153"/>
                  </a:cubicBezTo>
                  <a:cubicBezTo>
                    <a:pt x="179" y="156"/>
                    <a:pt x="187" y="157"/>
                    <a:pt x="196" y="157"/>
                  </a:cubicBezTo>
                  <a:cubicBezTo>
                    <a:pt x="230" y="157"/>
                    <a:pt x="270" y="137"/>
                    <a:pt x="296" y="104"/>
                  </a:cubicBezTo>
                  <a:cubicBezTo>
                    <a:pt x="330" y="63"/>
                    <a:pt x="327" y="19"/>
                    <a:pt x="290" y="6"/>
                  </a:cubicBezTo>
                  <a:cubicBezTo>
                    <a:pt x="280" y="2"/>
                    <a:pt x="259" y="1"/>
                    <a:pt x="2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50"/>
            <p:cNvSpPr/>
            <p:nvPr/>
          </p:nvSpPr>
          <p:spPr>
            <a:xfrm>
              <a:off x="4210900" y="4536475"/>
              <a:ext cx="7225" cy="3625"/>
            </a:xfrm>
            <a:custGeom>
              <a:avLst/>
              <a:gdLst/>
              <a:ahLst/>
              <a:cxnLst/>
              <a:rect l="l" t="t" r="r" b="b"/>
              <a:pathLst>
                <a:path w="289" h="145" extrusionOk="0">
                  <a:moveTo>
                    <a:pt x="118" y="1"/>
                  </a:moveTo>
                  <a:cubicBezTo>
                    <a:pt x="86" y="1"/>
                    <a:pt x="46" y="26"/>
                    <a:pt x="25" y="62"/>
                  </a:cubicBezTo>
                  <a:cubicBezTo>
                    <a:pt x="1" y="101"/>
                    <a:pt x="9" y="138"/>
                    <a:pt x="43" y="144"/>
                  </a:cubicBezTo>
                  <a:cubicBezTo>
                    <a:pt x="46" y="144"/>
                    <a:pt x="50" y="145"/>
                    <a:pt x="55" y="145"/>
                  </a:cubicBezTo>
                  <a:cubicBezTo>
                    <a:pt x="104" y="145"/>
                    <a:pt x="243" y="117"/>
                    <a:pt x="264" y="81"/>
                  </a:cubicBezTo>
                  <a:cubicBezTo>
                    <a:pt x="288" y="42"/>
                    <a:pt x="163" y="10"/>
                    <a:pt x="128" y="2"/>
                  </a:cubicBezTo>
                  <a:cubicBezTo>
                    <a:pt x="125" y="1"/>
                    <a:pt x="121"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50"/>
            <p:cNvSpPr/>
            <p:nvPr/>
          </p:nvSpPr>
          <p:spPr>
            <a:xfrm>
              <a:off x="4218975" y="4533425"/>
              <a:ext cx="5400" cy="3475"/>
            </a:xfrm>
            <a:custGeom>
              <a:avLst/>
              <a:gdLst/>
              <a:ahLst/>
              <a:cxnLst/>
              <a:rect l="l" t="t" r="r" b="b"/>
              <a:pathLst>
                <a:path w="216" h="139" extrusionOk="0">
                  <a:moveTo>
                    <a:pt x="116" y="0"/>
                  </a:moveTo>
                  <a:cubicBezTo>
                    <a:pt x="90" y="0"/>
                    <a:pt x="67" y="8"/>
                    <a:pt x="58" y="22"/>
                  </a:cubicBezTo>
                  <a:cubicBezTo>
                    <a:pt x="45" y="42"/>
                    <a:pt x="0" y="126"/>
                    <a:pt x="40" y="137"/>
                  </a:cubicBezTo>
                  <a:cubicBezTo>
                    <a:pt x="43" y="138"/>
                    <a:pt x="47" y="139"/>
                    <a:pt x="51" y="139"/>
                  </a:cubicBezTo>
                  <a:cubicBezTo>
                    <a:pt x="97" y="139"/>
                    <a:pt x="190" y="84"/>
                    <a:pt x="201" y="65"/>
                  </a:cubicBezTo>
                  <a:cubicBezTo>
                    <a:pt x="215" y="43"/>
                    <a:pt x="194" y="17"/>
                    <a:pt x="154" y="5"/>
                  </a:cubicBezTo>
                  <a:cubicBezTo>
                    <a:pt x="142" y="2"/>
                    <a:pt x="129" y="0"/>
                    <a:pt x="1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50"/>
            <p:cNvSpPr/>
            <p:nvPr/>
          </p:nvSpPr>
          <p:spPr>
            <a:xfrm>
              <a:off x="4214975" y="4533200"/>
              <a:ext cx="5075" cy="4500"/>
            </a:xfrm>
            <a:custGeom>
              <a:avLst/>
              <a:gdLst/>
              <a:ahLst/>
              <a:cxnLst/>
              <a:rect l="l" t="t" r="r" b="b"/>
              <a:pathLst>
                <a:path w="203" h="180" extrusionOk="0">
                  <a:moveTo>
                    <a:pt x="132" y="1"/>
                  </a:moveTo>
                  <a:cubicBezTo>
                    <a:pt x="122" y="1"/>
                    <a:pt x="112" y="1"/>
                    <a:pt x="101" y="3"/>
                  </a:cubicBezTo>
                  <a:cubicBezTo>
                    <a:pt x="46" y="10"/>
                    <a:pt x="1" y="40"/>
                    <a:pt x="1" y="67"/>
                  </a:cubicBezTo>
                  <a:cubicBezTo>
                    <a:pt x="1" y="93"/>
                    <a:pt x="74" y="179"/>
                    <a:pt x="130" y="179"/>
                  </a:cubicBezTo>
                  <a:cubicBezTo>
                    <a:pt x="132" y="179"/>
                    <a:pt x="135" y="179"/>
                    <a:pt x="137" y="179"/>
                  </a:cubicBezTo>
                  <a:cubicBezTo>
                    <a:pt x="192" y="172"/>
                    <a:pt x="202" y="64"/>
                    <a:pt x="202" y="37"/>
                  </a:cubicBezTo>
                  <a:cubicBezTo>
                    <a:pt x="202" y="14"/>
                    <a:pt x="17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50"/>
            <p:cNvSpPr/>
            <p:nvPr/>
          </p:nvSpPr>
          <p:spPr>
            <a:xfrm>
              <a:off x="4215400" y="4536375"/>
              <a:ext cx="6325" cy="3775"/>
            </a:xfrm>
            <a:custGeom>
              <a:avLst/>
              <a:gdLst/>
              <a:ahLst/>
              <a:cxnLst/>
              <a:rect l="l" t="t" r="r" b="b"/>
              <a:pathLst>
                <a:path w="253" h="151" extrusionOk="0">
                  <a:moveTo>
                    <a:pt x="183" y="1"/>
                  </a:moveTo>
                  <a:cubicBezTo>
                    <a:pt x="159" y="1"/>
                    <a:pt x="131" y="7"/>
                    <a:pt x="102" y="19"/>
                  </a:cubicBezTo>
                  <a:cubicBezTo>
                    <a:pt x="41" y="47"/>
                    <a:pt x="1" y="93"/>
                    <a:pt x="15" y="125"/>
                  </a:cubicBezTo>
                  <a:cubicBezTo>
                    <a:pt x="21" y="142"/>
                    <a:pt x="42" y="150"/>
                    <a:pt x="70" y="150"/>
                  </a:cubicBezTo>
                  <a:cubicBezTo>
                    <a:pt x="94" y="150"/>
                    <a:pt x="123" y="144"/>
                    <a:pt x="152" y="131"/>
                  </a:cubicBezTo>
                  <a:cubicBezTo>
                    <a:pt x="213" y="104"/>
                    <a:pt x="253" y="57"/>
                    <a:pt x="239" y="26"/>
                  </a:cubicBezTo>
                  <a:cubicBezTo>
                    <a:pt x="232" y="9"/>
                    <a:pt x="21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50"/>
            <p:cNvSpPr/>
            <p:nvPr/>
          </p:nvSpPr>
          <p:spPr>
            <a:xfrm>
              <a:off x="4292350" y="4652425"/>
              <a:ext cx="5500" cy="8525"/>
            </a:xfrm>
            <a:custGeom>
              <a:avLst/>
              <a:gdLst/>
              <a:ahLst/>
              <a:cxnLst/>
              <a:rect l="l" t="t" r="r" b="b"/>
              <a:pathLst>
                <a:path w="220" h="341" extrusionOk="0">
                  <a:moveTo>
                    <a:pt x="101" y="0"/>
                  </a:moveTo>
                  <a:cubicBezTo>
                    <a:pt x="43" y="0"/>
                    <a:pt x="1" y="77"/>
                    <a:pt x="5" y="170"/>
                  </a:cubicBezTo>
                  <a:cubicBezTo>
                    <a:pt x="10" y="264"/>
                    <a:pt x="61" y="341"/>
                    <a:pt x="119" y="341"/>
                  </a:cubicBezTo>
                  <a:cubicBezTo>
                    <a:pt x="177" y="341"/>
                    <a:pt x="220"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50"/>
            <p:cNvSpPr/>
            <p:nvPr/>
          </p:nvSpPr>
          <p:spPr>
            <a:xfrm>
              <a:off x="4292625" y="4628700"/>
              <a:ext cx="5475" cy="8550"/>
            </a:xfrm>
            <a:custGeom>
              <a:avLst/>
              <a:gdLst/>
              <a:ahLst/>
              <a:cxnLst/>
              <a:rect l="l" t="t" r="r" b="b"/>
              <a:pathLst>
                <a:path w="219" h="342" extrusionOk="0">
                  <a:moveTo>
                    <a:pt x="100" y="1"/>
                  </a:moveTo>
                  <a:cubicBezTo>
                    <a:pt x="42" y="1"/>
                    <a:pt x="0" y="78"/>
                    <a:pt x="4" y="170"/>
                  </a:cubicBezTo>
                  <a:cubicBezTo>
                    <a:pt x="10" y="264"/>
                    <a:pt x="60" y="341"/>
                    <a:pt x="118" y="341"/>
                  </a:cubicBezTo>
                  <a:cubicBezTo>
                    <a:pt x="175" y="341"/>
                    <a:pt x="218"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50"/>
            <p:cNvSpPr/>
            <p:nvPr/>
          </p:nvSpPr>
          <p:spPr>
            <a:xfrm>
              <a:off x="4292850" y="4605000"/>
              <a:ext cx="5450" cy="8525"/>
            </a:xfrm>
            <a:custGeom>
              <a:avLst/>
              <a:gdLst/>
              <a:ahLst/>
              <a:cxnLst/>
              <a:rect l="l" t="t" r="r" b="b"/>
              <a:pathLst>
                <a:path w="218" h="341" extrusionOk="0">
                  <a:moveTo>
                    <a:pt x="101" y="0"/>
                  </a:moveTo>
                  <a:cubicBezTo>
                    <a:pt x="43" y="0"/>
                    <a:pt x="1" y="77"/>
                    <a:pt x="5" y="170"/>
                  </a:cubicBezTo>
                  <a:cubicBezTo>
                    <a:pt x="10" y="264"/>
                    <a:pt x="60" y="341"/>
                    <a:pt x="118" y="341"/>
                  </a:cubicBezTo>
                  <a:cubicBezTo>
                    <a:pt x="176" y="341"/>
                    <a:pt x="218"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50"/>
            <p:cNvSpPr/>
            <p:nvPr/>
          </p:nvSpPr>
          <p:spPr>
            <a:xfrm>
              <a:off x="4293100" y="4581275"/>
              <a:ext cx="5475" cy="8525"/>
            </a:xfrm>
            <a:custGeom>
              <a:avLst/>
              <a:gdLst/>
              <a:ahLst/>
              <a:cxnLst/>
              <a:rect l="l" t="t" r="r" b="b"/>
              <a:pathLst>
                <a:path w="219" h="341" extrusionOk="0">
                  <a:moveTo>
                    <a:pt x="100" y="0"/>
                  </a:moveTo>
                  <a:cubicBezTo>
                    <a:pt x="42" y="0"/>
                    <a:pt x="0" y="77"/>
                    <a:pt x="4" y="170"/>
                  </a:cubicBezTo>
                  <a:cubicBezTo>
                    <a:pt x="10" y="264"/>
                    <a:pt x="59" y="341"/>
                    <a:pt x="117" y="341"/>
                  </a:cubicBezTo>
                  <a:cubicBezTo>
                    <a:pt x="175" y="341"/>
                    <a:pt x="218" y="265"/>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50"/>
            <p:cNvSpPr/>
            <p:nvPr/>
          </p:nvSpPr>
          <p:spPr>
            <a:xfrm>
              <a:off x="4293300" y="4557575"/>
              <a:ext cx="5500" cy="8550"/>
            </a:xfrm>
            <a:custGeom>
              <a:avLst/>
              <a:gdLst/>
              <a:ahLst/>
              <a:cxnLst/>
              <a:rect l="l" t="t" r="r" b="b"/>
              <a:pathLst>
                <a:path w="220" h="342" extrusionOk="0">
                  <a:moveTo>
                    <a:pt x="101" y="1"/>
                  </a:moveTo>
                  <a:cubicBezTo>
                    <a:pt x="43" y="1"/>
                    <a:pt x="1" y="78"/>
                    <a:pt x="5" y="172"/>
                  </a:cubicBezTo>
                  <a:cubicBezTo>
                    <a:pt x="10" y="264"/>
                    <a:pt x="61" y="341"/>
                    <a:pt x="119" y="341"/>
                  </a:cubicBezTo>
                  <a:cubicBezTo>
                    <a:pt x="177" y="341"/>
                    <a:pt x="220" y="264"/>
                    <a:pt x="215" y="172"/>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50"/>
            <p:cNvSpPr/>
            <p:nvPr/>
          </p:nvSpPr>
          <p:spPr>
            <a:xfrm>
              <a:off x="4278225" y="4655325"/>
              <a:ext cx="5625" cy="8675"/>
            </a:xfrm>
            <a:custGeom>
              <a:avLst/>
              <a:gdLst/>
              <a:ahLst/>
              <a:cxnLst/>
              <a:rect l="l" t="t" r="r" b="b"/>
              <a:pathLst>
                <a:path w="225" h="347" extrusionOk="0">
                  <a:moveTo>
                    <a:pt x="99" y="0"/>
                  </a:moveTo>
                  <a:cubicBezTo>
                    <a:pt x="41" y="0"/>
                    <a:pt x="1" y="78"/>
                    <a:pt x="9" y="173"/>
                  </a:cubicBezTo>
                  <a:cubicBezTo>
                    <a:pt x="17" y="268"/>
                    <a:pt x="69" y="346"/>
                    <a:pt x="127" y="346"/>
                  </a:cubicBezTo>
                  <a:cubicBezTo>
                    <a:pt x="185" y="346"/>
                    <a:pt x="224" y="268"/>
                    <a:pt x="217" y="173"/>
                  </a:cubicBezTo>
                  <a:cubicBezTo>
                    <a:pt x="209" y="78"/>
                    <a:pt x="157" y="0"/>
                    <a:pt x="99"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50"/>
            <p:cNvSpPr/>
            <p:nvPr/>
          </p:nvSpPr>
          <p:spPr>
            <a:xfrm>
              <a:off x="4277675" y="4631175"/>
              <a:ext cx="5625" cy="8650"/>
            </a:xfrm>
            <a:custGeom>
              <a:avLst/>
              <a:gdLst/>
              <a:ahLst/>
              <a:cxnLst/>
              <a:rect l="l" t="t" r="r" b="b"/>
              <a:pathLst>
                <a:path w="225" h="346" extrusionOk="0">
                  <a:moveTo>
                    <a:pt x="98" y="1"/>
                  </a:moveTo>
                  <a:cubicBezTo>
                    <a:pt x="40" y="1"/>
                    <a:pt x="1" y="78"/>
                    <a:pt x="8" y="174"/>
                  </a:cubicBezTo>
                  <a:cubicBezTo>
                    <a:pt x="16" y="269"/>
                    <a:pt x="69" y="346"/>
                    <a:pt x="127" y="346"/>
                  </a:cubicBezTo>
                  <a:cubicBezTo>
                    <a:pt x="184" y="346"/>
                    <a:pt x="224" y="269"/>
                    <a:pt x="217" y="174"/>
                  </a:cubicBezTo>
                  <a:cubicBezTo>
                    <a:pt x="208" y="78"/>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50"/>
            <p:cNvSpPr/>
            <p:nvPr/>
          </p:nvSpPr>
          <p:spPr>
            <a:xfrm>
              <a:off x="4277125" y="4607050"/>
              <a:ext cx="5600" cy="8625"/>
            </a:xfrm>
            <a:custGeom>
              <a:avLst/>
              <a:gdLst/>
              <a:ahLst/>
              <a:cxnLst/>
              <a:rect l="l" t="t" r="r" b="b"/>
              <a:pathLst>
                <a:path w="224" h="345" extrusionOk="0">
                  <a:moveTo>
                    <a:pt x="97" y="0"/>
                  </a:moveTo>
                  <a:cubicBezTo>
                    <a:pt x="39" y="0"/>
                    <a:pt x="0" y="77"/>
                    <a:pt x="8" y="172"/>
                  </a:cubicBezTo>
                  <a:cubicBezTo>
                    <a:pt x="16" y="267"/>
                    <a:pt x="69" y="345"/>
                    <a:pt x="127" y="345"/>
                  </a:cubicBezTo>
                  <a:cubicBezTo>
                    <a:pt x="183" y="345"/>
                    <a:pt x="224" y="267"/>
                    <a:pt x="215" y="172"/>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50"/>
            <p:cNvSpPr/>
            <p:nvPr/>
          </p:nvSpPr>
          <p:spPr>
            <a:xfrm>
              <a:off x="4276525" y="4582850"/>
              <a:ext cx="5625" cy="8675"/>
            </a:xfrm>
            <a:custGeom>
              <a:avLst/>
              <a:gdLst/>
              <a:ahLst/>
              <a:cxnLst/>
              <a:rect l="l" t="t" r="r" b="b"/>
              <a:pathLst>
                <a:path w="225" h="347" extrusionOk="0">
                  <a:moveTo>
                    <a:pt x="98" y="1"/>
                  </a:moveTo>
                  <a:cubicBezTo>
                    <a:pt x="40" y="1"/>
                    <a:pt x="0" y="79"/>
                    <a:pt x="9" y="174"/>
                  </a:cubicBezTo>
                  <a:cubicBezTo>
                    <a:pt x="16" y="268"/>
                    <a:pt x="69" y="346"/>
                    <a:pt x="127" y="346"/>
                  </a:cubicBezTo>
                  <a:cubicBezTo>
                    <a:pt x="185" y="346"/>
                    <a:pt x="225" y="269"/>
                    <a:pt x="216" y="174"/>
                  </a:cubicBezTo>
                  <a:cubicBezTo>
                    <a:pt x="209" y="7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50"/>
            <p:cNvSpPr/>
            <p:nvPr/>
          </p:nvSpPr>
          <p:spPr>
            <a:xfrm>
              <a:off x="4275975" y="4558725"/>
              <a:ext cx="5600" cy="8625"/>
            </a:xfrm>
            <a:custGeom>
              <a:avLst/>
              <a:gdLst/>
              <a:ahLst/>
              <a:cxnLst/>
              <a:rect l="l" t="t" r="r" b="b"/>
              <a:pathLst>
                <a:path w="224" h="345" extrusionOk="0">
                  <a:moveTo>
                    <a:pt x="97" y="0"/>
                  </a:moveTo>
                  <a:cubicBezTo>
                    <a:pt x="39" y="0"/>
                    <a:pt x="0" y="77"/>
                    <a:pt x="7" y="173"/>
                  </a:cubicBezTo>
                  <a:cubicBezTo>
                    <a:pt x="16" y="268"/>
                    <a:pt x="69" y="345"/>
                    <a:pt x="127" y="345"/>
                  </a:cubicBezTo>
                  <a:cubicBezTo>
                    <a:pt x="182" y="345"/>
                    <a:pt x="224" y="269"/>
                    <a:pt x="216" y="173"/>
                  </a:cubicBezTo>
                  <a:cubicBezTo>
                    <a:pt x="208" y="77"/>
                    <a:pt x="155" y="0"/>
                    <a:pt x="97"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50"/>
            <p:cNvSpPr/>
            <p:nvPr/>
          </p:nvSpPr>
          <p:spPr>
            <a:xfrm>
              <a:off x="4151000" y="4657950"/>
              <a:ext cx="5500" cy="8550"/>
            </a:xfrm>
            <a:custGeom>
              <a:avLst/>
              <a:gdLst/>
              <a:ahLst/>
              <a:cxnLst/>
              <a:rect l="l" t="t" r="r" b="b"/>
              <a:pathLst>
                <a:path w="220" h="342" extrusionOk="0">
                  <a:moveTo>
                    <a:pt x="101" y="1"/>
                  </a:moveTo>
                  <a:cubicBezTo>
                    <a:pt x="43" y="1"/>
                    <a:pt x="1" y="78"/>
                    <a:pt x="5" y="170"/>
                  </a:cubicBezTo>
                  <a:cubicBezTo>
                    <a:pt x="10" y="264"/>
                    <a:pt x="61" y="341"/>
                    <a:pt x="119" y="341"/>
                  </a:cubicBezTo>
                  <a:cubicBezTo>
                    <a:pt x="178" y="339"/>
                    <a:pt x="220" y="264"/>
                    <a:pt x="215" y="170"/>
                  </a:cubicBezTo>
                  <a:cubicBezTo>
                    <a:pt x="209" y="78"/>
                    <a:pt x="159" y="1"/>
                    <a:pt x="101"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50"/>
            <p:cNvSpPr/>
            <p:nvPr/>
          </p:nvSpPr>
          <p:spPr>
            <a:xfrm>
              <a:off x="4151300" y="4634250"/>
              <a:ext cx="5450" cy="8525"/>
            </a:xfrm>
            <a:custGeom>
              <a:avLst/>
              <a:gdLst/>
              <a:ahLst/>
              <a:cxnLst/>
              <a:rect l="l" t="t" r="r" b="b"/>
              <a:pathLst>
                <a:path w="218" h="341" extrusionOk="0">
                  <a:moveTo>
                    <a:pt x="100" y="0"/>
                  </a:moveTo>
                  <a:cubicBezTo>
                    <a:pt x="42" y="0"/>
                    <a:pt x="0" y="77"/>
                    <a:pt x="3" y="170"/>
                  </a:cubicBezTo>
                  <a:cubicBezTo>
                    <a:pt x="9" y="264"/>
                    <a:pt x="59" y="341"/>
                    <a:pt x="117" y="341"/>
                  </a:cubicBezTo>
                  <a:cubicBezTo>
                    <a:pt x="175" y="341"/>
                    <a:pt x="217" y="264"/>
                    <a:pt x="213" y="170"/>
                  </a:cubicBezTo>
                  <a:cubicBezTo>
                    <a:pt x="208" y="77"/>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50"/>
            <p:cNvSpPr/>
            <p:nvPr/>
          </p:nvSpPr>
          <p:spPr>
            <a:xfrm>
              <a:off x="4151500" y="4610525"/>
              <a:ext cx="5475" cy="8525"/>
            </a:xfrm>
            <a:custGeom>
              <a:avLst/>
              <a:gdLst/>
              <a:ahLst/>
              <a:cxnLst/>
              <a:rect l="l" t="t" r="r" b="b"/>
              <a:pathLst>
                <a:path w="219" h="341" extrusionOk="0">
                  <a:moveTo>
                    <a:pt x="101" y="0"/>
                  </a:moveTo>
                  <a:cubicBezTo>
                    <a:pt x="43" y="0"/>
                    <a:pt x="1" y="77"/>
                    <a:pt x="5" y="170"/>
                  </a:cubicBezTo>
                  <a:cubicBezTo>
                    <a:pt x="10" y="264"/>
                    <a:pt x="61" y="341"/>
                    <a:pt x="119" y="341"/>
                  </a:cubicBezTo>
                  <a:cubicBezTo>
                    <a:pt x="177" y="341"/>
                    <a:pt x="219" y="264"/>
                    <a:pt x="215" y="170"/>
                  </a:cubicBezTo>
                  <a:cubicBezTo>
                    <a:pt x="209"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50"/>
            <p:cNvSpPr/>
            <p:nvPr/>
          </p:nvSpPr>
          <p:spPr>
            <a:xfrm>
              <a:off x="4151750" y="4586800"/>
              <a:ext cx="5500" cy="8550"/>
            </a:xfrm>
            <a:custGeom>
              <a:avLst/>
              <a:gdLst/>
              <a:ahLst/>
              <a:cxnLst/>
              <a:rect l="l" t="t" r="r" b="b"/>
              <a:pathLst>
                <a:path w="220" h="342" extrusionOk="0">
                  <a:moveTo>
                    <a:pt x="100" y="1"/>
                  </a:moveTo>
                  <a:cubicBezTo>
                    <a:pt x="42" y="1"/>
                    <a:pt x="0" y="78"/>
                    <a:pt x="4" y="170"/>
                  </a:cubicBezTo>
                  <a:cubicBezTo>
                    <a:pt x="10" y="264"/>
                    <a:pt x="59" y="341"/>
                    <a:pt x="117" y="341"/>
                  </a:cubicBezTo>
                  <a:cubicBezTo>
                    <a:pt x="175" y="341"/>
                    <a:pt x="219" y="264"/>
                    <a:pt x="214" y="170"/>
                  </a:cubicBezTo>
                  <a:cubicBezTo>
                    <a:pt x="209" y="78"/>
                    <a:pt x="158" y="1"/>
                    <a:pt x="100"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50"/>
            <p:cNvSpPr/>
            <p:nvPr/>
          </p:nvSpPr>
          <p:spPr>
            <a:xfrm>
              <a:off x="4151975" y="4563100"/>
              <a:ext cx="5475" cy="8525"/>
            </a:xfrm>
            <a:custGeom>
              <a:avLst/>
              <a:gdLst/>
              <a:ahLst/>
              <a:cxnLst/>
              <a:rect l="l" t="t" r="r" b="b"/>
              <a:pathLst>
                <a:path w="219" h="341" extrusionOk="0">
                  <a:moveTo>
                    <a:pt x="101" y="0"/>
                  </a:moveTo>
                  <a:cubicBezTo>
                    <a:pt x="43" y="0"/>
                    <a:pt x="1" y="77"/>
                    <a:pt x="5" y="170"/>
                  </a:cubicBezTo>
                  <a:cubicBezTo>
                    <a:pt x="8" y="264"/>
                    <a:pt x="60" y="341"/>
                    <a:pt x="118" y="341"/>
                  </a:cubicBezTo>
                  <a:cubicBezTo>
                    <a:pt x="176" y="341"/>
                    <a:pt x="219" y="264"/>
                    <a:pt x="214" y="170"/>
                  </a:cubicBezTo>
                  <a:cubicBezTo>
                    <a:pt x="208" y="77"/>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50"/>
            <p:cNvSpPr/>
            <p:nvPr/>
          </p:nvSpPr>
          <p:spPr>
            <a:xfrm>
              <a:off x="4366925" y="4695400"/>
              <a:ext cx="5275" cy="7750"/>
            </a:xfrm>
            <a:custGeom>
              <a:avLst/>
              <a:gdLst/>
              <a:ahLst/>
              <a:cxnLst/>
              <a:rect l="l" t="t" r="r" b="b"/>
              <a:pathLst>
                <a:path w="211" h="310" extrusionOk="0">
                  <a:moveTo>
                    <a:pt x="98" y="1"/>
                  </a:moveTo>
                  <a:cubicBezTo>
                    <a:pt x="42" y="1"/>
                    <a:pt x="1" y="69"/>
                    <a:pt x="5" y="156"/>
                  </a:cubicBezTo>
                  <a:cubicBezTo>
                    <a:pt x="10" y="241"/>
                    <a:pt x="59" y="309"/>
                    <a:pt x="115" y="309"/>
                  </a:cubicBezTo>
                  <a:cubicBezTo>
                    <a:pt x="169" y="309"/>
                    <a:pt x="210" y="241"/>
                    <a:pt x="206" y="156"/>
                  </a:cubicBezTo>
                  <a:cubicBezTo>
                    <a:pt x="201" y="69"/>
                    <a:pt x="153"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50"/>
            <p:cNvSpPr/>
            <p:nvPr/>
          </p:nvSpPr>
          <p:spPr>
            <a:xfrm>
              <a:off x="4367125" y="4673900"/>
              <a:ext cx="5275" cy="7750"/>
            </a:xfrm>
            <a:custGeom>
              <a:avLst/>
              <a:gdLst/>
              <a:ahLst/>
              <a:cxnLst/>
              <a:rect l="l" t="t" r="r" b="b"/>
              <a:pathLst>
                <a:path w="211" h="310" extrusionOk="0">
                  <a:moveTo>
                    <a:pt x="96" y="0"/>
                  </a:moveTo>
                  <a:cubicBezTo>
                    <a:pt x="40" y="0"/>
                    <a:pt x="0" y="69"/>
                    <a:pt x="3" y="154"/>
                  </a:cubicBezTo>
                  <a:cubicBezTo>
                    <a:pt x="9" y="241"/>
                    <a:pt x="58" y="309"/>
                    <a:pt x="113" y="309"/>
                  </a:cubicBezTo>
                  <a:cubicBezTo>
                    <a:pt x="170" y="309"/>
                    <a:pt x="211" y="239"/>
                    <a:pt x="206" y="154"/>
                  </a:cubicBezTo>
                  <a:cubicBezTo>
                    <a:pt x="200" y="69"/>
                    <a:pt x="151"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50"/>
            <p:cNvSpPr/>
            <p:nvPr/>
          </p:nvSpPr>
          <p:spPr>
            <a:xfrm>
              <a:off x="4367275" y="4652375"/>
              <a:ext cx="5300" cy="7725"/>
            </a:xfrm>
            <a:custGeom>
              <a:avLst/>
              <a:gdLst/>
              <a:ahLst/>
              <a:cxnLst/>
              <a:rect l="l" t="t" r="r" b="b"/>
              <a:pathLst>
                <a:path w="212" h="309" extrusionOk="0">
                  <a:moveTo>
                    <a:pt x="96" y="0"/>
                  </a:moveTo>
                  <a:cubicBezTo>
                    <a:pt x="42" y="0"/>
                    <a:pt x="0" y="69"/>
                    <a:pt x="5" y="154"/>
                  </a:cubicBezTo>
                  <a:cubicBezTo>
                    <a:pt x="10" y="240"/>
                    <a:pt x="58" y="308"/>
                    <a:pt x="113" y="308"/>
                  </a:cubicBezTo>
                  <a:cubicBezTo>
                    <a:pt x="170" y="308"/>
                    <a:pt x="211" y="239"/>
                    <a:pt x="206" y="154"/>
                  </a:cubicBezTo>
                  <a:cubicBezTo>
                    <a:pt x="201" y="69"/>
                    <a:pt x="152" y="0"/>
                    <a:pt x="96"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9" name="Google Shape;2939;p50"/>
            <p:cNvSpPr/>
            <p:nvPr/>
          </p:nvSpPr>
          <p:spPr>
            <a:xfrm>
              <a:off x="4367450" y="4630825"/>
              <a:ext cx="5275" cy="7725"/>
            </a:xfrm>
            <a:custGeom>
              <a:avLst/>
              <a:gdLst/>
              <a:ahLst/>
              <a:cxnLst/>
              <a:rect l="l" t="t" r="r" b="b"/>
              <a:pathLst>
                <a:path w="211" h="309" extrusionOk="0">
                  <a:moveTo>
                    <a:pt x="98" y="0"/>
                  </a:moveTo>
                  <a:cubicBezTo>
                    <a:pt x="42" y="0"/>
                    <a:pt x="1" y="69"/>
                    <a:pt x="5" y="154"/>
                  </a:cubicBezTo>
                  <a:cubicBezTo>
                    <a:pt x="10" y="240"/>
                    <a:pt x="59" y="309"/>
                    <a:pt x="115" y="309"/>
                  </a:cubicBezTo>
                  <a:cubicBezTo>
                    <a:pt x="169" y="309"/>
                    <a:pt x="211" y="240"/>
                    <a:pt x="206" y="154"/>
                  </a:cubicBezTo>
                  <a:cubicBezTo>
                    <a:pt x="201" y="69"/>
                    <a:pt x="153" y="0"/>
                    <a:pt x="98"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0" name="Google Shape;2940;p50"/>
            <p:cNvSpPr/>
            <p:nvPr/>
          </p:nvSpPr>
          <p:spPr>
            <a:xfrm>
              <a:off x="4367650" y="4609275"/>
              <a:ext cx="5275" cy="7725"/>
            </a:xfrm>
            <a:custGeom>
              <a:avLst/>
              <a:gdLst/>
              <a:ahLst/>
              <a:cxnLst/>
              <a:rect l="l" t="t" r="r" b="b"/>
              <a:pathLst>
                <a:path w="211" h="309" extrusionOk="0">
                  <a:moveTo>
                    <a:pt x="96" y="1"/>
                  </a:moveTo>
                  <a:cubicBezTo>
                    <a:pt x="40" y="1"/>
                    <a:pt x="0" y="69"/>
                    <a:pt x="3" y="155"/>
                  </a:cubicBezTo>
                  <a:cubicBezTo>
                    <a:pt x="9" y="240"/>
                    <a:pt x="58" y="309"/>
                    <a:pt x="113" y="309"/>
                  </a:cubicBezTo>
                  <a:cubicBezTo>
                    <a:pt x="169" y="309"/>
                    <a:pt x="211" y="240"/>
                    <a:pt x="205" y="155"/>
                  </a:cubicBezTo>
                  <a:cubicBezTo>
                    <a:pt x="200"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1" name="Google Shape;2941;p50"/>
            <p:cNvSpPr/>
            <p:nvPr/>
          </p:nvSpPr>
          <p:spPr>
            <a:xfrm>
              <a:off x="4367800" y="4587725"/>
              <a:ext cx="5300" cy="7750"/>
            </a:xfrm>
            <a:custGeom>
              <a:avLst/>
              <a:gdLst/>
              <a:ahLst/>
              <a:cxnLst/>
              <a:rect l="l" t="t" r="r" b="b"/>
              <a:pathLst>
                <a:path w="212" h="310" extrusionOk="0">
                  <a:moveTo>
                    <a:pt x="96" y="1"/>
                  </a:moveTo>
                  <a:cubicBezTo>
                    <a:pt x="41" y="1"/>
                    <a:pt x="1" y="69"/>
                    <a:pt x="5" y="155"/>
                  </a:cubicBezTo>
                  <a:cubicBezTo>
                    <a:pt x="10" y="241"/>
                    <a:pt x="58" y="310"/>
                    <a:pt x="113" y="310"/>
                  </a:cubicBezTo>
                  <a:cubicBezTo>
                    <a:pt x="169" y="310"/>
                    <a:pt x="211" y="241"/>
                    <a:pt x="206" y="155"/>
                  </a:cubicBezTo>
                  <a:cubicBezTo>
                    <a:pt x="201" y="69"/>
                    <a:pt x="151" y="1"/>
                    <a:pt x="96"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2" name="Google Shape;2942;p50"/>
            <p:cNvSpPr/>
            <p:nvPr/>
          </p:nvSpPr>
          <p:spPr>
            <a:xfrm>
              <a:off x="4538550" y="4638175"/>
              <a:ext cx="7925" cy="4600"/>
            </a:xfrm>
            <a:custGeom>
              <a:avLst/>
              <a:gdLst/>
              <a:ahLst/>
              <a:cxnLst/>
              <a:rect l="l" t="t" r="r" b="b"/>
              <a:pathLst>
                <a:path w="317" h="184" extrusionOk="0">
                  <a:moveTo>
                    <a:pt x="316" y="0"/>
                  </a:moveTo>
                  <a:lnTo>
                    <a:pt x="1" y="184"/>
                  </a:lnTo>
                  <a:lnTo>
                    <a:pt x="230" y="164"/>
                  </a:lnTo>
                  <a:lnTo>
                    <a:pt x="316"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3" name="Google Shape;2943;p50"/>
            <p:cNvSpPr/>
            <p:nvPr/>
          </p:nvSpPr>
          <p:spPr>
            <a:xfrm>
              <a:off x="4538600" y="4640625"/>
              <a:ext cx="8425" cy="9100"/>
            </a:xfrm>
            <a:custGeom>
              <a:avLst/>
              <a:gdLst/>
              <a:ahLst/>
              <a:cxnLst/>
              <a:rect l="l" t="t" r="r" b="b"/>
              <a:pathLst>
                <a:path w="337" h="364" extrusionOk="0">
                  <a:moveTo>
                    <a:pt x="104" y="1"/>
                  </a:moveTo>
                  <a:cubicBezTo>
                    <a:pt x="72" y="1"/>
                    <a:pt x="37" y="5"/>
                    <a:pt x="1" y="15"/>
                  </a:cubicBezTo>
                  <a:lnTo>
                    <a:pt x="12" y="49"/>
                  </a:lnTo>
                  <a:cubicBezTo>
                    <a:pt x="47" y="39"/>
                    <a:pt x="79" y="35"/>
                    <a:pt x="107" y="35"/>
                  </a:cubicBezTo>
                  <a:cubicBezTo>
                    <a:pt x="163" y="35"/>
                    <a:pt x="202" y="51"/>
                    <a:pt x="215" y="73"/>
                  </a:cubicBezTo>
                  <a:cubicBezTo>
                    <a:pt x="228" y="96"/>
                    <a:pt x="216" y="129"/>
                    <a:pt x="181" y="163"/>
                  </a:cubicBezTo>
                  <a:cubicBezTo>
                    <a:pt x="126" y="219"/>
                    <a:pt x="108" y="265"/>
                    <a:pt x="125" y="302"/>
                  </a:cubicBezTo>
                  <a:cubicBezTo>
                    <a:pt x="143" y="342"/>
                    <a:pt x="206" y="363"/>
                    <a:pt x="313" y="363"/>
                  </a:cubicBezTo>
                  <a:cubicBezTo>
                    <a:pt x="321" y="363"/>
                    <a:pt x="328" y="363"/>
                    <a:pt x="336" y="363"/>
                  </a:cubicBezTo>
                  <a:lnTo>
                    <a:pt x="332" y="330"/>
                  </a:lnTo>
                  <a:cubicBezTo>
                    <a:pt x="325" y="330"/>
                    <a:pt x="318" y="330"/>
                    <a:pt x="312" y="330"/>
                  </a:cubicBezTo>
                  <a:cubicBezTo>
                    <a:pt x="186" y="330"/>
                    <a:pt x="159" y="302"/>
                    <a:pt x="153" y="289"/>
                  </a:cubicBezTo>
                  <a:cubicBezTo>
                    <a:pt x="147" y="277"/>
                    <a:pt x="146" y="247"/>
                    <a:pt x="205" y="188"/>
                  </a:cubicBezTo>
                  <a:cubicBezTo>
                    <a:pt x="267" y="125"/>
                    <a:pt x="254" y="80"/>
                    <a:pt x="241" y="57"/>
                  </a:cubicBezTo>
                  <a:cubicBezTo>
                    <a:pt x="219" y="20"/>
                    <a:pt x="168" y="1"/>
                    <a:pt x="104"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50"/>
            <p:cNvSpPr/>
            <p:nvPr/>
          </p:nvSpPr>
          <p:spPr>
            <a:xfrm>
              <a:off x="4503300" y="4596825"/>
              <a:ext cx="53575" cy="47975"/>
            </a:xfrm>
            <a:custGeom>
              <a:avLst/>
              <a:gdLst/>
              <a:ahLst/>
              <a:cxnLst/>
              <a:rect l="l" t="t" r="r" b="b"/>
              <a:pathLst>
                <a:path w="2143" h="1919" extrusionOk="0">
                  <a:moveTo>
                    <a:pt x="1031" y="1"/>
                  </a:moveTo>
                  <a:cubicBezTo>
                    <a:pt x="871" y="1"/>
                    <a:pt x="711" y="43"/>
                    <a:pt x="567" y="131"/>
                  </a:cubicBezTo>
                  <a:cubicBezTo>
                    <a:pt x="128" y="397"/>
                    <a:pt x="1" y="985"/>
                    <a:pt x="280" y="1442"/>
                  </a:cubicBezTo>
                  <a:cubicBezTo>
                    <a:pt x="467" y="1747"/>
                    <a:pt x="788" y="1918"/>
                    <a:pt x="1111" y="1918"/>
                  </a:cubicBezTo>
                  <a:cubicBezTo>
                    <a:pt x="1271" y="1918"/>
                    <a:pt x="1431" y="1876"/>
                    <a:pt x="1576" y="1788"/>
                  </a:cubicBezTo>
                  <a:cubicBezTo>
                    <a:pt x="2013" y="1522"/>
                    <a:pt x="2142" y="936"/>
                    <a:pt x="1863" y="478"/>
                  </a:cubicBezTo>
                  <a:cubicBezTo>
                    <a:pt x="1676" y="172"/>
                    <a:pt x="1354" y="1"/>
                    <a:pt x="1031" y="1"/>
                  </a:cubicBezTo>
                  <a:close/>
                </a:path>
              </a:pathLst>
            </a:custGeom>
            <a:solidFill>
              <a:srgbClr val="A1A1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50"/>
            <p:cNvSpPr/>
            <p:nvPr/>
          </p:nvSpPr>
          <p:spPr>
            <a:xfrm>
              <a:off x="4503225" y="4596825"/>
              <a:ext cx="48850" cy="47075"/>
            </a:xfrm>
            <a:custGeom>
              <a:avLst/>
              <a:gdLst/>
              <a:ahLst/>
              <a:cxnLst/>
              <a:rect l="l" t="t" r="r" b="b"/>
              <a:pathLst>
                <a:path w="1954" h="1883" extrusionOk="0">
                  <a:moveTo>
                    <a:pt x="1032" y="1"/>
                  </a:moveTo>
                  <a:cubicBezTo>
                    <a:pt x="879" y="1"/>
                    <a:pt x="724" y="40"/>
                    <a:pt x="583" y="122"/>
                  </a:cubicBezTo>
                  <a:cubicBezTo>
                    <a:pt x="141" y="379"/>
                    <a:pt x="0" y="963"/>
                    <a:pt x="270" y="1426"/>
                  </a:cubicBezTo>
                  <a:cubicBezTo>
                    <a:pt x="404" y="1658"/>
                    <a:pt x="615" y="1816"/>
                    <a:pt x="849" y="1883"/>
                  </a:cubicBezTo>
                  <a:cubicBezTo>
                    <a:pt x="865" y="1649"/>
                    <a:pt x="1009" y="1353"/>
                    <a:pt x="1253" y="1095"/>
                  </a:cubicBezTo>
                  <a:cubicBezTo>
                    <a:pt x="1478" y="859"/>
                    <a:pt x="1736" y="711"/>
                    <a:pt x="1954" y="673"/>
                  </a:cubicBezTo>
                  <a:cubicBezTo>
                    <a:pt x="1932" y="612"/>
                    <a:pt x="1906" y="553"/>
                    <a:pt x="1872" y="496"/>
                  </a:cubicBezTo>
                  <a:cubicBezTo>
                    <a:pt x="1689" y="179"/>
                    <a:pt x="1362" y="1"/>
                    <a:pt x="1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50"/>
            <p:cNvSpPr/>
            <p:nvPr/>
          </p:nvSpPr>
          <p:spPr>
            <a:xfrm>
              <a:off x="4532275" y="4597050"/>
              <a:ext cx="22250" cy="32700"/>
            </a:xfrm>
            <a:custGeom>
              <a:avLst/>
              <a:gdLst/>
              <a:ahLst/>
              <a:cxnLst/>
              <a:rect l="l" t="t" r="r" b="b"/>
              <a:pathLst>
                <a:path w="890" h="1308" extrusionOk="0">
                  <a:moveTo>
                    <a:pt x="1" y="1"/>
                  </a:moveTo>
                  <a:lnTo>
                    <a:pt x="1" y="1"/>
                  </a:lnTo>
                  <a:cubicBezTo>
                    <a:pt x="238" y="80"/>
                    <a:pt x="468" y="259"/>
                    <a:pt x="625" y="517"/>
                  </a:cubicBezTo>
                  <a:cubicBezTo>
                    <a:pt x="781" y="776"/>
                    <a:pt x="837" y="1060"/>
                    <a:pt x="797" y="1308"/>
                  </a:cubicBezTo>
                  <a:cubicBezTo>
                    <a:pt x="890" y="1043"/>
                    <a:pt x="865" y="734"/>
                    <a:pt x="704" y="468"/>
                  </a:cubicBezTo>
                  <a:cubicBezTo>
                    <a:pt x="542" y="202"/>
                    <a:pt x="279" y="40"/>
                    <a:pt x="1" y="1"/>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7" name="Google Shape;2947;p50"/>
            <p:cNvSpPr/>
            <p:nvPr/>
          </p:nvSpPr>
          <p:spPr>
            <a:xfrm>
              <a:off x="4505650" y="4611925"/>
              <a:ext cx="22225" cy="32650"/>
            </a:xfrm>
            <a:custGeom>
              <a:avLst/>
              <a:gdLst/>
              <a:ahLst/>
              <a:cxnLst/>
              <a:rect l="l" t="t" r="r" b="b"/>
              <a:pathLst>
                <a:path w="889" h="1306" extrusionOk="0">
                  <a:moveTo>
                    <a:pt x="93" y="0"/>
                  </a:moveTo>
                  <a:lnTo>
                    <a:pt x="93" y="0"/>
                  </a:lnTo>
                  <a:cubicBezTo>
                    <a:pt x="0" y="265"/>
                    <a:pt x="25" y="573"/>
                    <a:pt x="186" y="839"/>
                  </a:cubicBezTo>
                  <a:cubicBezTo>
                    <a:pt x="348" y="1104"/>
                    <a:pt x="612" y="1267"/>
                    <a:pt x="889" y="1305"/>
                  </a:cubicBezTo>
                  <a:cubicBezTo>
                    <a:pt x="650" y="1226"/>
                    <a:pt x="422" y="1047"/>
                    <a:pt x="265" y="791"/>
                  </a:cubicBezTo>
                  <a:cubicBezTo>
                    <a:pt x="109" y="532"/>
                    <a:pt x="53" y="247"/>
                    <a:pt x="93"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8" name="Google Shape;2948;p50"/>
            <p:cNvSpPr/>
            <p:nvPr/>
          </p:nvSpPr>
          <p:spPr>
            <a:xfrm>
              <a:off x="4524325" y="4597825"/>
              <a:ext cx="26800" cy="38650"/>
            </a:xfrm>
            <a:custGeom>
              <a:avLst/>
              <a:gdLst/>
              <a:ahLst/>
              <a:cxnLst/>
              <a:rect l="l" t="t" r="r" b="b"/>
              <a:pathLst>
                <a:path w="1072" h="1546" extrusionOk="0">
                  <a:moveTo>
                    <a:pt x="1" y="0"/>
                  </a:moveTo>
                  <a:cubicBezTo>
                    <a:pt x="229" y="80"/>
                    <a:pt x="491" y="313"/>
                    <a:pt x="690" y="640"/>
                  </a:cubicBezTo>
                  <a:cubicBezTo>
                    <a:pt x="888" y="967"/>
                    <a:pt x="976" y="1305"/>
                    <a:pt x="943" y="1546"/>
                  </a:cubicBezTo>
                  <a:cubicBezTo>
                    <a:pt x="1072" y="1287"/>
                    <a:pt x="1038" y="902"/>
                    <a:pt x="827" y="556"/>
                  </a:cubicBezTo>
                  <a:cubicBezTo>
                    <a:pt x="616" y="211"/>
                    <a:pt x="289" y="4"/>
                    <a:pt x="1"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50"/>
            <p:cNvSpPr/>
            <p:nvPr/>
          </p:nvSpPr>
          <p:spPr>
            <a:xfrm>
              <a:off x="4509050" y="4605200"/>
              <a:ext cx="26800" cy="38625"/>
            </a:xfrm>
            <a:custGeom>
              <a:avLst/>
              <a:gdLst/>
              <a:ahLst/>
              <a:cxnLst/>
              <a:rect l="l" t="t" r="r" b="b"/>
              <a:pathLst>
                <a:path w="1072" h="1545" extrusionOk="0">
                  <a:moveTo>
                    <a:pt x="129" y="1"/>
                  </a:moveTo>
                  <a:lnTo>
                    <a:pt x="129" y="1"/>
                  </a:lnTo>
                  <a:cubicBezTo>
                    <a:pt x="0" y="259"/>
                    <a:pt x="34" y="645"/>
                    <a:pt x="245" y="989"/>
                  </a:cubicBezTo>
                  <a:cubicBezTo>
                    <a:pt x="455" y="1334"/>
                    <a:pt x="781" y="1542"/>
                    <a:pt x="1071" y="1545"/>
                  </a:cubicBezTo>
                  <a:cubicBezTo>
                    <a:pt x="844" y="1464"/>
                    <a:pt x="581" y="1231"/>
                    <a:pt x="382" y="905"/>
                  </a:cubicBezTo>
                  <a:cubicBezTo>
                    <a:pt x="184" y="578"/>
                    <a:pt x="96" y="240"/>
                    <a:pt x="129"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50"/>
            <p:cNvSpPr/>
            <p:nvPr/>
          </p:nvSpPr>
          <p:spPr>
            <a:xfrm>
              <a:off x="4519300" y="4599450"/>
              <a:ext cx="27700" cy="40750"/>
            </a:xfrm>
            <a:custGeom>
              <a:avLst/>
              <a:gdLst/>
              <a:ahLst/>
              <a:cxnLst/>
              <a:rect l="l" t="t" r="r" b="b"/>
              <a:pathLst>
                <a:path w="1108" h="1630" extrusionOk="0">
                  <a:moveTo>
                    <a:pt x="26" y="0"/>
                  </a:moveTo>
                  <a:cubicBezTo>
                    <a:pt x="17" y="0"/>
                    <a:pt x="9" y="1"/>
                    <a:pt x="0" y="2"/>
                  </a:cubicBezTo>
                  <a:cubicBezTo>
                    <a:pt x="156" y="53"/>
                    <a:pt x="420" y="337"/>
                    <a:pt x="654" y="721"/>
                  </a:cubicBezTo>
                  <a:cubicBezTo>
                    <a:pt x="887" y="1103"/>
                    <a:pt x="1019" y="1467"/>
                    <a:pt x="992" y="1629"/>
                  </a:cubicBezTo>
                  <a:cubicBezTo>
                    <a:pt x="1107" y="1458"/>
                    <a:pt x="1023" y="1048"/>
                    <a:pt x="776" y="645"/>
                  </a:cubicBezTo>
                  <a:cubicBezTo>
                    <a:pt x="540" y="257"/>
                    <a:pt x="230" y="0"/>
                    <a:pt x="26" y="0"/>
                  </a:cubicBezTo>
                  <a:close/>
                </a:path>
              </a:pathLst>
            </a:custGeom>
            <a:solidFill>
              <a:srgbClr val="ACBA8D">
                <a:alpha val="26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1" name="Google Shape;2951;p50"/>
            <p:cNvSpPr/>
            <p:nvPr/>
          </p:nvSpPr>
          <p:spPr>
            <a:xfrm>
              <a:off x="4513150" y="4601450"/>
              <a:ext cx="27700" cy="40750"/>
            </a:xfrm>
            <a:custGeom>
              <a:avLst/>
              <a:gdLst/>
              <a:ahLst/>
              <a:cxnLst/>
              <a:rect l="l" t="t" r="r" b="b"/>
              <a:pathLst>
                <a:path w="1108" h="1630" extrusionOk="0">
                  <a:moveTo>
                    <a:pt x="116" y="1"/>
                  </a:moveTo>
                  <a:lnTo>
                    <a:pt x="116" y="1"/>
                  </a:lnTo>
                  <a:cubicBezTo>
                    <a:pt x="1" y="173"/>
                    <a:pt x="85" y="583"/>
                    <a:pt x="332" y="985"/>
                  </a:cubicBezTo>
                  <a:cubicBezTo>
                    <a:pt x="566" y="1372"/>
                    <a:pt x="874" y="1630"/>
                    <a:pt x="1080" y="1630"/>
                  </a:cubicBezTo>
                  <a:cubicBezTo>
                    <a:pt x="1089" y="1630"/>
                    <a:pt x="1098" y="1629"/>
                    <a:pt x="1108" y="1628"/>
                  </a:cubicBezTo>
                  <a:cubicBezTo>
                    <a:pt x="953" y="1577"/>
                    <a:pt x="689" y="1294"/>
                    <a:pt x="454" y="910"/>
                  </a:cubicBezTo>
                  <a:cubicBezTo>
                    <a:pt x="221" y="527"/>
                    <a:pt x="89" y="163"/>
                    <a:pt x="11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2" name="Google Shape;2952;p50"/>
            <p:cNvSpPr/>
            <p:nvPr/>
          </p:nvSpPr>
          <p:spPr>
            <a:xfrm>
              <a:off x="4517000" y="4600725"/>
              <a:ext cx="26125" cy="40225"/>
            </a:xfrm>
            <a:custGeom>
              <a:avLst/>
              <a:gdLst/>
              <a:ahLst/>
              <a:cxnLst/>
              <a:rect l="l" t="t" r="r" b="b"/>
              <a:pathLst>
                <a:path w="1045" h="1609" extrusionOk="0">
                  <a:moveTo>
                    <a:pt x="36" y="1"/>
                  </a:moveTo>
                  <a:cubicBezTo>
                    <a:pt x="34" y="1"/>
                    <a:pt x="33" y="1"/>
                    <a:pt x="32" y="1"/>
                  </a:cubicBezTo>
                  <a:cubicBezTo>
                    <a:pt x="1" y="21"/>
                    <a:pt x="194" y="397"/>
                    <a:pt x="464" y="839"/>
                  </a:cubicBezTo>
                  <a:cubicBezTo>
                    <a:pt x="728" y="1271"/>
                    <a:pt x="967" y="1609"/>
                    <a:pt x="1009" y="1609"/>
                  </a:cubicBezTo>
                  <a:cubicBezTo>
                    <a:pt x="1010" y="1609"/>
                    <a:pt x="1011" y="1608"/>
                    <a:pt x="1011" y="1608"/>
                  </a:cubicBezTo>
                  <a:cubicBezTo>
                    <a:pt x="1044" y="1588"/>
                    <a:pt x="852" y="1212"/>
                    <a:pt x="580" y="770"/>
                  </a:cubicBezTo>
                  <a:cubicBezTo>
                    <a:pt x="318" y="337"/>
                    <a:pt x="80" y="1"/>
                    <a:pt x="36"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50"/>
            <p:cNvSpPr/>
            <p:nvPr/>
          </p:nvSpPr>
          <p:spPr>
            <a:xfrm>
              <a:off x="4557775" y="4666025"/>
              <a:ext cx="10725" cy="6300"/>
            </a:xfrm>
            <a:custGeom>
              <a:avLst/>
              <a:gdLst/>
              <a:ahLst/>
              <a:cxnLst/>
              <a:rect l="l" t="t" r="r" b="b"/>
              <a:pathLst>
                <a:path w="429" h="252" extrusionOk="0">
                  <a:moveTo>
                    <a:pt x="428" y="0"/>
                  </a:moveTo>
                  <a:lnTo>
                    <a:pt x="0" y="251"/>
                  </a:lnTo>
                  <a:lnTo>
                    <a:pt x="0" y="251"/>
                  </a:lnTo>
                  <a:lnTo>
                    <a:pt x="313" y="222"/>
                  </a:lnTo>
                  <a:lnTo>
                    <a:pt x="428" y="0"/>
                  </a:ln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50"/>
            <p:cNvSpPr/>
            <p:nvPr/>
          </p:nvSpPr>
          <p:spPr>
            <a:xfrm>
              <a:off x="4557850" y="4669375"/>
              <a:ext cx="11400" cy="12350"/>
            </a:xfrm>
            <a:custGeom>
              <a:avLst/>
              <a:gdLst/>
              <a:ahLst/>
              <a:cxnLst/>
              <a:rect l="l" t="t" r="r" b="b"/>
              <a:pathLst>
                <a:path w="456" h="494" extrusionOk="0">
                  <a:moveTo>
                    <a:pt x="143" y="1"/>
                  </a:moveTo>
                  <a:cubicBezTo>
                    <a:pt x="100" y="1"/>
                    <a:pt x="51" y="8"/>
                    <a:pt x="0" y="21"/>
                  </a:cubicBezTo>
                  <a:lnTo>
                    <a:pt x="14" y="64"/>
                  </a:lnTo>
                  <a:cubicBezTo>
                    <a:pt x="62" y="52"/>
                    <a:pt x="106" y="46"/>
                    <a:pt x="144" y="46"/>
                  </a:cubicBezTo>
                  <a:cubicBezTo>
                    <a:pt x="220" y="46"/>
                    <a:pt x="273" y="68"/>
                    <a:pt x="290" y="98"/>
                  </a:cubicBezTo>
                  <a:cubicBezTo>
                    <a:pt x="309" y="129"/>
                    <a:pt x="292" y="174"/>
                    <a:pt x="246" y="222"/>
                  </a:cubicBezTo>
                  <a:cubicBezTo>
                    <a:pt x="171" y="298"/>
                    <a:pt x="146" y="360"/>
                    <a:pt x="168" y="409"/>
                  </a:cubicBezTo>
                  <a:cubicBezTo>
                    <a:pt x="194" y="466"/>
                    <a:pt x="280" y="494"/>
                    <a:pt x="431" y="494"/>
                  </a:cubicBezTo>
                  <a:cubicBezTo>
                    <a:pt x="439" y="494"/>
                    <a:pt x="447" y="494"/>
                    <a:pt x="456" y="493"/>
                  </a:cubicBezTo>
                  <a:lnTo>
                    <a:pt x="451" y="449"/>
                  </a:lnTo>
                  <a:cubicBezTo>
                    <a:pt x="441" y="449"/>
                    <a:pt x="432" y="449"/>
                    <a:pt x="424" y="449"/>
                  </a:cubicBezTo>
                  <a:cubicBezTo>
                    <a:pt x="252" y="449"/>
                    <a:pt x="214" y="410"/>
                    <a:pt x="206" y="392"/>
                  </a:cubicBezTo>
                  <a:cubicBezTo>
                    <a:pt x="199" y="375"/>
                    <a:pt x="199" y="335"/>
                    <a:pt x="278" y="254"/>
                  </a:cubicBezTo>
                  <a:cubicBezTo>
                    <a:pt x="361" y="170"/>
                    <a:pt x="343" y="107"/>
                    <a:pt x="326" y="77"/>
                  </a:cubicBezTo>
                  <a:cubicBezTo>
                    <a:pt x="297" y="27"/>
                    <a:pt x="230" y="1"/>
                    <a:pt x="143" y="1"/>
                  </a:cubicBezTo>
                  <a:close/>
                </a:path>
              </a:pathLst>
            </a:custGeom>
            <a:solidFill>
              <a:srgbClr val="878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50"/>
            <p:cNvSpPr/>
            <p:nvPr/>
          </p:nvSpPr>
          <p:spPr>
            <a:xfrm>
              <a:off x="4509850" y="4609875"/>
              <a:ext cx="72775" cy="65200"/>
            </a:xfrm>
            <a:custGeom>
              <a:avLst/>
              <a:gdLst/>
              <a:ahLst/>
              <a:cxnLst/>
              <a:rect l="l" t="t" r="r" b="b"/>
              <a:pathLst>
                <a:path w="2911" h="2608" extrusionOk="0">
                  <a:moveTo>
                    <a:pt x="1403" y="1"/>
                  </a:moveTo>
                  <a:cubicBezTo>
                    <a:pt x="1185" y="1"/>
                    <a:pt x="967" y="58"/>
                    <a:pt x="769" y="178"/>
                  </a:cubicBezTo>
                  <a:cubicBezTo>
                    <a:pt x="175" y="541"/>
                    <a:pt x="1" y="1338"/>
                    <a:pt x="380" y="1960"/>
                  </a:cubicBezTo>
                  <a:cubicBezTo>
                    <a:pt x="634" y="2375"/>
                    <a:pt x="1070" y="2607"/>
                    <a:pt x="1509" y="2607"/>
                  </a:cubicBezTo>
                  <a:cubicBezTo>
                    <a:pt x="1727" y="2607"/>
                    <a:pt x="1945" y="2550"/>
                    <a:pt x="2142" y="2430"/>
                  </a:cubicBezTo>
                  <a:cubicBezTo>
                    <a:pt x="2736" y="2069"/>
                    <a:pt x="2910" y="1271"/>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50"/>
            <p:cNvSpPr/>
            <p:nvPr/>
          </p:nvSpPr>
          <p:spPr>
            <a:xfrm>
              <a:off x="4509850" y="4609900"/>
              <a:ext cx="66175" cy="64100"/>
            </a:xfrm>
            <a:custGeom>
              <a:avLst/>
              <a:gdLst/>
              <a:ahLst/>
              <a:cxnLst/>
              <a:rect l="l" t="t" r="r" b="b"/>
              <a:pathLst>
                <a:path w="2647" h="2564" extrusionOk="0">
                  <a:moveTo>
                    <a:pt x="1403" y="1"/>
                  </a:moveTo>
                  <a:cubicBezTo>
                    <a:pt x="1185" y="1"/>
                    <a:pt x="967" y="58"/>
                    <a:pt x="769" y="178"/>
                  </a:cubicBezTo>
                  <a:cubicBezTo>
                    <a:pt x="175" y="541"/>
                    <a:pt x="1" y="1338"/>
                    <a:pt x="380" y="1960"/>
                  </a:cubicBezTo>
                  <a:cubicBezTo>
                    <a:pt x="571" y="2270"/>
                    <a:pt x="863" y="2477"/>
                    <a:pt x="1180" y="2564"/>
                  </a:cubicBezTo>
                  <a:cubicBezTo>
                    <a:pt x="1195" y="2243"/>
                    <a:pt x="1382" y="1837"/>
                    <a:pt x="1708" y="1481"/>
                  </a:cubicBezTo>
                  <a:cubicBezTo>
                    <a:pt x="2007" y="1154"/>
                    <a:pt x="2353" y="946"/>
                    <a:pt x="2647" y="888"/>
                  </a:cubicBezTo>
                  <a:cubicBezTo>
                    <a:pt x="2616" y="805"/>
                    <a:pt x="2578" y="726"/>
                    <a:pt x="2531" y="648"/>
                  </a:cubicBezTo>
                  <a:cubicBezTo>
                    <a:pt x="2277" y="233"/>
                    <a:pt x="1841" y="1"/>
                    <a:pt x="1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50"/>
            <p:cNvSpPr/>
            <p:nvPr/>
          </p:nvSpPr>
          <p:spPr>
            <a:xfrm>
              <a:off x="4549225" y="4610200"/>
              <a:ext cx="30250" cy="44375"/>
            </a:xfrm>
            <a:custGeom>
              <a:avLst/>
              <a:gdLst/>
              <a:ahLst/>
              <a:cxnLst/>
              <a:rect l="l" t="t" r="r" b="b"/>
              <a:pathLst>
                <a:path w="1210" h="1775" extrusionOk="0">
                  <a:moveTo>
                    <a:pt x="1" y="1"/>
                  </a:moveTo>
                  <a:cubicBezTo>
                    <a:pt x="326" y="107"/>
                    <a:pt x="635" y="351"/>
                    <a:pt x="849" y="702"/>
                  </a:cubicBezTo>
                  <a:cubicBezTo>
                    <a:pt x="1062" y="1052"/>
                    <a:pt x="1136" y="1440"/>
                    <a:pt x="1083" y="1775"/>
                  </a:cubicBezTo>
                  <a:cubicBezTo>
                    <a:pt x="1210" y="1415"/>
                    <a:pt x="1176" y="997"/>
                    <a:pt x="956" y="635"/>
                  </a:cubicBezTo>
                  <a:cubicBezTo>
                    <a:pt x="735" y="275"/>
                    <a:pt x="378" y="53"/>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8" name="Google Shape;2958;p50"/>
            <p:cNvSpPr/>
            <p:nvPr/>
          </p:nvSpPr>
          <p:spPr>
            <a:xfrm>
              <a:off x="4513025" y="4630375"/>
              <a:ext cx="30225" cy="44375"/>
            </a:xfrm>
            <a:custGeom>
              <a:avLst/>
              <a:gdLst/>
              <a:ahLst/>
              <a:cxnLst/>
              <a:rect l="l" t="t" r="r" b="b"/>
              <a:pathLst>
                <a:path w="1209" h="1775" extrusionOk="0">
                  <a:moveTo>
                    <a:pt x="127" y="0"/>
                  </a:moveTo>
                  <a:lnTo>
                    <a:pt x="127" y="0"/>
                  </a:lnTo>
                  <a:cubicBezTo>
                    <a:pt x="0" y="360"/>
                    <a:pt x="35" y="778"/>
                    <a:pt x="255" y="1140"/>
                  </a:cubicBezTo>
                  <a:cubicBezTo>
                    <a:pt x="475" y="1500"/>
                    <a:pt x="832" y="1721"/>
                    <a:pt x="1208" y="1774"/>
                  </a:cubicBezTo>
                  <a:cubicBezTo>
                    <a:pt x="885" y="1668"/>
                    <a:pt x="575" y="1424"/>
                    <a:pt x="362" y="1073"/>
                  </a:cubicBezTo>
                  <a:cubicBezTo>
                    <a:pt x="148" y="723"/>
                    <a:pt x="74" y="335"/>
                    <a:pt x="127"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50"/>
            <p:cNvSpPr/>
            <p:nvPr/>
          </p:nvSpPr>
          <p:spPr>
            <a:xfrm>
              <a:off x="4538450" y="4611250"/>
              <a:ext cx="36400" cy="52500"/>
            </a:xfrm>
            <a:custGeom>
              <a:avLst/>
              <a:gdLst/>
              <a:ahLst/>
              <a:cxnLst/>
              <a:rect l="l" t="t" r="r" b="b"/>
              <a:pathLst>
                <a:path w="1456" h="2100" extrusionOk="0">
                  <a:moveTo>
                    <a:pt x="1" y="1"/>
                  </a:moveTo>
                  <a:lnTo>
                    <a:pt x="1" y="1"/>
                  </a:lnTo>
                  <a:cubicBezTo>
                    <a:pt x="312" y="108"/>
                    <a:pt x="668" y="425"/>
                    <a:pt x="938" y="868"/>
                  </a:cubicBezTo>
                  <a:cubicBezTo>
                    <a:pt x="1208" y="1313"/>
                    <a:pt x="1327" y="1774"/>
                    <a:pt x="1280" y="2100"/>
                  </a:cubicBezTo>
                  <a:cubicBezTo>
                    <a:pt x="1455" y="1748"/>
                    <a:pt x="1409" y="1224"/>
                    <a:pt x="1123" y="756"/>
                  </a:cubicBezTo>
                  <a:cubicBezTo>
                    <a:pt x="838" y="287"/>
                    <a:pt x="394" y="4"/>
                    <a:pt x="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50"/>
            <p:cNvSpPr/>
            <p:nvPr/>
          </p:nvSpPr>
          <p:spPr>
            <a:xfrm>
              <a:off x="4517725" y="4621225"/>
              <a:ext cx="36375" cy="52525"/>
            </a:xfrm>
            <a:custGeom>
              <a:avLst/>
              <a:gdLst/>
              <a:ahLst/>
              <a:cxnLst/>
              <a:rect l="l" t="t" r="r" b="b"/>
              <a:pathLst>
                <a:path w="1455" h="2101" extrusionOk="0">
                  <a:moveTo>
                    <a:pt x="175" y="0"/>
                  </a:moveTo>
                  <a:lnTo>
                    <a:pt x="175" y="0"/>
                  </a:lnTo>
                  <a:cubicBezTo>
                    <a:pt x="0" y="352"/>
                    <a:pt x="45" y="877"/>
                    <a:pt x="332" y="1344"/>
                  </a:cubicBezTo>
                  <a:cubicBezTo>
                    <a:pt x="617" y="1813"/>
                    <a:pt x="1060" y="2096"/>
                    <a:pt x="1455" y="2100"/>
                  </a:cubicBezTo>
                  <a:cubicBezTo>
                    <a:pt x="1144" y="1990"/>
                    <a:pt x="787" y="1674"/>
                    <a:pt x="518" y="1232"/>
                  </a:cubicBezTo>
                  <a:cubicBezTo>
                    <a:pt x="248" y="788"/>
                    <a:pt x="129" y="326"/>
                    <a:pt x="175"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2961;p50"/>
            <p:cNvSpPr/>
            <p:nvPr/>
          </p:nvSpPr>
          <p:spPr>
            <a:xfrm>
              <a:off x="4531625" y="4613400"/>
              <a:ext cx="37650" cy="55375"/>
            </a:xfrm>
            <a:custGeom>
              <a:avLst/>
              <a:gdLst/>
              <a:ahLst/>
              <a:cxnLst/>
              <a:rect l="l" t="t" r="r" b="b"/>
              <a:pathLst>
                <a:path w="1506" h="2215" extrusionOk="0">
                  <a:moveTo>
                    <a:pt x="37" y="0"/>
                  </a:moveTo>
                  <a:cubicBezTo>
                    <a:pt x="25" y="0"/>
                    <a:pt x="12" y="1"/>
                    <a:pt x="1" y="2"/>
                  </a:cubicBezTo>
                  <a:cubicBezTo>
                    <a:pt x="211" y="73"/>
                    <a:pt x="570" y="459"/>
                    <a:pt x="888" y="980"/>
                  </a:cubicBezTo>
                  <a:cubicBezTo>
                    <a:pt x="1205" y="1499"/>
                    <a:pt x="1384" y="1995"/>
                    <a:pt x="1349" y="2215"/>
                  </a:cubicBezTo>
                  <a:cubicBezTo>
                    <a:pt x="1506" y="1983"/>
                    <a:pt x="1391" y="1425"/>
                    <a:pt x="1056" y="876"/>
                  </a:cubicBezTo>
                  <a:cubicBezTo>
                    <a:pt x="736" y="350"/>
                    <a:pt x="316" y="0"/>
                    <a:pt x="37"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2962;p50"/>
            <p:cNvSpPr/>
            <p:nvPr/>
          </p:nvSpPr>
          <p:spPr>
            <a:xfrm>
              <a:off x="4523250" y="4616175"/>
              <a:ext cx="37650" cy="55375"/>
            </a:xfrm>
            <a:custGeom>
              <a:avLst/>
              <a:gdLst/>
              <a:ahLst/>
              <a:cxnLst/>
              <a:rect l="l" t="t" r="r" b="b"/>
              <a:pathLst>
                <a:path w="1506" h="2215" extrusionOk="0">
                  <a:moveTo>
                    <a:pt x="156" y="0"/>
                  </a:moveTo>
                  <a:cubicBezTo>
                    <a:pt x="0" y="232"/>
                    <a:pt x="114" y="789"/>
                    <a:pt x="449" y="1339"/>
                  </a:cubicBezTo>
                  <a:cubicBezTo>
                    <a:pt x="771" y="1865"/>
                    <a:pt x="1190" y="2215"/>
                    <a:pt x="1469" y="2215"/>
                  </a:cubicBezTo>
                  <a:cubicBezTo>
                    <a:pt x="1482" y="2215"/>
                    <a:pt x="1494" y="2214"/>
                    <a:pt x="1506" y="2212"/>
                  </a:cubicBezTo>
                  <a:cubicBezTo>
                    <a:pt x="1294" y="2142"/>
                    <a:pt x="935" y="1756"/>
                    <a:pt x="618" y="1235"/>
                  </a:cubicBezTo>
                  <a:cubicBezTo>
                    <a:pt x="301" y="716"/>
                    <a:pt x="123" y="220"/>
                    <a:pt x="156" y="0"/>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2963;p50"/>
            <p:cNvSpPr/>
            <p:nvPr/>
          </p:nvSpPr>
          <p:spPr>
            <a:xfrm>
              <a:off x="4528525" y="4615125"/>
              <a:ext cx="35425" cy="54700"/>
            </a:xfrm>
            <a:custGeom>
              <a:avLst/>
              <a:gdLst/>
              <a:ahLst/>
              <a:cxnLst/>
              <a:rect l="l" t="t" r="r" b="b"/>
              <a:pathLst>
                <a:path w="1417" h="2188" extrusionOk="0">
                  <a:moveTo>
                    <a:pt x="48" y="1"/>
                  </a:moveTo>
                  <a:cubicBezTo>
                    <a:pt x="46" y="1"/>
                    <a:pt x="45" y="1"/>
                    <a:pt x="43" y="2"/>
                  </a:cubicBezTo>
                  <a:cubicBezTo>
                    <a:pt x="0" y="28"/>
                    <a:pt x="262" y="538"/>
                    <a:pt x="630" y="1141"/>
                  </a:cubicBezTo>
                  <a:cubicBezTo>
                    <a:pt x="987" y="1729"/>
                    <a:pt x="1313" y="2187"/>
                    <a:pt x="1370" y="2187"/>
                  </a:cubicBezTo>
                  <a:cubicBezTo>
                    <a:pt x="1371" y="2187"/>
                    <a:pt x="1373" y="2187"/>
                    <a:pt x="1374" y="2186"/>
                  </a:cubicBezTo>
                  <a:cubicBezTo>
                    <a:pt x="1417" y="2160"/>
                    <a:pt x="1156" y="1649"/>
                    <a:pt x="788" y="1045"/>
                  </a:cubicBezTo>
                  <a:cubicBezTo>
                    <a:pt x="430" y="459"/>
                    <a:pt x="105" y="1"/>
                    <a:pt x="48"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50"/>
            <p:cNvSpPr/>
            <p:nvPr/>
          </p:nvSpPr>
          <p:spPr>
            <a:xfrm>
              <a:off x="4516875" y="4593375"/>
              <a:ext cx="9200" cy="8375"/>
            </a:xfrm>
            <a:custGeom>
              <a:avLst/>
              <a:gdLst/>
              <a:ahLst/>
              <a:cxnLst/>
              <a:rect l="l" t="t" r="r" b="b"/>
              <a:pathLst>
                <a:path w="368" h="335" extrusionOk="0">
                  <a:moveTo>
                    <a:pt x="0" y="0"/>
                  </a:moveTo>
                  <a:lnTo>
                    <a:pt x="367" y="334"/>
                  </a:lnTo>
                  <a:lnTo>
                    <a:pt x="367" y="334"/>
                  </a:lnTo>
                  <a:lnTo>
                    <a:pt x="247" y="43"/>
                  </a:lnTo>
                  <a:lnTo>
                    <a:pt x="0" y="0"/>
                  </a:lnTo>
                  <a:close/>
                </a:path>
              </a:pathLst>
            </a:custGeom>
            <a:solidFill>
              <a:srgbClr val="6564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5" name="Google Shape;2965;p50"/>
            <p:cNvSpPr/>
            <p:nvPr/>
          </p:nvSpPr>
          <p:spPr>
            <a:xfrm>
              <a:off x="4519850" y="4586650"/>
              <a:ext cx="10150" cy="16425"/>
            </a:xfrm>
            <a:custGeom>
              <a:avLst/>
              <a:gdLst/>
              <a:ahLst/>
              <a:cxnLst/>
              <a:rect l="l" t="t" r="r" b="b"/>
              <a:pathLst>
                <a:path w="406" h="657" extrusionOk="0">
                  <a:moveTo>
                    <a:pt x="248" y="0"/>
                  </a:moveTo>
                  <a:lnTo>
                    <a:pt x="218" y="34"/>
                  </a:lnTo>
                  <a:cubicBezTo>
                    <a:pt x="353" y="176"/>
                    <a:pt x="348" y="234"/>
                    <a:pt x="340" y="253"/>
                  </a:cubicBezTo>
                  <a:cubicBezTo>
                    <a:pt x="333" y="269"/>
                    <a:pt x="306" y="295"/>
                    <a:pt x="208" y="295"/>
                  </a:cubicBezTo>
                  <a:cubicBezTo>
                    <a:pt x="202" y="295"/>
                    <a:pt x="196" y="295"/>
                    <a:pt x="190" y="295"/>
                  </a:cubicBezTo>
                  <a:cubicBezTo>
                    <a:pt x="186" y="294"/>
                    <a:pt x="181" y="294"/>
                    <a:pt x="177" y="294"/>
                  </a:cubicBezTo>
                  <a:cubicBezTo>
                    <a:pt x="69" y="294"/>
                    <a:pt x="37" y="345"/>
                    <a:pt x="27" y="377"/>
                  </a:cubicBezTo>
                  <a:cubicBezTo>
                    <a:pt x="0" y="460"/>
                    <a:pt x="71" y="572"/>
                    <a:pt x="203" y="656"/>
                  </a:cubicBezTo>
                  <a:lnTo>
                    <a:pt x="227" y="616"/>
                  </a:lnTo>
                  <a:cubicBezTo>
                    <a:pt x="102" y="535"/>
                    <a:pt x="50" y="438"/>
                    <a:pt x="66" y="387"/>
                  </a:cubicBezTo>
                  <a:cubicBezTo>
                    <a:pt x="76" y="357"/>
                    <a:pt x="115" y="338"/>
                    <a:pt x="173" y="338"/>
                  </a:cubicBezTo>
                  <a:cubicBezTo>
                    <a:pt x="178" y="338"/>
                    <a:pt x="182" y="339"/>
                    <a:pt x="187" y="339"/>
                  </a:cubicBezTo>
                  <a:cubicBezTo>
                    <a:pt x="195" y="339"/>
                    <a:pt x="203" y="339"/>
                    <a:pt x="211" y="339"/>
                  </a:cubicBezTo>
                  <a:cubicBezTo>
                    <a:pt x="304" y="339"/>
                    <a:pt x="359" y="316"/>
                    <a:pt x="379" y="270"/>
                  </a:cubicBezTo>
                  <a:cubicBezTo>
                    <a:pt x="405" y="208"/>
                    <a:pt x="361" y="120"/>
                    <a:pt x="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6" name="Google Shape;2966;p50"/>
            <p:cNvSpPr/>
            <p:nvPr/>
          </p:nvSpPr>
          <p:spPr>
            <a:xfrm>
              <a:off x="4465350" y="4589225"/>
              <a:ext cx="71375" cy="64675"/>
            </a:xfrm>
            <a:custGeom>
              <a:avLst/>
              <a:gdLst/>
              <a:ahLst/>
              <a:cxnLst/>
              <a:rect l="l" t="t" r="r" b="b"/>
              <a:pathLst>
                <a:path w="2855" h="2587" extrusionOk="0">
                  <a:moveTo>
                    <a:pt x="1487" y="1"/>
                  </a:moveTo>
                  <a:cubicBezTo>
                    <a:pt x="1121" y="1"/>
                    <a:pt x="750" y="158"/>
                    <a:pt x="482" y="462"/>
                  </a:cubicBezTo>
                  <a:cubicBezTo>
                    <a:pt x="1" y="1009"/>
                    <a:pt x="34" y="1825"/>
                    <a:pt x="556" y="2285"/>
                  </a:cubicBezTo>
                  <a:cubicBezTo>
                    <a:pt x="787" y="2488"/>
                    <a:pt x="1075" y="2587"/>
                    <a:pt x="1366" y="2587"/>
                  </a:cubicBezTo>
                  <a:cubicBezTo>
                    <a:pt x="1732" y="2587"/>
                    <a:pt x="2104" y="2430"/>
                    <a:pt x="2372" y="2125"/>
                  </a:cubicBezTo>
                  <a:cubicBezTo>
                    <a:pt x="2854" y="1579"/>
                    <a:pt x="2820" y="763"/>
                    <a:pt x="2299" y="303"/>
                  </a:cubicBezTo>
                  <a:cubicBezTo>
                    <a:pt x="2067" y="100"/>
                    <a:pt x="1778" y="1"/>
                    <a:pt x="1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50"/>
            <p:cNvSpPr/>
            <p:nvPr/>
          </p:nvSpPr>
          <p:spPr>
            <a:xfrm>
              <a:off x="4465350" y="4596250"/>
              <a:ext cx="68125" cy="57650"/>
            </a:xfrm>
            <a:custGeom>
              <a:avLst/>
              <a:gdLst/>
              <a:ahLst/>
              <a:cxnLst/>
              <a:rect l="l" t="t" r="r" b="b"/>
              <a:pathLst>
                <a:path w="2725" h="2306" extrusionOk="0">
                  <a:moveTo>
                    <a:pt x="674" y="0"/>
                  </a:moveTo>
                  <a:cubicBezTo>
                    <a:pt x="606" y="53"/>
                    <a:pt x="541" y="113"/>
                    <a:pt x="482" y="181"/>
                  </a:cubicBezTo>
                  <a:cubicBezTo>
                    <a:pt x="1" y="728"/>
                    <a:pt x="34" y="1544"/>
                    <a:pt x="556" y="2004"/>
                  </a:cubicBezTo>
                  <a:cubicBezTo>
                    <a:pt x="787" y="2207"/>
                    <a:pt x="1075" y="2306"/>
                    <a:pt x="1366" y="2306"/>
                  </a:cubicBezTo>
                  <a:cubicBezTo>
                    <a:pt x="1732" y="2306"/>
                    <a:pt x="2104" y="2149"/>
                    <a:pt x="2372" y="1844"/>
                  </a:cubicBezTo>
                  <a:cubicBezTo>
                    <a:pt x="2613" y="1572"/>
                    <a:pt x="2724" y="1231"/>
                    <a:pt x="2712" y="902"/>
                  </a:cubicBezTo>
                  <a:lnTo>
                    <a:pt x="2712" y="902"/>
                  </a:lnTo>
                  <a:cubicBezTo>
                    <a:pt x="2622" y="926"/>
                    <a:pt x="2521" y="938"/>
                    <a:pt x="2413" y="938"/>
                  </a:cubicBezTo>
                  <a:cubicBezTo>
                    <a:pt x="2146" y="938"/>
                    <a:pt x="1832" y="866"/>
                    <a:pt x="1522" y="720"/>
                  </a:cubicBezTo>
                  <a:cubicBezTo>
                    <a:pt x="1121" y="532"/>
                    <a:pt x="817" y="264"/>
                    <a:pt x="6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8" name="Google Shape;2968;p50"/>
            <p:cNvSpPr/>
            <p:nvPr/>
          </p:nvSpPr>
          <p:spPr>
            <a:xfrm>
              <a:off x="4467750" y="4589225"/>
              <a:ext cx="35925" cy="39075"/>
            </a:xfrm>
            <a:custGeom>
              <a:avLst/>
              <a:gdLst/>
              <a:ahLst/>
              <a:cxnLst/>
              <a:rect l="l" t="t" r="r" b="b"/>
              <a:pathLst>
                <a:path w="1437" h="1563" extrusionOk="0">
                  <a:moveTo>
                    <a:pt x="1390" y="1"/>
                  </a:moveTo>
                  <a:cubicBezTo>
                    <a:pt x="1025" y="1"/>
                    <a:pt x="654" y="158"/>
                    <a:pt x="386" y="462"/>
                  </a:cubicBezTo>
                  <a:cubicBezTo>
                    <a:pt x="106" y="780"/>
                    <a:pt x="1" y="1188"/>
                    <a:pt x="63" y="1563"/>
                  </a:cubicBezTo>
                  <a:cubicBezTo>
                    <a:pt x="68" y="1222"/>
                    <a:pt x="209" y="853"/>
                    <a:pt x="479" y="546"/>
                  </a:cubicBezTo>
                  <a:cubicBezTo>
                    <a:pt x="751" y="237"/>
                    <a:pt x="1098" y="51"/>
                    <a:pt x="1436" y="2"/>
                  </a:cubicBezTo>
                  <a:cubicBezTo>
                    <a:pt x="1421" y="1"/>
                    <a:pt x="1406" y="1"/>
                    <a:pt x="1390" y="1"/>
                  </a:cubicBezTo>
                  <a:close/>
                </a:path>
              </a:pathLst>
            </a:custGeom>
            <a:solidFill>
              <a:srgbClr val="B2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9" name="Google Shape;2969;p50"/>
            <p:cNvSpPr/>
            <p:nvPr/>
          </p:nvSpPr>
          <p:spPr>
            <a:xfrm>
              <a:off x="4498400" y="4614850"/>
              <a:ext cx="35900" cy="39050"/>
            </a:xfrm>
            <a:custGeom>
              <a:avLst/>
              <a:gdLst/>
              <a:ahLst/>
              <a:cxnLst/>
              <a:rect l="l" t="t" r="r" b="b"/>
              <a:pathLst>
                <a:path w="1436" h="1562" extrusionOk="0">
                  <a:moveTo>
                    <a:pt x="1374" y="0"/>
                  </a:moveTo>
                  <a:lnTo>
                    <a:pt x="1374" y="0"/>
                  </a:lnTo>
                  <a:cubicBezTo>
                    <a:pt x="1369" y="342"/>
                    <a:pt x="1227" y="711"/>
                    <a:pt x="957" y="1017"/>
                  </a:cubicBezTo>
                  <a:cubicBezTo>
                    <a:pt x="686" y="1325"/>
                    <a:pt x="339" y="1512"/>
                    <a:pt x="0" y="1560"/>
                  </a:cubicBezTo>
                  <a:cubicBezTo>
                    <a:pt x="15" y="1561"/>
                    <a:pt x="29" y="1561"/>
                    <a:pt x="43" y="1561"/>
                  </a:cubicBezTo>
                  <a:cubicBezTo>
                    <a:pt x="410" y="1561"/>
                    <a:pt x="781" y="1405"/>
                    <a:pt x="1050" y="1099"/>
                  </a:cubicBezTo>
                  <a:cubicBezTo>
                    <a:pt x="1329" y="785"/>
                    <a:pt x="1435" y="376"/>
                    <a:pt x="1374"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50"/>
            <p:cNvSpPr/>
            <p:nvPr/>
          </p:nvSpPr>
          <p:spPr>
            <a:xfrm>
              <a:off x="4470675" y="4591875"/>
              <a:ext cx="43425" cy="46450"/>
            </a:xfrm>
            <a:custGeom>
              <a:avLst/>
              <a:gdLst/>
              <a:ahLst/>
              <a:cxnLst/>
              <a:rect l="l" t="t" r="r" b="b"/>
              <a:pathLst>
                <a:path w="1737" h="1858" extrusionOk="0">
                  <a:moveTo>
                    <a:pt x="1591" y="0"/>
                  </a:moveTo>
                  <a:cubicBezTo>
                    <a:pt x="1231" y="0"/>
                    <a:pt x="818" y="198"/>
                    <a:pt x="499" y="561"/>
                  </a:cubicBezTo>
                  <a:cubicBezTo>
                    <a:pt x="138" y="973"/>
                    <a:pt x="1" y="1480"/>
                    <a:pt x="112" y="1857"/>
                  </a:cubicBezTo>
                  <a:cubicBezTo>
                    <a:pt x="125" y="1530"/>
                    <a:pt x="322" y="1095"/>
                    <a:pt x="665" y="705"/>
                  </a:cubicBezTo>
                  <a:cubicBezTo>
                    <a:pt x="1007" y="315"/>
                    <a:pt x="1412" y="66"/>
                    <a:pt x="1737" y="12"/>
                  </a:cubicBezTo>
                  <a:cubicBezTo>
                    <a:pt x="1689" y="4"/>
                    <a:pt x="1640" y="0"/>
                    <a:pt x="1591" y="0"/>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50"/>
            <p:cNvSpPr/>
            <p:nvPr/>
          </p:nvSpPr>
          <p:spPr>
            <a:xfrm>
              <a:off x="4487925" y="4604825"/>
              <a:ext cx="43450" cy="46475"/>
            </a:xfrm>
            <a:custGeom>
              <a:avLst/>
              <a:gdLst/>
              <a:ahLst/>
              <a:cxnLst/>
              <a:rect l="l" t="t" r="r" b="b"/>
              <a:pathLst>
                <a:path w="1738" h="1859" extrusionOk="0">
                  <a:moveTo>
                    <a:pt x="1624" y="1"/>
                  </a:moveTo>
                  <a:cubicBezTo>
                    <a:pt x="1612" y="330"/>
                    <a:pt x="1416" y="764"/>
                    <a:pt x="1073" y="1154"/>
                  </a:cubicBezTo>
                  <a:cubicBezTo>
                    <a:pt x="730" y="1544"/>
                    <a:pt x="325" y="1794"/>
                    <a:pt x="1" y="1847"/>
                  </a:cubicBezTo>
                  <a:cubicBezTo>
                    <a:pt x="48" y="1855"/>
                    <a:pt x="97" y="1859"/>
                    <a:pt x="146" y="1859"/>
                  </a:cubicBezTo>
                  <a:cubicBezTo>
                    <a:pt x="505" y="1859"/>
                    <a:pt x="920" y="1660"/>
                    <a:pt x="1237" y="1298"/>
                  </a:cubicBezTo>
                  <a:cubicBezTo>
                    <a:pt x="1600" y="886"/>
                    <a:pt x="1737" y="377"/>
                    <a:pt x="16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50"/>
            <p:cNvSpPr/>
            <p:nvPr/>
          </p:nvSpPr>
          <p:spPr>
            <a:xfrm>
              <a:off x="4474850" y="4595175"/>
              <a:ext cx="45650" cy="49000"/>
            </a:xfrm>
            <a:custGeom>
              <a:avLst/>
              <a:gdLst/>
              <a:ahLst/>
              <a:cxnLst/>
              <a:rect l="l" t="t" r="r" b="b"/>
              <a:pathLst>
                <a:path w="1826" h="1960" extrusionOk="0">
                  <a:moveTo>
                    <a:pt x="1724" y="1"/>
                  </a:moveTo>
                  <a:cubicBezTo>
                    <a:pt x="1444" y="1"/>
                    <a:pt x="1010" y="265"/>
                    <a:pt x="635" y="692"/>
                  </a:cubicBezTo>
                  <a:cubicBezTo>
                    <a:pt x="210" y="1176"/>
                    <a:pt x="0" y="1704"/>
                    <a:pt x="114" y="1959"/>
                  </a:cubicBezTo>
                  <a:cubicBezTo>
                    <a:pt x="118" y="1737"/>
                    <a:pt x="379" y="1280"/>
                    <a:pt x="782" y="823"/>
                  </a:cubicBezTo>
                  <a:cubicBezTo>
                    <a:pt x="1185" y="366"/>
                    <a:pt x="1604" y="48"/>
                    <a:pt x="1826" y="15"/>
                  </a:cubicBezTo>
                  <a:cubicBezTo>
                    <a:pt x="1795" y="5"/>
                    <a:pt x="1761" y="1"/>
                    <a:pt x="1724"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50"/>
            <p:cNvSpPr/>
            <p:nvPr/>
          </p:nvSpPr>
          <p:spPr>
            <a:xfrm>
              <a:off x="4481550" y="4598950"/>
              <a:ext cx="45675" cy="49000"/>
            </a:xfrm>
            <a:custGeom>
              <a:avLst/>
              <a:gdLst/>
              <a:ahLst/>
              <a:cxnLst/>
              <a:rect l="l" t="t" r="r" b="b"/>
              <a:pathLst>
                <a:path w="1827" h="1960" extrusionOk="0">
                  <a:moveTo>
                    <a:pt x="1713" y="1"/>
                  </a:moveTo>
                  <a:cubicBezTo>
                    <a:pt x="1709" y="225"/>
                    <a:pt x="1448" y="681"/>
                    <a:pt x="1044" y="1138"/>
                  </a:cubicBezTo>
                  <a:cubicBezTo>
                    <a:pt x="642" y="1596"/>
                    <a:pt x="222" y="1913"/>
                    <a:pt x="1" y="1945"/>
                  </a:cubicBezTo>
                  <a:cubicBezTo>
                    <a:pt x="32" y="1955"/>
                    <a:pt x="66" y="1959"/>
                    <a:pt x="102" y="1959"/>
                  </a:cubicBezTo>
                  <a:cubicBezTo>
                    <a:pt x="383" y="1959"/>
                    <a:pt x="815" y="1695"/>
                    <a:pt x="1192" y="1269"/>
                  </a:cubicBezTo>
                  <a:cubicBezTo>
                    <a:pt x="1617" y="786"/>
                    <a:pt x="1827" y="257"/>
                    <a:pt x="1713"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4" name="Google Shape;2974;p50"/>
            <p:cNvSpPr/>
            <p:nvPr/>
          </p:nvSpPr>
          <p:spPr>
            <a:xfrm>
              <a:off x="4478950" y="4597525"/>
              <a:ext cx="44150" cy="48125"/>
            </a:xfrm>
            <a:custGeom>
              <a:avLst/>
              <a:gdLst/>
              <a:ahLst/>
              <a:cxnLst/>
              <a:rect l="l" t="t" r="r" b="b"/>
              <a:pathLst>
                <a:path w="1766" h="1925" extrusionOk="0">
                  <a:moveTo>
                    <a:pt x="1721" y="1"/>
                  </a:moveTo>
                  <a:cubicBezTo>
                    <a:pt x="1656" y="1"/>
                    <a:pt x="1261" y="393"/>
                    <a:pt x="814" y="901"/>
                  </a:cubicBezTo>
                  <a:cubicBezTo>
                    <a:pt x="347" y="1431"/>
                    <a:pt x="1" y="1889"/>
                    <a:pt x="40" y="1922"/>
                  </a:cubicBezTo>
                  <a:cubicBezTo>
                    <a:pt x="41" y="1924"/>
                    <a:pt x="43" y="1924"/>
                    <a:pt x="46" y="1924"/>
                  </a:cubicBezTo>
                  <a:cubicBezTo>
                    <a:pt x="109" y="1924"/>
                    <a:pt x="504" y="1533"/>
                    <a:pt x="952" y="1024"/>
                  </a:cubicBezTo>
                  <a:cubicBezTo>
                    <a:pt x="1418" y="494"/>
                    <a:pt x="1765" y="37"/>
                    <a:pt x="1727" y="3"/>
                  </a:cubicBezTo>
                  <a:cubicBezTo>
                    <a:pt x="1726" y="1"/>
                    <a:pt x="1723" y="1"/>
                    <a:pt x="1721"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50"/>
            <p:cNvSpPr/>
            <p:nvPr/>
          </p:nvSpPr>
          <p:spPr>
            <a:xfrm>
              <a:off x="4325500" y="4496700"/>
              <a:ext cx="182550" cy="102375"/>
            </a:xfrm>
            <a:custGeom>
              <a:avLst/>
              <a:gdLst/>
              <a:ahLst/>
              <a:cxnLst/>
              <a:rect l="l" t="t" r="r" b="b"/>
              <a:pathLst>
                <a:path w="7302" h="4095" extrusionOk="0">
                  <a:moveTo>
                    <a:pt x="2547" y="1"/>
                  </a:moveTo>
                  <a:cubicBezTo>
                    <a:pt x="2172" y="1"/>
                    <a:pt x="1794" y="273"/>
                    <a:pt x="1760" y="644"/>
                  </a:cubicBezTo>
                  <a:lnTo>
                    <a:pt x="1649" y="664"/>
                  </a:lnTo>
                  <a:cubicBezTo>
                    <a:pt x="1662" y="774"/>
                    <a:pt x="1579" y="886"/>
                    <a:pt x="1471" y="906"/>
                  </a:cubicBezTo>
                  <a:cubicBezTo>
                    <a:pt x="1428" y="740"/>
                    <a:pt x="1242" y="673"/>
                    <a:pt x="1062" y="673"/>
                  </a:cubicBezTo>
                  <a:cubicBezTo>
                    <a:pt x="1019" y="673"/>
                    <a:pt x="976" y="677"/>
                    <a:pt x="936" y="684"/>
                  </a:cubicBezTo>
                  <a:cubicBezTo>
                    <a:pt x="687" y="730"/>
                    <a:pt x="454" y="854"/>
                    <a:pt x="275" y="1033"/>
                  </a:cubicBezTo>
                  <a:cubicBezTo>
                    <a:pt x="180" y="1128"/>
                    <a:pt x="98" y="1244"/>
                    <a:pt x="75" y="1376"/>
                  </a:cubicBezTo>
                  <a:cubicBezTo>
                    <a:pt x="50" y="1510"/>
                    <a:pt x="98" y="1660"/>
                    <a:pt x="212" y="1733"/>
                  </a:cubicBezTo>
                  <a:cubicBezTo>
                    <a:pt x="86" y="1774"/>
                    <a:pt x="1" y="1912"/>
                    <a:pt x="23" y="2043"/>
                  </a:cubicBezTo>
                  <a:cubicBezTo>
                    <a:pt x="44" y="2171"/>
                    <a:pt x="167" y="2275"/>
                    <a:pt x="297" y="2275"/>
                  </a:cubicBezTo>
                  <a:cubicBezTo>
                    <a:pt x="299" y="2275"/>
                    <a:pt x="300" y="2275"/>
                    <a:pt x="301" y="2275"/>
                  </a:cubicBezTo>
                  <a:lnTo>
                    <a:pt x="301" y="2275"/>
                  </a:lnTo>
                  <a:cubicBezTo>
                    <a:pt x="232" y="2336"/>
                    <a:pt x="284" y="2476"/>
                    <a:pt x="377" y="2478"/>
                  </a:cubicBezTo>
                  <a:cubicBezTo>
                    <a:pt x="384" y="2551"/>
                    <a:pt x="313" y="2601"/>
                    <a:pt x="263" y="2654"/>
                  </a:cubicBezTo>
                  <a:cubicBezTo>
                    <a:pt x="214" y="2707"/>
                    <a:pt x="196" y="2814"/>
                    <a:pt x="265" y="2833"/>
                  </a:cubicBezTo>
                  <a:cubicBezTo>
                    <a:pt x="85" y="2879"/>
                    <a:pt x="1" y="3116"/>
                    <a:pt x="71" y="3289"/>
                  </a:cubicBezTo>
                  <a:cubicBezTo>
                    <a:pt x="143" y="3461"/>
                    <a:pt x="324" y="3568"/>
                    <a:pt x="508" y="3604"/>
                  </a:cubicBezTo>
                  <a:lnTo>
                    <a:pt x="4957" y="4003"/>
                  </a:lnTo>
                  <a:cubicBezTo>
                    <a:pt x="5202" y="4049"/>
                    <a:pt x="5454" y="4094"/>
                    <a:pt x="5701" y="4094"/>
                  </a:cubicBezTo>
                  <a:cubicBezTo>
                    <a:pt x="5872" y="4094"/>
                    <a:pt x="6039" y="4073"/>
                    <a:pt x="6200" y="4015"/>
                  </a:cubicBezTo>
                  <a:cubicBezTo>
                    <a:pt x="6305" y="3977"/>
                    <a:pt x="6409" y="3920"/>
                    <a:pt x="6474" y="3829"/>
                  </a:cubicBezTo>
                  <a:cubicBezTo>
                    <a:pt x="6538" y="3737"/>
                    <a:pt x="6553" y="3604"/>
                    <a:pt x="6485" y="3515"/>
                  </a:cubicBezTo>
                  <a:lnTo>
                    <a:pt x="6485" y="3515"/>
                  </a:lnTo>
                  <a:cubicBezTo>
                    <a:pt x="6545" y="3552"/>
                    <a:pt x="6611" y="3569"/>
                    <a:pt x="6678" y="3569"/>
                  </a:cubicBezTo>
                  <a:cubicBezTo>
                    <a:pt x="6857" y="3569"/>
                    <a:pt x="7043" y="3451"/>
                    <a:pt x="7130" y="3287"/>
                  </a:cubicBezTo>
                  <a:cubicBezTo>
                    <a:pt x="7250" y="3062"/>
                    <a:pt x="7225" y="2787"/>
                    <a:pt x="7154" y="2540"/>
                  </a:cubicBezTo>
                  <a:cubicBezTo>
                    <a:pt x="7140" y="2493"/>
                    <a:pt x="7124" y="2444"/>
                    <a:pt x="7137" y="2397"/>
                  </a:cubicBezTo>
                  <a:cubicBezTo>
                    <a:pt x="7153" y="2343"/>
                    <a:pt x="7199" y="2302"/>
                    <a:pt x="7228" y="2253"/>
                  </a:cubicBezTo>
                  <a:cubicBezTo>
                    <a:pt x="7301" y="2134"/>
                    <a:pt x="7260" y="1974"/>
                    <a:pt x="7170" y="1867"/>
                  </a:cubicBezTo>
                  <a:cubicBezTo>
                    <a:pt x="7081" y="1760"/>
                    <a:pt x="6953" y="1697"/>
                    <a:pt x="6828" y="1635"/>
                  </a:cubicBezTo>
                  <a:cubicBezTo>
                    <a:pt x="6797" y="1620"/>
                    <a:pt x="6760" y="1605"/>
                    <a:pt x="6726" y="1605"/>
                  </a:cubicBezTo>
                  <a:cubicBezTo>
                    <a:pt x="6705" y="1605"/>
                    <a:pt x="6686" y="1610"/>
                    <a:pt x="6670" y="1624"/>
                  </a:cubicBezTo>
                  <a:cubicBezTo>
                    <a:pt x="6641" y="1550"/>
                    <a:pt x="6546" y="1535"/>
                    <a:pt x="6467" y="1529"/>
                  </a:cubicBezTo>
                  <a:cubicBezTo>
                    <a:pt x="6391" y="1524"/>
                    <a:pt x="6314" y="1519"/>
                    <a:pt x="6238" y="1519"/>
                  </a:cubicBezTo>
                  <a:cubicBezTo>
                    <a:pt x="6152" y="1519"/>
                    <a:pt x="6067" y="1525"/>
                    <a:pt x="5985" y="1545"/>
                  </a:cubicBezTo>
                  <a:cubicBezTo>
                    <a:pt x="5829" y="1584"/>
                    <a:pt x="5678" y="1682"/>
                    <a:pt x="5618" y="1832"/>
                  </a:cubicBezTo>
                  <a:cubicBezTo>
                    <a:pt x="5540" y="1719"/>
                    <a:pt x="5428" y="1634"/>
                    <a:pt x="5300" y="1586"/>
                  </a:cubicBezTo>
                  <a:cubicBezTo>
                    <a:pt x="5252" y="1569"/>
                    <a:pt x="5201" y="1555"/>
                    <a:pt x="5171" y="1516"/>
                  </a:cubicBezTo>
                  <a:cubicBezTo>
                    <a:pt x="5145" y="1480"/>
                    <a:pt x="5140" y="1432"/>
                    <a:pt x="5130" y="1390"/>
                  </a:cubicBezTo>
                  <a:cubicBezTo>
                    <a:pt x="5080" y="1206"/>
                    <a:pt x="4872" y="1118"/>
                    <a:pt x="4687" y="1073"/>
                  </a:cubicBezTo>
                  <a:cubicBezTo>
                    <a:pt x="4637" y="1060"/>
                    <a:pt x="4582" y="1050"/>
                    <a:pt x="4529" y="1050"/>
                  </a:cubicBezTo>
                  <a:cubicBezTo>
                    <a:pt x="4458" y="1050"/>
                    <a:pt x="4391" y="1068"/>
                    <a:pt x="4348" y="1122"/>
                  </a:cubicBezTo>
                  <a:cubicBezTo>
                    <a:pt x="4112" y="1095"/>
                    <a:pt x="3879" y="1034"/>
                    <a:pt x="3658" y="942"/>
                  </a:cubicBezTo>
                  <a:cubicBezTo>
                    <a:pt x="3631" y="931"/>
                    <a:pt x="3602" y="918"/>
                    <a:pt x="3581" y="897"/>
                  </a:cubicBezTo>
                  <a:cubicBezTo>
                    <a:pt x="3555" y="871"/>
                    <a:pt x="3543" y="834"/>
                    <a:pt x="3532" y="800"/>
                  </a:cubicBezTo>
                  <a:cubicBezTo>
                    <a:pt x="3394" y="412"/>
                    <a:pt x="3068" y="72"/>
                    <a:pt x="2661" y="9"/>
                  </a:cubicBezTo>
                  <a:cubicBezTo>
                    <a:pt x="2623" y="3"/>
                    <a:pt x="2585" y="1"/>
                    <a:pt x="2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50"/>
            <p:cNvSpPr/>
            <p:nvPr/>
          </p:nvSpPr>
          <p:spPr>
            <a:xfrm>
              <a:off x="4325500" y="4516200"/>
              <a:ext cx="181350" cy="82950"/>
            </a:xfrm>
            <a:custGeom>
              <a:avLst/>
              <a:gdLst/>
              <a:ahLst/>
              <a:cxnLst/>
              <a:rect l="l" t="t" r="r" b="b"/>
              <a:pathLst>
                <a:path w="7254" h="3318" extrusionOk="0">
                  <a:moveTo>
                    <a:pt x="1087" y="1"/>
                  </a:moveTo>
                  <a:lnTo>
                    <a:pt x="1087" y="1"/>
                  </a:lnTo>
                  <a:cubicBezTo>
                    <a:pt x="958" y="59"/>
                    <a:pt x="825" y="117"/>
                    <a:pt x="684" y="123"/>
                  </a:cubicBezTo>
                  <a:cubicBezTo>
                    <a:pt x="677" y="124"/>
                    <a:pt x="669" y="124"/>
                    <a:pt x="662" y="124"/>
                  </a:cubicBezTo>
                  <a:cubicBezTo>
                    <a:pt x="602" y="124"/>
                    <a:pt x="539" y="112"/>
                    <a:pt x="483" y="88"/>
                  </a:cubicBezTo>
                  <a:cubicBezTo>
                    <a:pt x="409" y="137"/>
                    <a:pt x="338" y="192"/>
                    <a:pt x="275" y="257"/>
                  </a:cubicBezTo>
                  <a:cubicBezTo>
                    <a:pt x="180" y="352"/>
                    <a:pt x="98" y="468"/>
                    <a:pt x="75" y="601"/>
                  </a:cubicBezTo>
                  <a:cubicBezTo>
                    <a:pt x="50" y="733"/>
                    <a:pt x="98" y="884"/>
                    <a:pt x="212" y="956"/>
                  </a:cubicBezTo>
                  <a:cubicBezTo>
                    <a:pt x="86" y="997"/>
                    <a:pt x="1" y="1135"/>
                    <a:pt x="23" y="1266"/>
                  </a:cubicBezTo>
                  <a:cubicBezTo>
                    <a:pt x="44" y="1395"/>
                    <a:pt x="166" y="1498"/>
                    <a:pt x="295" y="1498"/>
                  </a:cubicBezTo>
                  <a:cubicBezTo>
                    <a:pt x="297" y="1498"/>
                    <a:pt x="299" y="1498"/>
                    <a:pt x="301" y="1498"/>
                  </a:cubicBezTo>
                  <a:lnTo>
                    <a:pt x="301" y="1498"/>
                  </a:lnTo>
                  <a:cubicBezTo>
                    <a:pt x="231" y="1560"/>
                    <a:pt x="283" y="1699"/>
                    <a:pt x="377" y="1702"/>
                  </a:cubicBezTo>
                  <a:cubicBezTo>
                    <a:pt x="383" y="1775"/>
                    <a:pt x="313" y="1824"/>
                    <a:pt x="262" y="1877"/>
                  </a:cubicBezTo>
                  <a:cubicBezTo>
                    <a:pt x="214" y="1930"/>
                    <a:pt x="196" y="2038"/>
                    <a:pt x="265" y="2056"/>
                  </a:cubicBezTo>
                  <a:cubicBezTo>
                    <a:pt x="85" y="2103"/>
                    <a:pt x="1" y="2340"/>
                    <a:pt x="71" y="2513"/>
                  </a:cubicBezTo>
                  <a:cubicBezTo>
                    <a:pt x="143" y="2685"/>
                    <a:pt x="324" y="2792"/>
                    <a:pt x="508" y="2827"/>
                  </a:cubicBezTo>
                  <a:lnTo>
                    <a:pt x="4957" y="3226"/>
                  </a:lnTo>
                  <a:cubicBezTo>
                    <a:pt x="5201" y="3272"/>
                    <a:pt x="5453" y="3318"/>
                    <a:pt x="5700" y="3318"/>
                  </a:cubicBezTo>
                  <a:cubicBezTo>
                    <a:pt x="5870" y="3318"/>
                    <a:pt x="6039" y="3296"/>
                    <a:pt x="6200" y="3238"/>
                  </a:cubicBezTo>
                  <a:cubicBezTo>
                    <a:pt x="6305" y="3200"/>
                    <a:pt x="6409" y="3143"/>
                    <a:pt x="6474" y="3052"/>
                  </a:cubicBezTo>
                  <a:cubicBezTo>
                    <a:pt x="6538" y="2961"/>
                    <a:pt x="6553" y="2827"/>
                    <a:pt x="6485" y="2739"/>
                  </a:cubicBezTo>
                  <a:lnTo>
                    <a:pt x="6485" y="2739"/>
                  </a:lnTo>
                  <a:cubicBezTo>
                    <a:pt x="6544" y="2776"/>
                    <a:pt x="6610" y="2792"/>
                    <a:pt x="6677" y="2792"/>
                  </a:cubicBezTo>
                  <a:cubicBezTo>
                    <a:pt x="6856" y="2792"/>
                    <a:pt x="7043" y="2675"/>
                    <a:pt x="7129" y="2511"/>
                  </a:cubicBezTo>
                  <a:cubicBezTo>
                    <a:pt x="7250" y="2286"/>
                    <a:pt x="7224" y="2010"/>
                    <a:pt x="7154" y="1764"/>
                  </a:cubicBezTo>
                  <a:cubicBezTo>
                    <a:pt x="7140" y="1717"/>
                    <a:pt x="7124" y="1667"/>
                    <a:pt x="7137" y="1620"/>
                  </a:cubicBezTo>
                  <a:cubicBezTo>
                    <a:pt x="7153" y="1563"/>
                    <a:pt x="7199" y="1522"/>
                    <a:pt x="7228" y="1473"/>
                  </a:cubicBezTo>
                  <a:cubicBezTo>
                    <a:pt x="7239" y="1454"/>
                    <a:pt x="7247" y="1437"/>
                    <a:pt x="7254" y="1417"/>
                  </a:cubicBezTo>
                  <a:lnTo>
                    <a:pt x="7254" y="1417"/>
                  </a:lnTo>
                  <a:cubicBezTo>
                    <a:pt x="7157" y="1497"/>
                    <a:pt x="7047" y="1564"/>
                    <a:pt x="6922" y="1581"/>
                  </a:cubicBezTo>
                  <a:cubicBezTo>
                    <a:pt x="6906" y="1583"/>
                    <a:pt x="6891" y="1584"/>
                    <a:pt x="6875" y="1584"/>
                  </a:cubicBezTo>
                  <a:cubicBezTo>
                    <a:pt x="6739" y="1584"/>
                    <a:pt x="6598" y="1507"/>
                    <a:pt x="6562" y="1376"/>
                  </a:cubicBezTo>
                  <a:cubicBezTo>
                    <a:pt x="6483" y="1490"/>
                    <a:pt x="6402" y="1603"/>
                    <a:pt x="6323" y="1717"/>
                  </a:cubicBezTo>
                  <a:cubicBezTo>
                    <a:pt x="6306" y="1624"/>
                    <a:pt x="6210" y="1565"/>
                    <a:pt x="6117" y="1559"/>
                  </a:cubicBezTo>
                  <a:cubicBezTo>
                    <a:pt x="6110" y="1558"/>
                    <a:pt x="6102" y="1558"/>
                    <a:pt x="6095" y="1558"/>
                  </a:cubicBezTo>
                  <a:cubicBezTo>
                    <a:pt x="6011" y="1558"/>
                    <a:pt x="5928" y="1589"/>
                    <a:pt x="5848" y="1619"/>
                  </a:cubicBezTo>
                  <a:cubicBezTo>
                    <a:pt x="5831" y="1508"/>
                    <a:pt x="5868" y="1390"/>
                    <a:pt x="5944" y="1310"/>
                  </a:cubicBezTo>
                  <a:cubicBezTo>
                    <a:pt x="5858" y="1169"/>
                    <a:pt x="5812" y="1010"/>
                    <a:pt x="5800" y="846"/>
                  </a:cubicBezTo>
                  <a:cubicBezTo>
                    <a:pt x="5720" y="896"/>
                    <a:pt x="5654" y="965"/>
                    <a:pt x="5619" y="1053"/>
                  </a:cubicBezTo>
                  <a:cubicBezTo>
                    <a:pt x="5593" y="1016"/>
                    <a:pt x="5562" y="981"/>
                    <a:pt x="5527" y="952"/>
                  </a:cubicBezTo>
                  <a:lnTo>
                    <a:pt x="5527" y="952"/>
                  </a:lnTo>
                  <a:cubicBezTo>
                    <a:pt x="5530" y="991"/>
                    <a:pt x="5532" y="1031"/>
                    <a:pt x="5537" y="1069"/>
                  </a:cubicBezTo>
                  <a:cubicBezTo>
                    <a:pt x="5561" y="1360"/>
                    <a:pt x="5582" y="1664"/>
                    <a:pt x="5466" y="1930"/>
                  </a:cubicBezTo>
                  <a:cubicBezTo>
                    <a:pt x="5410" y="2058"/>
                    <a:pt x="5318" y="2178"/>
                    <a:pt x="5188" y="2231"/>
                  </a:cubicBezTo>
                  <a:cubicBezTo>
                    <a:pt x="5146" y="2249"/>
                    <a:pt x="5100" y="2258"/>
                    <a:pt x="5054" y="2258"/>
                  </a:cubicBezTo>
                  <a:cubicBezTo>
                    <a:pt x="4959" y="2258"/>
                    <a:pt x="4864" y="2220"/>
                    <a:pt x="4809" y="2143"/>
                  </a:cubicBezTo>
                  <a:cubicBezTo>
                    <a:pt x="4774" y="2092"/>
                    <a:pt x="4757" y="2029"/>
                    <a:pt x="4716" y="1983"/>
                  </a:cubicBezTo>
                  <a:cubicBezTo>
                    <a:pt x="4608" y="1865"/>
                    <a:pt x="4403" y="1920"/>
                    <a:pt x="4264" y="1838"/>
                  </a:cubicBezTo>
                  <a:cubicBezTo>
                    <a:pt x="4123" y="1754"/>
                    <a:pt x="4102" y="1550"/>
                    <a:pt x="4160" y="1398"/>
                  </a:cubicBezTo>
                  <a:cubicBezTo>
                    <a:pt x="4218" y="1245"/>
                    <a:pt x="4334" y="1121"/>
                    <a:pt x="4420" y="983"/>
                  </a:cubicBezTo>
                  <a:lnTo>
                    <a:pt x="4420" y="983"/>
                  </a:lnTo>
                  <a:cubicBezTo>
                    <a:pt x="4413" y="985"/>
                    <a:pt x="4405" y="986"/>
                    <a:pt x="4398" y="986"/>
                  </a:cubicBezTo>
                  <a:cubicBezTo>
                    <a:pt x="4323" y="986"/>
                    <a:pt x="4256" y="913"/>
                    <a:pt x="4235" y="838"/>
                  </a:cubicBezTo>
                  <a:cubicBezTo>
                    <a:pt x="4213" y="754"/>
                    <a:pt x="4229" y="665"/>
                    <a:pt x="4230" y="580"/>
                  </a:cubicBezTo>
                  <a:cubicBezTo>
                    <a:pt x="4232" y="495"/>
                    <a:pt x="4218" y="407"/>
                    <a:pt x="4209" y="321"/>
                  </a:cubicBezTo>
                  <a:cubicBezTo>
                    <a:pt x="4175" y="316"/>
                    <a:pt x="4141" y="308"/>
                    <a:pt x="4107" y="301"/>
                  </a:cubicBezTo>
                  <a:cubicBezTo>
                    <a:pt x="3945" y="555"/>
                    <a:pt x="3649" y="723"/>
                    <a:pt x="3347" y="723"/>
                  </a:cubicBezTo>
                  <a:cubicBezTo>
                    <a:pt x="3333" y="723"/>
                    <a:pt x="3320" y="723"/>
                    <a:pt x="3306" y="722"/>
                  </a:cubicBezTo>
                  <a:lnTo>
                    <a:pt x="3306" y="722"/>
                  </a:lnTo>
                  <a:cubicBezTo>
                    <a:pt x="3324" y="951"/>
                    <a:pt x="3268" y="1186"/>
                    <a:pt x="3145" y="1382"/>
                  </a:cubicBezTo>
                  <a:cubicBezTo>
                    <a:pt x="3089" y="1474"/>
                    <a:pt x="2992" y="1564"/>
                    <a:pt x="2892" y="1564"/>
                  </a:cubicBezTo>
                  <a:cubicBezTo>
                    <a:pt x="2874" y="1564"/>
                    <a:pt x="2855" y="1561"/>
                    <a:pt x="2836" y="1555"/>
                  </a:cubicBezTo>
                  <a:cubicBezTo>
                    <a:pt x="2797" y="1540"/>
                    <a:pt x="2764" y="1512"/>
                    <a:pt x="2725" y="1503"/>
                  </a:cubicBezTo>
                  <a:cubicBezTo>
                    <a:pt x="2715" y="1501"/>
                    <a:pt x="2705" y="1500"/>
                    <a:pt x="2696" y="1500"/>
                  </a:cubicBezTo>
                  <a:cubicBezTo>
                    <a:pt x="2588" y="1500"/>
                    <a:pt x="2518" y="1637"/>
                    <a:pt x="2488" y="1750"/>
                  </a:cubicBezTo>
                  <a:cubicBezTo>
                    <a:pt x="2424" y="1643"/>
                    <a:pt x="2301" y="1575"/>
                    <a:pt x="2176" y="1575"/>
                  </a:cubicBezTo>
                  <a:cubicBezTo>
                    <a:pt x="2158" y="1575"/>
                    <a:pt x="2140" y="1576"/>
                    <a:pt x="2123" y="1579"/>
                  </a:cubicBezTo>
                  <a:cubicBezTo>
                    <a:pt x="2026" y="1593"/>
                    <a:pt x="1928" y="1649"/>
                    <a:pt x="1832" y="1649"/>
                  </a:cubicBezTo>
                  <a:cubicBezTo>
                    <a:pt x="1810" y="1649"/>
                    <a:pt x="1789" y="1646"/>
                    <a:pt x="1767" y="1639"/>
                  </a:cubicBezTo>
                  <a:cubicBezTo>
                    <a:pt x="1573" y="1576"/>
                    <a:pt x="1603" y="1284"/>
                    <a:pt x="1472" y="1128"/>
                  </a:cubicBezTo>
                  <a:cubicBezTo>
                    <a:pt x="1327" y="954"/>
                    <a:pt x="1031" y="996"/>
                    <a:pt x="870" y="836"/>
                  </a:cubicBezTo>
                  <a:cubicBezTo>
                    <a:pt x="756" y="722"/>
                    <a:pt x="747" y="536"/>
                    <a:pt x="805" y="386"/>
                  </a:cubicBezTo>
                  <a:cubicBezTo>
                    <a:pt x="863" y="236"/>
                    <a:pt x="977" y="117"/>
                    <a:pt x="1087" y="1"/>
                  </a:cubicBezTo>
                  <a:close/>
                </a:path>
              </a:pathLst>
            </a:custGeom>
            <a:solidFill>
              <a:srgbClr val="6E8A61">
                <a:alpha val="44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50"/>
            <p:cNvSpPr/>
            <p:nvPr/>
          </p:nvSpPr>
          <p:spPr>
            <a:xfrm>
              <a:off x="4476550" y="4625250"/>
              <a:ext cx="111425" cy="74475"/>
            </a:xfrm>
            <a:custGeom>
              <a:avLst/>
              <a:gdLst/>
              <a:ahLst/>
              <a:cxnLst/>
              <a:rect l="l" t="t" r="r" b="b"/>
              <a:pathLst>
                <a:path w="4457" h="2979" extrusionOk="0">
                  <a:moveTo>
                    <a:pt x="536" y="1"/>
                  </a:moveTo>
                  <a:lnTo>
                    <a:pt x="1" y="2978"/>
                  </a:lnTo>
                  <a:lnTo>
                    <a:pt x="4456" y="2978"/>
                  </a:lnTo>
                  <a:lnTo>
                    <a:pt x="4152" y="554"/>
                  </a:lnTo>
                  <a:lnTo>
                    <a:pt x="53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0"/>
            <p:cNvSpPr/>
            <p:nvPr/>
          </p:nvSpPr>
          <p:spPr>
            <a:xfrm>
              <a:off x="4489950" y="4625250"/>
              <a:ext cx="98025" cy="74475"/>
            </a:xfrm>
            <a:custGeom>
              <a:avLst/>
              <a:gdLst/>
              <a:ahLst/>
              <a:cxnLst/>
              <a:rect l="l" t="t" r="r" b="b"/>
              <a:pathLst>
                <a:path w="3921" h="2979" extrusionOk="0">
                  <a:moveTo>
                    <a:pt x="0" y="1"/>
                  </a:moveTo>
                  <a:lnTo>
                    <a:pt x="3012" y="1305"/>
                  </a:lnTo>
                  <a:lnTo>
                    <a:pt x="3920" y="2978"/>
                  </a:lnTo>
                  <a:lnTo>
                    <a:pt x="3616" y="554"/>
                  </a:lnTo>
                  <a:lnTo>
                    <a:pt x="0" y="1"/>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0"/>
            <p:cNvSpPr/>
            <p:nvPr/>
          </p:nvSpPr>
          <p:spPr>
            <a:xfrm>
              <a:off x="4476550" y="4624125"/>
              <a:ext cx="50500" cy="78125"/>
            </a:xfrm>
            <a:custGeom>
              <a:avLst/>
              <a:gdLst/>
              <a:ahLst/>
              <a:cxnLst/>
              <a:rect l="l" t="t" r="r" b="b"/>
              <a:pathLst>
                <a:path w="2020" h="3125" extrusionOk="0">
                  <a:moveTo>
                    <a:pt x="243" y="0"/>
                  </a:moveTo>
                  <a:lnTo>
                    <a:pt x="1" y="3023"/>
                  </a:lnTo>
                  <a:lnTo>
                    <a:pt x="2019" y="3125"/>
                  </a:lnTo>
                  <a:lnTo>
                    <a:pt x="1881" y="248"/>
                  </a:lnTo>
                  <a:lnTo>
                    <a:pt x="243" y="0"/>
                  </a:lnTo>
                  <a:close/>
                </a:path>
              </a:pathLst>
            </a:custGeom>
            <a:solidFill>
              <a:srgbClr val="000000">
                <a:alpha val="173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0"/>
            <p:cNvSpPr/>
            <p:nvPr/>
          </p:nvSpPr>
          <p:spPr>
            <a:xfrm>
              <a:off x="4320925" y="4571225"/>
              <a:ext cx="90250" cy="125625"/>
            </a:xfrm>
            <a:custGeom>
              <a:avLst/>
              <a:gdLst/>
              <a:ahLst/>
              <a:cxnLst/>
              <a:rect l="l" t="t" r="r" b="b"/>
              <a:pathLst>
                <a:path w="3610" h="5025" extrusionOk="0">
                  <a:moveTo>
                    <a:pt x="3467" y="1"/>
                  </a:moveTo>
                  <a:lnTo>
                    <a:pt x="0" y="258"/>
                  </a:lnTo>
                  <a:lnTo>
                    <a:pt x="22" y="5025"/>
                  </a:lnTo>
                  <a:lnTo>
                    <a:pt x="3609" y="5025"/>
                  </a:lnTo>
                  <a:lnTo>
                    <a:pt x="346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0"/>
            <p:cNvSpPr/>
            <p:nvPr/>
          </p:nvSpPr>
          <p:spPr>
            <a:xfrm>
              <a:off x="4320800" y="4570175"/>
              <a:ext cx="83300" cy="21525"/>
            </a:xfrm>
            <a:custGeom>
              <a:avLst/>
              <a:gdLst/>
              <a:ahLst/>
              <a:cxnLst/>
              <a:rect l="l" t="t" r="r" b="b"/>
              <a:pathLst>
                <a:path w="3332" h="861" extrusionOk="0">
                  <a:moveTo>
                    <a:pt x="3320" y="1"/>
                  </a:moveTo>
                  <a:lnTo>
                    <a:pt x="16" y="159"/>
                  </a:lnTo>
                  <a:lnTo>
                    <a:pt x="0" y="861"/>
                  </a:lnTo>
                  <a:lnTo>
                    <a:pt x="0" y="861"/>
                  </a:lnTo>
                  <a:lnTo>
                    <a:pt x="3332" y="716"/>
                  </a:lnTo>
                  <a:lnTo>
                    <a:pt x="33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0"/>
            <p:cNvSpPr/>
            <p:nvPr/>
          </p:nvSpPr>
          <p:spPr>
            <a:xfrm>
              <a:off x="4320225" y="4590775"/>
              <a:ext cx="84175" cy="21500"/>
            </a:xfrm>
            <a:custGeom>
              <a:avLst/>
              <a:gdLst/>
              <a:ahLst/>
              <a:cxnLst/>
              <a:rect l="l" t="t" r="r" b="b"/>
              <a:pathLst>
                <a:path w="3367" h="860" extrusionOk="0">
                  <a:moveTo>
                    <a:pt x="3354" y="1"/>
                  </a:moveTo>
                  <a:lnTo>
                    <a:pt x="17" y="145"/>
                  </a:lnTo>
                  <a:lnTo>
                    <a:pt x="1" y="860"/>
                  </a:lnTo>
                  <a:lnTo>
                    <a:pt x="3367" y="732"/>
                  </a:lnTo>
                  <a:lnTo>
                    <a:pt x="33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0"/>
            <p:cNvSpPr/>
            <p:nvPr/>
          </p:nvSpPr>
          <p:spPr>
            <a:xfrm>
              <a:off x="4319675" y="4611850"/>
              <a:ext cx="85050" cy="21475"/>
            </a:xfrm>
            <a:custGeom>
              <a:avLst/>
              <a:gdLst/>
              <a:ahLst/>
              <a:cxnLst/>
              <a:rect l="l" t="t" r="r" b="b"/>
              <a:pathLst>
                <a:path w="3402" h="859" extrusionOk="0">
                  <a:moveTo>
                    <a:pt x="3387" y="0"/>
                  </a:moveTo>
                  <a:lnTo>
                    <a:pt x="18" y="127"/>
                  </a:lnTo>
                  <a:lnTo>
                    <a:pt x="1" y="858"/>
                  </a:lnTo>
                  <a:lnTo>
                    <a:pt x="1" y="858"/>
                  </a:lnTo>
                  <a:lnTo>
                    <a:pt x="3401" y="746"/>
                  </a:lnTo>
                  <a:lnTo>
                    <a:pt x="338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0"/>
            <p:cNvSpPr/>
            <p:nvPr/>
          </p:nvSpPr>
          <p:spPr>
            <a:xfrm>
              <a:off x="4319075" y="4633325"/>
              <a:ext cx="85925" cy="21450"/>
            </a:xfrm>
            <a:custGeom>
              <a:avLst/>
              <a:gdLst/>
              <a:ahLst/>
              <a:cxnLst/>
              <a:rect l="l" t="t" r="r" b="b"/>
              <a:pathLst>
                <a:path w="3437" h="858" extrusionOk="0">
                  <a:moveTo>
                    <a:pt x="3424" y="0"/>
                  </a:moveTo>
                  <a:lnTo>
                    <a:pt x="17" y="111"/>
                  </a:lnTo>
                  <a:lnTo>
                    <a:pt x="1" y="857"/>
                  </a:lnTo>
                  <a:lnTo>
                    <a:pt x="3437" y="762"/>
                  </a:lnTo>
                  <a:lnTo>
                    <a:pt x="34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0"/>
            <p:cNvSpPr/>
            <p:nvPr/>
          </p:nvSpPr>
          <p:spPr>
            <a:xfrm>
              <a:off x="4318500" y="4655275"/>
              <a:ext cx="86800" cy="21375"/>
            </a:xfrm>
            <a:custGeom>
              <a:avLst/>
              <a:gdLst/>
              <a:ahLst/>
              <a:cxnLst/>
              <a:rect l="l" t="t" r="r" b="b"/>
              <a:pathLst>
                <a:path w="3472" h="855" extrusionOk="0">
                  <a:moveTo>
                    <a:pt x="3459" y="0"/>
                  </a:moveTo>
                  <a:lnTo>
                    <a:pt x="18" y="93"/>
                  </a:lnTo>
                  <a:lnTo>
                    <a:pt x="0" y="854"/>
                  </a:lnTo>
                  <a:lnTo>
                    <a:pt x="0" y="854"/>
                  </a:lnTo>
                  <a:lnTo>
                    <a:pt x="3471" y="777"/>
                  </a:lnTo>
                  <a:lnTo>
                    <a:pt x="345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0"/>
            <p:cNvSpPr/>
            <p:nvPr/>
          </p:nvSpPr>
          <p:spPr>
            <a:xfrm>
              <a:off x="4317900" y="4677675"/>
              <a:ext cx="87725" cy="21275"/>
            </a:xfrm>
            <a:custGeom>
              <a:avLst/>
              <a:gdLst/>
              <a:ahLst/>
              <a:cxnLst/>
              <a:rect l="l" t="t" r="r" b="b"/>
              <a:pathLst>
                <a:path w="3509" h="851" extrusionOk="0">
                  <a:moveTo>
                    <a:pt x="3494" y="0"/>
                  </a:moveTo>
                  <a:lnTo>
                    <a:pt x="19" y="75"/>
                  </a:lnTo>
                  <a:lnTo>
                    <a:pt x="0" y="851"/>
                  </a:lnTo>
                  <a:lnTo>
                    <a:pt x="3508" y="793"/>
                  </a:lnTo>
                  <a:lnTo>
                    <a:pt x="34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0"/>
            <p:cNvSpPr/>
            <p:nvPr/>
          </p:nvSpPr>
          <p:spPr>
            <a:xfrm>
              <a:off x="4400125" y="4571225"/>
              <a:ext cx="113175" cy="125625"/>
            </a:xfrm>
            <a:custGeom>
              <a:avLst/>
              <a:gdLst/>
              <a:ahLst/>
              <a:cxnLst/>
              <a:rect l="l" t="t" r="r" b="b"/>
              <a:pathLst>
                <a:path w="4527" h="5025" extrusionOk="0">
                  <a:moveTo>
                    <a:pt x="299" y="1"/>
                  </a:moveTo>
                  <a:lnTo>
                    <a:pt x="1" y="5025"/>
                  </a:lnTo>
                  <a:lnTo>
                    <a:pt x="4527" y="5025"/>
                  </a:lnTo>
                  <a:lnTo>
                    <a:pt x="4356" y="216"/>
                  </a:lnTo>
                  <a:lnTo>
                    <a:pt x="2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0"/>
            <p:cNvSpPr/>
            <p:nvPr/>
          </p:nvSpPr>
          <p:spPr>
            <a:xfrm>
              <a:off x="4400600" y="4570175"/>
              <a:ext cx="113325" cy="21525"/>
            </a:xfrm>
            <a:custGeom>
              <a:avLst/>
              <a:gdLst/>
              <a:ahLst/>
              <a:cxnLst/>
              <a:rect l="l" t="t" r="r" b="b"/>
              <a:pathLst>
                <a:path w="4533" h="861" extrusionOk="0">
                  <a:moveTo>
                    <a:pt x="18" y="1"/>
                  </a:moveTo>
                  <a:lnTo>
                    <a:pt x="1" y="716"/>
                  </a:lnTo>
                  <a:lnTo>
                    <a:pt x="4532" y="861"/>
                  </a:lnTo>
                  <a:lnTo>
                    <a:pt x="4511" y="159"/>
                  </a:lnTo>
                  <a:lnTo>
                    <a:pt x="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0"/>
            <p:cNvSpPr/>
            <p:nvPr/>
          </p:nvSpPr>
          <p:spPr>
            <a:xfrm>
              <a:off x="4400225" y="4590775"/>
              <a:ext cx="114425" cy="21500"/>
            </a:xfrm>
            <a:custGeom>
              <a:avLst/>
              <a:gdLst/>
              <a:ahLst/>
              <a:cxnLst/>
              <a:rect l="l" t="t" r="r" b="b"/>
              <a:pathLst>
                <a:path w="4577" h="860" extrusionOk="0">
                  <a:moveTo>
                    <a:pt x="17" y="1"/>
                  </a:moveTo>
                  <a:lnTo>
                    <a:pt x="0" y="732"/>
                  </a:lnTo>
                  <a:lnTo>
                    <a:pt x="4577" y="860"/>
                  </a:lnTo>
                  <a:lnTo>
                    <a:pt x="4555" y="145"/>
                  </a:lnTo>
                  <a:lnTo>
                    <a:pt x="1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0"/>
            <p:cNvSpPr/>
            <p:nvPr/>
          </p:nvSpPr>
          <p:spPr>
            <a:xfrm>
              <a:off x="4399825" y="4611850"/>
              <a:ext cx="115600" cy="21475"/>
            </a:xfrm>
            <a:custGeom>
              <a:avLst/>
              <a:gdLst/>
              <a:ahLst/>
              <a:cxnLst/>
              <a:rect l="l" t="t" r="r" b="b"/>
              <a:pathLst>
                <a:path w="4624" h="859" extrusionOk="0">
                  <a:moveTo>
                    <a:pt x="17" y="0"/>
                  </a:moveTo>
                  <a:lnTo>
                    <a:pt x="0" y="746"/>
                  </a:lnTo>
                  <a:lnTo>
                    <a:pt x="4623" y="858"/>
                  </a:lnTo>
                  <a:lnTo>
                    <a:pt x="4601" y="127"/>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0"/>
            <p:cNvSpPr/>
            <p:nvPr/>
          </p:nvSpPr>
          <p:spPr>
            <a:xfrm>
              <a:off x="4399425" y="4633325"/>
              <a:ext cx="116775" cy="21450"/>
            </a:xfrm>
            <a:custGeom>
              <a:avLst/>
              <a:gdLst/>
              <a:ahLst/>
              <a:cxnLst/>
              <a:rect l="l" t="t" r="r" b="b"/>
              <a:pathLst>
                <a:path w="4671" h="858" extrusionOk="0">
                  <a:moveTo>
                    <a:pt x="17" y="0"/>
                  </a:moveTo>
                  <a:lnTo>
                    <a:pt x="0" y="762"/>
                  </a:lnTo>
                  <a:lnTo>
                    <a:pt x="4671" y="857"/>
                  </a:lnTo>
                  <a:lnTo>
                    <a:pt x="4671" y="857"/>
                  </a:lnTo>
                  <a:lnTo>
                    <a:pt x="4648" y="111"/>
                  </a:lnTo>
                  <a:lnTo>
                    <a:pt x="1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0"/>
            <p:cNvSpPr/>
            <p:nvPr/>
          </p:nvSpPr>
          <p:spPr>
            <a:xfrm>
              <a:off x="4399000" y="4655275"/>
              <a:ext cx="118000" cy="21375"/>
            </a:xfrm>
            <a:custGeom>
              <a:avLst/>
              <a:gdLst/>
              <a:ahLst/>
              <a:cxnLst/>
              <a:rect l="l" t="t" r="r" b="b"/>
              <a:pathLst>
                <a:path w="4720" h="855" extrusionOk="0">
                  <a:moveTo>
                    <a:pt x="18" y="0"/>
                  </a:moveTo>
                  <a:lnTo>
                    <a:pt x="1" y="777"/>
                  </a:lnTo>
                  <a:lnTo>
                    <a:pt x="4720" y="854"/>
                  </a:lnTo>
                  <a:lnTo>
                    <a:pt x="4720" y="854"/>
                  </a:lnTo>
                  <a:lnTo>
                    <a:pt x="4695" y="93"/>
                  </a:lnTo>
                  <a:lnTo>
                    <a:pt x="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0"/>
            <p:cNvSpPr/>
            <p:nvPr/>
          </p:nvSpPr>
          <p:spPr>
            <a:xfrm>
              <a:off x="4398600" y="4677675"/>
              <a:ext cx="119225" cy="21275"/>
            </a:xfrm>
            <a:custGeom>
              <a:avLst/>
              <a:gdLst/>
              <a:ahLst/>
              <a:cxnLst/>
              <a:rect l="l" t="t" r="r" b="b"/>
              <a:pathLst>
                <a:path w="4769" h="851" extrusionOk="0">
                  <a:moveTo>
                    <a:pt x="19" y="0"/>
                  </a:moveTo>
                  <a:lnTo>
                    <a:pt x="1" y="793"/>
                  </a:lnTo>
                  <a:lnTo>
                    <a:pt x="4768" y="851"/>
                  </a:lnTo>
                  <a:lnTo>
                    <a:pt x="4744" y="75"/>
                  </a:lnTo>
                  <a:lnTo>
                    <a:pt x="1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0"/>
            <p:cNvSpPr/>
            <p:nvPr/>
          </p:nvSpPr>
          <p:spPr>
            <a:xfrm>
              <a:off x="4401750" y="4683550"/>
              <a:ext cx="5375" cy="7750"/>
            </a:xfrm>
            <a:custGeom>
              <a:avLst/>
              <a:gdLst/>
              <a:ahLst/>
              <a:cxnLst/>
              <a:rect l="l" t="t" r="r" b="b"/>
              <a:pathLst>
                <a:path w="215" h="310" extrusionOk="0">
                  <a:moveTo>
                    <a:pt x="103" y="0"/>
                  </a:moveTo>
                  <a:cubicBezTo>
                    <a:pt x="45" y="0"/>
                    <a:pt x="0" y="70"/>
                    <a:pt x="2" y="155"/>
                  </a:cubicBezTo>
                  <a:cubicBezTo>
                    <a:pt x="3" y="240"/>
                    <a:pt x="52" y="309"/>
                    <a:pt x="110" y="309"/>
                  </a:cubicBezTo>
                  <a:cubicBezTo>
                    <a:pt x="168" y="309"/>
                    <a:pt x="214" y="241"/>
                    <a:pt x="211" y="155"/>
                  </a:cubicBezTo>
                  <a:cubicBezTo>
                    <a:pt x="210" y="69"/>
                    <a:pt x="161" y="0"/>
                    <a:pt x="103" y="0"/>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0"/>
            <p:cNvSpPr/>
            <p:nvPr/>
          </p:nvSpPr>
          <p:spPr>
            <a:xfrm>
              <a:off x="4402750" y="4662000"/>
              <a:ext cx="5325" cy="7700"/>
            </a:xfrm>
            <a:custGeom>
              <a:avLst/>
              <a:gdLst/>
              <a:ahLst/>
              <a:cxnLst/>
              <a:rect l="l" t="t" r="r" b="b"/>
              <a:pathLst>
                <a:path w="213" h="308" extrusionOk="0">
                  <a:moveTo>
                    <a:pt x="102" y="0"/>
                  </a:moveTo>
                  <a:cubicBezTo>
                    <a:pt x="44" y="0"/>
                    <a:pt x="0" y="70"/>
                    <a:pt x="1" y="154"/>
                  </a:cubicBezTo>
                  <a:cubicBezTo>
                    <a:pt x="2" y="239"/>
                    <a:pt x="52" y="308"/>
                    <a:pt x="110" y="308"/>
                  </a:cubicBezTo>
                  <a:cubicBezTo>
                    <a:pt x="168" y="308"/>
                    <a:pt x="212" y="239"/>
                    <a:pt x="211" y="154"/>
                  </a:cubicBezTo>
                  <a:cubicBezTo>
                    <a:pt x="210" y="69"/>
                    <a:pt x="161"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0"/>
            <p:cNvSpPr/>
            <p:nvPr/>
          </p:nvSpPr>
          <p:spPr>
            <a:xfrm>
              <a:off x="4403700" y="4640350"/>
              <a:ext cx="5375" cy="7750"/>
            </a:xfrm>
            <a:custGeom>
              <a:avLst/>
              <a:gdLst/>
              <a:ahLst/>
              <a:cxnLst/>
              <a:rect l="l" t="t" r="r" b="b"/>
              <a:pathLst>
                <a:path w="215" h="310" extrusionOk="0">
                  <a:moveTo>
                    <a:pt x="103" y="1"/>
                  </a:moveTo>
                  <a:cubicBezTo>
                    <a:pt x="45" y="1"/>
                    <a:pt x="0" y="70"/>
                    <a:pt x="1" y="156"/>
                  </a:cubicBezTo>
                  <a:cubicBezTo>
                    <a:pt x="3" y="241"/>
                    <a:pt x="52" y="309"/>
                    <a:pt x="110" y="309"/>
                  </a:cubicBezTo>
                  <a:cubicBezTo>
                    <a:pt x="110" y="309"/>
                    <a:pt x="111" y="309"/>
                    <a:pt x="111" y="309"/>
                  </a:cubicBezTo>
                  <a:cubicBezTo>
                    <a:pt x="169" y="309"/>
                    <a:pt x="214" y="240"/>
                    <a:pt x="211" y="156"/>
                  </a:cubicBezTo>
                  <a:cubicBezTo>
                    <a:pt x="210" y="70"/>
                    <a:pt x="161" y="1"/>
                    <a:pt x="103"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0"/>
            <p:cNvSpPr/>
            <p:nvPr/>
          </p:nvSpPr>
          <p:spPr>
            <a:xfrm>
              <a:off x="4404700" y="4618800"/>
              <a:ext cx="5325" cy="7725"/>
            </a:xfrm>
            <a:custGeom>
              <a:avLst/>
              <a:gdLst/>
              <a:ahLst/>
              <a:cxnLst/>
              <a:rect l="l" t="t" r="r" b="b"/>
              <a:pathLst>
                <a:path w="213" h="309" extrusionOk="0">
                  <a:moveTo>
                    <a:pt x="102" y="0"/>
                  </a:moveTo>
                  <a:cubicBezTo>
                    <a:pt x="44" y="0"/>
                    <a:pt x="0" y="70"/>
                    <a:pt x="1" y="154"/>
                  </a:cubicBezTo>
                  <a:cubicBezTo>
                    <a:pt x="2" y="240"/>
                    <a:pt x="51" y="308"/>
                    <a:pt x="110" y="308"/>
                  </a:cubicBezTo>
                  <a:cubicBezTo>
                    <a:pt x="168" y="308"/>
                    <a:pt x="212" y="240"/>
                    <a:pt x="211" y="154"/>
                  </a:cubicBezTo>
                  <a:cubicBezTo>
                    <a:pt x="210" y="69"/>
                    <a:pt x="160" y="0"/>
                    <a:pt x="102"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0"/>
            <p:cNvSpPr/>
            <p:nvPr/>
          </p:nvSpPr>
          <p:spPr>
            <a:xfrm>
              <a:off x="4405675" y="4597200"/>
              <a:ext cx="5325" cy="7700"/>
            </a:xfrm>
            <a:custGeom>
              <a:avLst/>
              <a:gdLst/>
              <a:ahLst/>
              <a:cxnLst/>
              <a:rect l="l" t="t" r="r" b="b"/>
              <a:pathLst>
                <a:path w="213" h="308" extrusionOk="0">
                  <a:moveTo>
                    <a:pt x="104" y="0"/>
                  </a:moveTo>
                  <a:cubicBezTo>
                    <a:pt x="46" y="0"/>
                    <a:pt x="0" y="69"/>
                    <a:pt x="1" y="154"/>
                  </a:cubicBezTo>
                  <a:cubicBezTo>
                    <a:pt x="3" y="239"/>
                    <a:pt x="52" y="308"/>
                    <a:pt x="110" y="308"/>
                  </a:cubicBezTo>
                  <a:cubicBezTo>
                    <a:pt x="111" y="308"/>
                    <a:pt x="112" y="308"/>
                    <a:pt x="112" y="308"/>
                  </a:cubicBezTo>
                  <a:cubicBezTo>
                    <a:pt x="169" y="308"/>
                    <a:pt x="212" y="238"/>
                    <a:pt x="211" y="154"/>
                  </a:cubicBezTo>
                  <a:cubicBezTo>
                    <a:pt x="210" y="69"/>
                    <a:pt x="161" y="0"/>
                    <a:pt x="104"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0"/>
            <p:cNvSpPr/>
            <p:nvPr/>
          </p:nvSpPr>
          <p:spPr>
            <a:xfrm>
              <a:off x="4406650" y="4575600"/>
              <a:ext cx="5325" cy="7750"/>
            </a:xfrm>
            <a:custGeom>
              <a:avLst/>
              <a:gdLst/>
              <a:ahLst/>
              <a:cxnLst/>
              <a:rect l="l" t="t" r="r" b="b"/>
              <a:pathLst>
                <a:path w="213" h="310" extrusionOk="0">
                  <a:moveTo>
                    <a:pt x="102" y="1"/>
                  </a:moveTo>
                  <a:cubicBezTo>
                    <a:pt x="44" y="1"/>
                    <a:pt x="0" y="70"/>
                    <a:pt x="1" y="155"/>
                  </a:cubicBezTo>
                  <a:cubicBezTo>
                    <a:pt x="2" y="241"/>
                    <a:pt x="51" y="310"/>
                    <a:pt x="109" y="310"/>
                  </a:cubicBezTo>
                  <a:cubicBezTo>
                    <a:pt x="167" y="310"/>
                    <a:pt x="212" y="241"/>
                    <a:pt x="211" y="155"/>
                  </a:cubicBezTo>
                  <a:cubicBezTo>
                    <a:pt x="209" y="69"/>
                    <a:pt x="160"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0"/>
            <p:cNvSpPr/>
            <p:nvPr/>
          </p:nvSpPr>
          <p:spPr>
            <a:xfrm>
              <a:off x="4506475" y="4685800"/>
              <a:ext cx="5625" cy="7750"/>
            </a:xfrm>
            <a:custGeom>
              <a:avLst/>
              <a:gdLst/>
              <a:ahLst/>
              <a:cxnLst/>
              <a:rect l="l" t="t" r="r" b="b"/>
              <a:pathLst>
                <a:path w="225" h="310" extrusionOk="0">
                  <a:moveTo>
                    <a:pt x="98" y="1"/>
                  </a:moveTo>
                  <a:cubicBezTo>
                    <a:pt x="40" y="1"/>
                    <a:pt x="0" y="70"/>
                    <a:pt x="8" y="156"/>
                  </a:cubicBezTo>
                  <a:cubicBezTo>
                    <a:pt x="16" y="241"/>
                    <a:pt x="69" y="310"/>
                    <a:pt x="126" y="310"/>
                  </a:cubicBezTo>
                  <a:cubicBezTo>
                    <a:pt x="184" y="310"/>
                    <a:pt x="225" y="240"/>
                    <a:pt x="216" y="156"/>
                  </a:cubicBezTo>
                  <a:cubicBezTo>
                    <a:pt x="209" y="70"/>
                    <a:pt x="156" y="1"/>
                    <a:pt x="98"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50"/>
            <p:cNvSpPr/>
            <p:nvPr/>
          </p:nvSpPr>
          <p:spPr>
            <a:xfrm>
              <a:off x="4505900" y="4664225"/>
              <a:ext cx="5650" cy="7725"/>
            </a:xfrm>
            <a:custGeom>
              <a:avLst/>
              <a:gdLst/>
              <a:ahLst/>
              <a:cxnLst/>
              <a:rect l="l" t="t" r="r" b="b"/>
              <a:pathLst>
                <a:path w="226" h="309" extrusionOk="0">
                  <a:moveTo>
                    <a:pt x="99" y="1"/>
                  </a:moveTo>
                  <a:cubicBezTo>
                    <a:pt x="41" y="1"/>
                    <a:pt x="1" y="70"/>
                    <a:pt x="9" y="155"/>
                  </a:cubicBezTo>
                  <a:cubicBezTo>
                    <a:pt x="17" y="240"/>
                    <a:pt x="69" y="308"/>
                    <a:pt x="127" y="308"/>
                  </a:cubicBezTo>
                  <a:cubicBezTo>
                    <a:pt x="184" y="308"/>
                    <a:pt x="225" y="240"/>
                    <a:pt x="217" y="155"/>
                  </a:cubicBezTo>
                  <a:cubicBezTo>
                    <a:pt x="209" y="69"/>
                    <a:pt x="156" y="1"/>
                    <a:pt x="99" y="1"/>
                  </a:cubicBezTo>
                  <a:close/>
                </a:path>
              </a:pathLst>
            </a:custGeom>
            <a:solidFill>
              <a:srgbClr val="682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50"/>
            <p:cNvSpPr/>
            <p:nvPr/>
          </p:nvSpPr>
          <p:spPr>
            <a:xfrm>
              <a:off x="4505350" y="4642650"/>
              <a:ext cx="5625" cy="7725"/>
            </a:xfrm>
            <a:custGeom>
              <a:avLst/>
              <a:gdLst/>
              <a:ahLst/>
              <a:cxnLst/>
              <a:rect l="l" t="t" r="r" b="b"/>
              <a:pathLst>
                <a:path w="225" h="309" extrusionOk="0">
                  <a:moveTo>
                    <a:pt x="98" y="0"/>
                  </a:moveTo>
                  <a:cubicBezTo>
                    <a:pt x="40" y="0"/>
                    <a:pt x="1" y="69"/>
                    <a:pt x="8" y="154"/>
                  </a:cubicBezTo>
                  <a:cubicBezTo>
                    <a:pt x="17" y="240"/>
                    <a:pt x="69" y="308"/>
                    <a:pt x="127" y="308"/>
                  </a:cubicBezTo>
                  <a:cubicBezTo>
                    <a:pt x="184"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50"/>
            <p:cNvSpPr/>
            <p:nvPr/>
          </p:nvSpPr>
          <p:spPr>
            <a:xfrm>
              <a:off x="4504800" y="4621050"/>
              <a:ext cx="5625" cy="7700"/>
            </a:xfrm>
            <a:custGeom>
              <a:avLst/>
              <a:gdLst/>
              <a:ahLst/>
              <a:cxnLst/>
              <a:rect l="l" t="t" r="r" b="b"/>
              <a:pathLst>
                <a:path w="225" h="308" extrusionOk="0">
                  <a:moveTo>
                    <a:pt x="98" y="0"/>
                  </a:moveTo>
                  <a:cubicBezTo>
                    <a:pt x="40" y="0"/>
                    <a:pt x="1" y="70"/>
                    <a:pt x="8" y="154"/>
                  </a:cubicBezTo>
                  <a:cubicBezTo>
                    <a:pt x="16" y="239"/>
                    <a:pt x="69" y="308"/>
                    <a:pt x="127" y="308"/>
                  </a:cubicBezTo>
                  <a:cubicBezTo>
                    <a:pt x="183" y="308"/>
                    <a:pt x="224" y="239"/>
                    <a:pt x="217" y="154"/>
                  </a:cubicBezTo>
                  <a:cubicBezTo>
                    <a:pt x="208"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50"/>
            <p:cNvSpPr/>
            <p:nvPr/>
          </p:nvSpPr>
          <p:spPr>
            <a:xfrm>
              <a:off x="4504225" y="4599450"/>
              <a:ext cx="5625" cy="7750"/>
            </a:xfrm>
            <a:custGeom>
              <a:avLst/>
              <a:gdLst/>
              <a:ahLst/>
              <a:cxnLst/>
              <a:rect l="l" t="t" r="r" b="b"/>
              <a:pathLst>
                <a:path w="225" h="310" extrusionOk="0">
                  <a:moveTo>
                    <a:pt x="98" y="1"/>
                  </a:moveTo>
                  <a:cubicBezTo>
                    <a:pt x="40" y="1"/>
                    <a:pt x="0" y="70"/>
                    <a:pt x="9" y="155"/>
                  </a:cubicBezTo>
                  <a:cubicBezTo>
                    <a:pt x="16" y="241"/>
                    <a:pt x="69" y="310"/>
                    <a:pt x="127" y="310"/>
                  </a:cubicBezTo>
                  <a:cubicBezTo>
                    <a:pt x="184" y="310"/>
                    <a:pt x="225" y="239"/>
                    <a:pt x="216" y="155"/>
                  </a:cubicBezTo>
                  <a:cubicBezTo>
                    <a:pt x="209" y="69"/>
                    <a:pt x="156" y="1"/>
                    <a:pt x="98"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50"/>
            <p:cNvSpPr/>
            <p:nvPr/>
          </p:nvSpPr>
          <p:spPr>
            <a:xfrm>
              <a:off x="4503675" y="4577850"/>
              <a:ext cx="5625" cy="7750"/>
            </a:xfrm>
            <a:custGeom>
              <a:avLst/>
              <a:gdLst/>
              <a:ahLst/>
              <a:cxnLst/>
              <a:rect l="l" t="t" r="r" b="b"/>
              <a:pathLst>
                <a:path w="225" h="310" extrusionOk="0">
                  <a:moveTo>
                    <a:pt x="98" y="0"/>
                  </a:moveTo>
                  <a:cubicBezTo>
                    <a:pt x="40" y="0"/>
                    <a:pt x="0" y="69"/>
                    <a:pt x="9" y="154"/>
                  </a:cubicBezTo>
                  <a:cubicBezTo>
                    <a:pt x="16" y="241"/>
                    <a:pt x="69" y="309"/>
                    <a:pt x="127" y="309"/>
                  </a:cubicBezTo>
                  <a:cubicBezTo>
                    <a:pt x="184" y="309"/>
                    <a:pt x="225" y="241"/>
                    <a:pt x="216" y="154"/>
                  </a:cubicBezTo>
                  <a:cubicBezTo>
                    <a:pt x="209" y="69"/>
                    <a:pt x="156" y="0"/>
                    <a:pt x="98"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50"/>
            <p:cNvSpPr/>
            <p:nvPr/>
          </p:nvSpPr>
          <p:spPr>
            <a:xfrm>
              <a:off x="4388325" y="4686575"/>
              <a:ext cx="5475" cy="7875"/>
            </a:xfrm>
            <a:custGeom>
              <a:avLst/>
              <a:gdLst/>
              <a:ahLst/>
              <a:cxnLst/>
              <a:rect l="l" t="t" r="r" b="b"/>
              <a:pathLst>
                <a:path w="219" h="315" extrusionOk="0">
                  <a:moveTo>
                    <a:pt x="101" y="0"/>
                  </a:moveTo>
                  <a:cubicBezTo>
                    <a:pt x="43" y="0"/>
                    <a:pt x="1" y="71"/>
                    <a:pt x="6" y="158"/>
                  </a:cubicBezTo>
                  <a:cubicBezTo>
                    <a:pt x="10" y="245"/>
                    <a:pt x="61" y="315"/>
                    <a:pt x="119" y="315"/>
                  </a:cubicBezTo>
                  <a:cubicBezTo>
                    <a:pt x="119" y="315"/>
                    <a:pt x="120" y="315"/>
                    <a:pt x="120" y="315"/>
                  </a:cubicBezTo>
                  <a:cubicBezTo>
                    <a:pt x="177" y="315"/>
                    <a:pt x="219" y="244"/>
                    <a:pt x="214" y="158"/>
                  </a:cubicBezTo>
                  <a:cubicBezTo>
                    <a:pt x="208" y="71"/>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50"/>
            <p:cNvSpPr/>
            <p:nvPr/>
          </p:nvSpPr>
          <p:spPr>
            <a:xfrm>
              <a:off x="4388525" y="4664625"/>
              <a:ext cx="5500" cy="7850"/>
            </a:xfrm>
            <a:custGeom>
              <a:avLst/>
              <a:gdLst/>
              <a:ahLst/>
              <a:cxnLst/>
              <a:rect l="l" t="t" r="r" b="b"/>
              <a:pathLst>
                <a:path w="220" h="314" extrusionOk="0">
                  <a:moveTo>
                    <a:pt x="100" y="0"/>
                  </a:moveTo>
                  <a:cubicBezTo>
                    <a:pt x="42" y="0"/>
                    <a:pt x="0" y="70"/>
                    <a:pt x="5" y="156"/>
                  </a:cubicBezTo>
                  <a:cubicBezTo>
                    <a:pt x="11" y="244"/>
                    <a:pt x="60" y="313"/>
                    <a:pt x="118" y="313"/>
                  </a:cubicBezTo>
                  <a:cubicBezTo>
                    <a:pt x="175" y="313"/>
                    <a:pt x="219" y="244"/>
                    <a:pt x="213"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50"/>
            <p:cNvSpPr/>
            <p:nvPr/>
          </p:nvSpPr>
          <p:spPr>
            <a:xfrm>
              <a:off x="4388675" y="4642625"/>
              <a:ext cx="5500" cy="7850"/>
            </a:xfrm>
            <a:custGeom>
              <a:avLst/>
              <a:gdLst/>
              <a:ahLst/>
              <a:cxnLst/>
              <a:rect l="l" t="t" r="r" b="b"/>
              <a:pathLst>
                <a:path w="220" h="314" extrusionOk="0">
                  <a:moveTo>
                    <a:pt x="100" y="0"/>
                  </a:moveTo>
                  <a:cubicBezTo>
                    <a:pt x="42" y="0"/>
                    <a:pt x="0" y="70"/>
                    <a:pt x="6" y="156"/>
                  </a:cubicBezTo>
                  <a:cubicBezTo>
                    <a:pt x="11" y="244"/>
                    <a:pt x="61" y="313"/>
                    <a:pt x="119" y="313"/>
                  </a:cubicBezTo>
                  <a:cubicBezTo>
                    <a:pt x="177" y="313"/>
                    <a:pt x="220" y="244"/>
                    <a:pt x="214" y="156"/>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50"/>
            <p:cNvSpPr/>
            <p:nvPr/>
          </p:nvSpPr>
          <p:spPr>
            <a:xfrm>
              <a:off x="4388875" y="4620625"/>
              <a:ext cx="5475" cy="7850"/>
            </a:xfrm>
            <a:custGeom>
              <a:avLst/>
              <a:gdLst/>
              <a:ahLst/>
              <a:cxnLst/>
              <a:rect l="l" t="t" r="r" b="b"/>
              <a:pathLst>
                <a:path w="219" h="314" extrusionOk="0">
                  <a:moveTo>
                    <a:pt x="101" y="0"/>
                  </a:moveTo>
                  <a:cubicBezTo>
                    <a:pt x="43" y="0"/>
                    <a:pt x="1" y="70"/>
                    <a:pt x="6" y="156"/>
                  </a:cubicBezTo>
                  <a:cubicBezTo>
                    <a:pt x="11" y="244"/>
                    <a:pt x="61" y="313"/>
                    <a:pt x="119" y="313"/>
                  </a:cubicBezTo>
                  <a:cubicBezTo>
                    <a:pt x="119" y="313"/>
                    <a:pt x="120" y="313"/>
                    <a:pt x="120" y="313"/>
                  </a:cubicBezTo>
                  <a:cubicBezTo>
                    <a:pt x="176" y="313"/>
                    <a:pt x="219" y="243"/>
                    <a:pt x="214" y="156"/>
                  </a:cubicBezTo>
                  <a:cubicBezTo>
                    <a:pt x="208" y="70"/>
                    <a:pt x="159" y="0"/>
                    <a:pt x="101"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50"/>
            <p:cNvSpPr/>
            <p:nvPr/>
          </p:nvSpPr>
          <p:spPr>
            <a:xfrm>
              <a:off x="4389050" y="4598650"/>
              <a:ext cx="5475" cy="7850"/>
            </a:xfrm>
            <a:custGeom>
              <a:avLst/>
              <a:gdLst/>
              <a:ahLst/>
              <a:cxnLst/>
              <a:rect l="l" t="t" r="r" b="b"/>
              <a:pathLst>
                <a:path w="219" h="314" extrusionOk="0">
                  <a:moveTo>
                    <a:pt x="100" y="0"/>
                  </a:moveTo>
                  <a:cubicBezTo>
                    <a:pt x="42" y="0"/>
                    <a:pt x="0" y="70"/>
                    <a:pt x="5" y="157"/>
                  </a:cubicBezTo>
                  <a:cubicBezTo>
                    <a:pt x="11" y="244"/>
                    <a:pt x="60" y="313"/>
                    <a:pt x="118" y="313"/>
                  </a:cubicBezTo>
                  <a:cubicBezTo>
                    <a:pt x="177" y="313"/>
                    <a:pt x="218" y="244"/>
                    <a:pt x="214" y="157"/>
                  </a:cubicBezTo>
                  <a:cubicBezTo>
                    <a:pt x="209" y="70"/>
                    <a:pt x="158" y="0"/>
                    <a:pt x="100" y="0"/>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50"/>
            <p:cNvSpPr/>
            <p:nvPr/>
          </p:nvSpPr>
          <p:spPr>
            <a:xfrm>
              <a:off x="4389225" y="4576625"/>
              <a:ext cx="5500" cy="7850"/>
            </a:xfrm>
            <a:custGeom>
              <a:avLst/>
              <a:gdLst/>
              <a:ahLst/>
              <a:cxnLst/>
              <a:rect l="l" t="t" r="r" b="b"/>
              <a:pathLst>
                <a:path w="220" h="314" extrusionOk="0">
                  <a:moveTo>
                    <a:pt x="102" y="1"/>
                  </a:moveTo>
                  <a:cubicBezTo>
                    <a:pt x="44" y="1"/>
                    <a:pt x="0" y="70"/>
                    <a:pt x="6" y="158"/>
                  </a:cubicBezTo>
                  <a:cubicBezTo>
                    <a:pt x="11" y="244"/>
                    <a:pt x="62" y="314"/>
                    <a:pt x="120" y="314"/>
                  </a:cubicBezTo>
                  <a:cubicBezTo>
                    <a:pt x="176" y="314"/>
                    <a:pt x="220" y="244"/>
                    <a:pt x="214" y="158"/>
                  </a:cubicBezTo>
                  <a:cubicBezTo>
                    <a:pt x="209" y="70"/>
                    <a:pt x="159" y="1"/>
                    <a:pt x="102" y="1"/>
                  </a:cubicBezTo>
                  <a:close/>
                </a:path>
              </a:pathLst>
            </a:custGeom>
            <a:solidFill>
              <a:srgbClr val="000000">
                <a:alpha val="48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50"/>
            <p:cNvSpPr/>
            <p:nvPr/>
          </p:nvSpPr>
          <p:spPr>
            <a:xfrm>
              <a:off x="4447550" y="4540125"/>
              <a:ext cx="7300" cy="5350"/>
            </a:xfrm>
            <a:custGeom>
              <a:avLst/>
              <a:gdLst/>
              <a:ahLst/>
              <a:cxnLst/>
              <a:rect l="l" t="t" r="r" b="b"/>
              <a:pathLst>
                <a:path w="292" h="214" extrusionOk="0">
                  <a:moveTo>
                    <a:pt x="199" y="1"/>
                  </a:moveTo>
                  <a:cubicBezTo>
                    <a:pt x="130" y="1"/>
                    <a:pt x="25" y="62"/>
                    <a:pt x="14" y="90"/>
                  </a:cubicBezTo>
                  <a:cubicBezTo>
                    <a:pt x="0" y="121"/>
                    <a:pt x="38" y="167"/>
                    <a:pt x="100" y="195"/>
                  </a:cubicBezTo>
                  <a:cubicBezTo>
                    <a:pt x="129" y="207"/>
                    <a:pt x="157" y="214"/>
                    <a:pt x="181" y="214"/>
                  </a:cubicBezTo>
                  <a:cubicBezTo>
                    <a:pt x="209" y="214"/>
                    <a:pt x="230" y="205"/>
                    <a:pt x="237" y="188"/>
                  </a:cubicBezTo>
                  <a:cubicBezTo>
                    <a:pt x="252" y="158"/>
                    <a:pt x="291" y="34"/>
                    <a:pt x="230" y="6"/>
                  </a:cubicBezTo>
                  <a:cubicBezTo>
                    <a:pt x="221" y="2"/>
                    <a:pt x="210" y="1"/>
                    <a:pt x="19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50"/>
            <p:cNvSpPr/>
            <p:nvPr/>
          </p:nvSpPr>
          <p:spPr>
            <a:xfrm>
              <a:off x="4445075" y="4537250"/>
              <a:ext cx="6750" cy="4425"/>
            </a:xfrm>
            <a:custGeom>
              <a:avLst/>
              <a:gdLst/>
              <a:ahLst/>
              <a:cxnLst/>
              <a:rect l="l" t="t" r="r" b="b"/>
              <a:pathLst>
                <a:path w="270" h="177" extrusionOk="0">
                  <a:moveTo>
                    <a:pt x="48" y="0"/>
                  </a:moveTo>
                  <a:cubicBezTo>
                    <a:pt x="48" y="0"/>
                    <a:pt x="48" y="0"/>
                    <a:pt x="47" y="0"/>
                  </a:cubicBezTo>
                  <a:cubicBezTo>
                    <a:pt x="14" y="1"/>
                    <a:pt x="0" y="42"/>
                    <a:pt x="18" y="91"/>
                  </a:cubicBezTo>
                  <a:cubicBezTo>
                    <a:pt x="34" y="138"/>
                    <a:pt x="74" y="176"/>
                    <a:pt x="107" y="176"/>
                  </a:cubicBezTo>
                  <a:cubicBezTo>
                    <a:pt x="108" y="176"/>
                    <a:pt x="109" y="176"/>
                    <a:pt x="110" y="176"/>
                  </a:cubicBezTo>
                  <a:cubicBezTo>
                    <a:pt x="144" y="175"/>
                    <a:pt x="270" y="159"/>
                    <a:pt x="253" y="111"/>
                  </a:cubicBezTo>
                  <a:cubicBezTo>
                    <a:pt x="236" y="63"/>
                    <a:pt x="85" y="0"/>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50"/>
            <p:cNvSpPr/>
            <p:nvPr/>
          </p:nvSpPr>
          <p:spPr>
            <a:xfrm>
              <a:off x="4452975" y="4539800"/>
              <a:ext cx="6700" cy="5925"/>
            </a:xfrm>
            <a:custGeom>
              <a:avLst/>
              <a:gdLst/>
              <a:ahLst/>
              <a:cxnLst/>
              <a:rect l="l" t="t" r="r" b="b"/>
              <a:pathLst>
                <a:path w="268" h="237" extrusionOk="0">
                  <a:moveTo>
                    <a:pt x="54" y="0"/>
                  </a:moveTo>
                  <a:cubicBezTo>
                    <a:pt x="53" y="0"/>
                    <a:pt x="53" y="0"/>
                    <a:pt x="52" y="0"/>
                  </a:cubicBezTo>
                  <a:cubicBezTo>
                    <a:pt x="0" y="5"/>
                    <a:pt x="48" y="142"/>
                    <a:pt x="62" y="178"/>
                  </a:cubicBezTo>
                  <a:cubicBezTo>
                    <a:pt x="77" y="212"/>
                    <a:pt x="125" y="237"/>
                    <a:pt x="174" y="237"/>
                  </a:cubicBezTo>
                  <a:cubicBezTo>
                    <a:pt x="177" y="237"/>
                    <a:pt x="181" y="237"/>
                    <a:pt x="185" y="236"/>
                  </a:cubicBezTo>
                  <a:cubicBezTo>
                    <a:pt x="237" y="232"/>
                    <a:pt x="268" y="201"/>
                    <a:pt x="252" y="166"/>
                  </a:cubicBezTo>
                  <a:cubicBezTo>
                    <a:pt x="237" y="130"/>
                    <a:pt x="108" y="0"/>
                    <a:pt x="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50"/>
            <p:cNvSpPr/>
            <p:nvPr/>
          </p:nvSpPr>
          <p:spPr>
            <a:xfrm>
              <a:off x="4446650" y="4534650"/>
              <a:ext cx="6500" cy="4875"/>
            </a:xfrm>
            <a:custGeom>
              <a:avLst/>
              <a:gdLst/>
              <a:ahLst/>
              <a:cxnLst/>
              <a:rect l="l" t="t" r="r" b="b"/>
              <a:pathLst>
                <a:path w="260" h="195" extrusionOk="0">
                  <a:moveTo>
                    <a:pt x="94" y="0"/>
                  </a:moveTo>
                  <a:cubicBezTo>
                    <a:pt x="85" y="0"/>
                    <a:pt x="76" y="1"/>
                    <a:pt x="68" y="3"/>
                  </a:cubicBezTo>
                  <a:cubicBezTo>
                    <a:pt x="22" y="11"/>
                    <a:pt x="0" y="43"/>
                    <a:pt x="19" y="72"/>
                  </a:cubicBezTo>
                  <a:cubicBezTo>
                    <a:pt x="35" y="102"/>
                    <a:pt x="159" y="194"/>
                    <a:pt x="209" y="194"/>
                  </a:cubicBezTo>
                  <a:cubicBezTo>
                    <a:pt x="211" y="194"/>
                    <a:pt x="213" y="194"/>
                    <a:pt x="215" y="194"/>
                  </a:cubicBezTo>
                  <a:cubicBezTo>
                    <a:pt x="260" y="184"/>
                    <a:pt x="199" y="69"/>
                    <a:pt x="183" y="39"/>
                  </a:cubicBezTo>
                  <a:cubicBezTo>
                    <a:pt x="167" y="16"/>
                    <a:pt x="131" y="0"/>
                    <a:pt x="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50"/>
            <p:cNvSpPr/>
            <p:nvPr/>
          </p:nvSpPr>
          <p:spPr>
            <a:xfrm>
              <a:off x="4454425" y="4538550"/>
              <a:ext cx="5325" cy="3450"/>
            </a:xfrm>
            <a:custGeom>
              <a:avLst/>
              <a:gdLst/>
              <a:ahLst/>
              <a:cxnLst/>
              <a:rect l="l" t="t" r="r" b="b"/>
              <a:pathLst>
                <a:path w="213" h="138" extrusionOk="0">
                  <a:moveTo>
                    <a:pt x="121" y="0"/>
                  </a:moveTo>
                  <a:cubicBezTo>
                    <a:pt x="120" y="0"/>
                    <a:pt x="118" y="0"/>
                    <a:pt x="116" y="1"/>
                  </a:cubicBezTo>
                  <a:cubicBezTo>
                    <a:pt x="93" y="6"/>
                    <a:pt x="0" y="28"/>
                    <a:pt x="19" y="66"/>
                  </a:cubicBezTo>
                  <a:cubicBezTo>
                    <a:pt x="36" y="101"/>
                    <a:pt x="143" y="137"/>
                    <a:pt x="177" y="137"/>
                  </a:cubicBezTo>
                  <a:cubicBezTo>
                    <a:pt x="179" y="137"/>
                    <a:pt x="181" y="137"/>
                    <a:pt x="183" y="137"/>
                  </a:cubicBezTo>
                  <a:cubicBezTo>
                    <a:pt x="208" y="133"/>
                    <a:pt x="212" y="98"/>
                    <a:pt x="194" y="61"/>
                  </a:cubicBezTo>
                  <a:cubicBezTo>
                    <a:pt x="177" y="26"/>
                    <a:pt x="146" y="0"/>
                    <a:pt x="1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50"/>
            <p:cNvSpPr/>
            <p:nvPr/>
          </p:nvSpPr>
          <p:spPr>
            <a:xfrm>
              <a:off x="4452125" y="4534975"/>
              <a:ext cx="5350" cy="4900"/>
            </a:xfrm>
            <a:custGeom>
              <a:avLst/>
              <a:gdLst/>
              <a:ahLst/>
              <a:cxnLst/>
              <a:rect l="l" t="t" r="r" b="b"/>
              <a:pathLst>
                <a:path w="214" h="196" extrusionOk="0">
                  <a:moveTo>
                    <a:pt x="60" y="1"/>
                  </a:moveTo>
                  <a:cubicBezTo>
                    <a:pt x="49" y="1"/>
                    <a:pt x="40" y="3"/>
                    <a:pt x="34" y="9"/>
                  </a:cubicBezTo>
                  <a:cubicBezTo>
                    <a:pt x="14" y="28"/>
                    <a:pt x="1" y="149"/>
                    <a:pt x="44" y="185"/>
                  </a:cubicBezTo>
                  <a:cubicBezTo>
                    <a:pt x="53" y="192"/>
                    <a:pt x="63" y="195"/>
                    <a:pt x="75" y="195"/>
                  </a:cubicBezTo>
                  <a:cubicBezTo>
                    <a:pt x="119" y="195"/>
                    <a:pt x="176" y="152"/>
                    <a:pt x="192" y="137"/>
                  </a:cubicBezTo>
                  <a:cubicBezTo>
                    <a:pt x="213" y="118"/>
                    <a:pt x="193" y="75"/>
                    <a:pt x="150" y="39"/>
                  </a:cubicBezTo>
                  <a:cubicBezTo>
                    <a:pt x="120" y="14"/>
                    <a:pt x="85"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50"/>
            <p:cNvSpPr/>
            <p:nvPr/>
          </p:nvSpPr>
          <p:spPr>
            <a:xfrm>
              <a:off x="4449800" y="4538250"/>
              <a:ext cx="6300" cy="3775"/>
            </a:xfrm>
            <a:custGeom>
              <a:avLst/>
              <a:gdLst/>
              <a:ahLst/>
              <a:cxnLst/>
              <a:rect l="l" t="t" r="r" b="b"/>
              <a:pathLst>
                <a:path w="252" h="151" extrusionOk="0">
                  <a:moveTo>
                    <a:pt x="70" y="0"/>
                  </a:moveTo>
                  <a:cubicBezTo>
                    <a:pt x="42" y="0"/>
                    <a:pt x="21" y="8"/>
                    <a:pt x="14" y="25"/>
                  </a:cubicBezTo>
                  <a:cubicBezTo>
                    <a:pt x="1" y="56"/>
                    <a:pt x="40" y="103"/>
                    <a:pt x="101" y="131"/>
                  </a:cubicBezTo>
                  <a:cubicBezTo>
                    <a:pt x="130" y="144"/>
                    <a:pt x="158" y="150"/>
                    <a:pt x="182" y="150"/>
                  </a:cubicBezTo>
                  <a:cubicBezTo>
                    <a:pt x="210" y="150"/>
                    <a:pt x="231" y="142"/>
                    <a:pt x="238" y="124"/>
                  </a:cubicBezTo>
                  <a:cubicBezTo>
                    <a:pt x="252" y="93"/>
                    <a:pt x="213" y="45"/>
                    <a:pt x="151" y="19"/>
                  </a:cubicBezTo>
                  <a:cubicBezTo>
                    <a:pt x="123" y="6"/>
                    <a:pt x="94"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50"/>
            <p:cNvSpPr/>
            <p:nvPr/>
          </p:nvSpPr>
          <p:spPr>
            <a:xfrm>
              <a:off x="4412325" y="4520000"/>
              <a:ext cx="6225" cy="5650"/>
            </a:xfrm>
            <a:custGeom>
              <a:avLst/>
              <a:gdLst/>
              <a:ahLst/>
              <a:cxnLst/>
              <a:rect l="l" t="t" r="r" b="b"/>
              <a:pathLst>
                <a:path w="249" h="226" extrusionOk="0">
                  <a:moveTo>
                    <a:pt x="170" y="1"/>
                  </a:moveTo>
                  <a:cubicBezTo>
                    <a:pt x="103" y="1"/>
                    <a:pt x="3" y="125"/>
                    <a:pt x="2" y="159"/>
                  </a:cubicBezTo>
                  <a:cubicBezTo>
                    <a:pt x="1" y="194"/>
                    <a:pt x="55" y="222"/>
                    <a:pt x="122" y="225"/>
                  </a:cubicBezTo>
                  <a:cubicBezTo>
                    <a:pt x="125" y="225"/>
                    <a:pt x="127" y="225"/>
                    <a:pt x="130" y="225"/>
                  </a:cubicBezTo>
                  <a:cubicBezTo>
                    <a:pt x="194" y="225"/>
                    <a:pt x="246" y="200"/>
                    <a:pt x="248" y="168"/>
                  </a:cubicBezTo>
                  <a:cubicBezTo>
                    <a:pt x="249" y="134"/>
                    <a:pt x="239" y="4"/>
                    <a:pt x="172" y="1"/>
                  </a:cubicBezTo>
                  <a:cubicBezTo>
                    <a:pt x="171" y="1"/>
                    <a:pt x="171" y="1"/>
                    <a:pt x="1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50"/>
            <p:cNvSpPr/>
            <p:nvPr/>
          </p:nvSpPr>
          <p:spPr>
            <a:xfrm>
              <a:off x="4408225" y="4519650"/>
              <a:ext cx="7375" cy="3875"/>
            </a:xfrm>
            <a:custGeom>
              <a:avLst/>
              <a:gdLst/>
              <a:ahLst/>
              <a:cxnLst/>
              <a:rect l="l" t="t" r="r" b="b"/>
              <a:pathLst>
                <a:path w="295" h="155" extrusionOk="0">
                  <a:moveTo>
                    <a:pt x="105" y="1"/>
                  </a:moveTo>
                  <a:cubicBezTo>
                    <a:pt x="70" y="1"/>
                    <a:pt x="41" y="4"/>
                    <a:pt x="30" y="9"/>
                  </a:cubicBezTo>
                  <a:cubicBezTo>
                    <a:pt x="0" y="24"/>
                    <a:pt x="3" y="66"/>
                    <a:pt x="35" y="105"/>
                  </a:cubicBezTo>
                  <a:cubicBezTo>
                    <a:pt x="63" y="136"/>
                    <a:pt x="102" y="155"/>
                    <a:pt x="131" y="155"/>
                  </a:cubicBezTo>
                  <a:cubicBezTo>
                    <a:pt x="139" y="155"/>
                    <a:pt x="146" y="153"/>
                    <a:pt x="152" y="151"/>
                  </a:cubicBezTo>
                  <a:cubicBezTo>
                    <a:pt x="185" y="135"/>
                    <a:pt x="295" y="73"/>
                    <a:pt x="262" y="35"/>
                  </a:cubicBezTo>
                  <a:cubicBezTo>
                    <a:pt x="240" y="11"/>
                    <a:pt x="165" y="1"/>
                    <a:pt x="1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50"/>
            <p:cNvSpPr/>
            <p:nvPr/>
          </p:nvSpPr>
          <p:spPr>
            <a:xfrm>
              <a:off x="4416175" y="4519100"/>
              <a:ext cx="8075" cy="4700"/>
            </a:xfrm>
            <a:custGeom>
              <a:avLst/>
              <a:gdLst/>
              <a:ahLst/>
              <a:cxnLst/>
              <a:rect l="l" t="t" r="r" b="b"/>
              <a:pathLst>
                <a:path w="323" h="188" extrusionOk="0">
                  <a:moveTo>
                    <a:pt x="72" y="1"/>
                  </a:moveTo>
                  <a:cubicBezTo>
                    <a:pt x="62" y="1"/>
                    <a:pt x="53" y="2"/>
                    <a:pt x="47" y="5"/>
                  </a:cubicBezTo>
                  <a:cubicBezTo>
                    <a:pt x="1" y="29"/>
                    <a:pt x="97" y="138"/>
                    <a:pt x="124" y="165"/>
                  </a:cubicBezTo>
                  <a:cubicBezTo>
                    <a:pt x="139" y="180"/>
                    <a:pt x="165" y="188"/>
                    <a:pt x="193" y="188"/>
                  </a:cubicBezTo>
                  <a:cubicBezTo>
                    <a:pt x="215" y="188"/>
                    <a:pt x="238" y="183"/>
                    <a:pt x="259" y="174"/>
                  </a:cubicBezTo>
                  <a:cubicBezTo>
                    <a:pt x="306" y="152"/>
                    <a:pt x="322" y="110"/>
                    <a:pt x="295" y="83"/>
                  </a:cubicBezTo>
                  <a:cubicBezTo>
                    <a:pt x="271" y="58"/>
                    <a:pt x="137" y="1"/>
                    <a:pt x="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50"/>
            <p:cNvSpPr/>
            <p:nvPr/>
          </p:nvSpPr>
          <p:spPr>
            <a:xfrm>
              <a:off x="4408750" y="4516175"/>
              <a:ext cx="7350" cy="3775"/>
            </a:xfrm>
            <a:custGeom>
              <a:avLst/>
              <a:gdLst/>
              <a:ahLst/>
              <a:cxnLst/>
              <a:rect l="l" t="t" r="r" b="b"/>
              <a:pathLst>
                <a:path w="294" h="151" extrusionOk="0">
                  <a:moveTo>
                    <a:pt x="118" y="1"/>
                  </a:moveTo>
                  <a:cubicBezTo>
                    <a:pt x="94" y="1"/>
                    <a:pt x="68" y="8"/>
                    <a:pt x="46" y="22"/>
                  </a:cubicBezTo>
                  <a:cubicBezTo>
                    <a:pt x="8" y="47"/>
                    <a:pt x="1" y="84"/>
                    <a:pt x="28" y="105"/>
                  </a:cubicBezTo>
                  <a:cubicBezTo>
                    <a:pt x="49" y="122"/>
                    <a:pt x="153" y="151"/>
                    <a:pt x="216" y="151"/>
                  </a:cubicBezTo>
                  <a:cubicBezTo>
                    <a:pt x="233" y="151"/>
                    <a:pt x="247" y="149"/>
                    <a:pt x="256" y="143"/>
                  </a:cubicBezTo>
                  <a:cubicBezTo>
                    <a:pt x="294" y="118"/>
                    <a:pt x="194" y="36"/>
                    <a:pt x="166" y="15"/>
                  </a:cubicBezTo>
                  <a:cubicBezTo>
                    <a:pt x="154" y="5"/>
                    <a:pt x="137"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50"/>
            <p:cNvSpPr/>
            <p:nvPr/>
          </p:nvSpPr>
          <p:spPr>
            <a:xfrm>
              <a:off x="4417250" y="4516800"/>
              <a:ext cx="5800" cy="3000"/>
            </a:xfrm>
            <a:custGeom>
              <a:avLst/>
              <a:gdLst/>
              <a:ahLst/>
              <a:cxnLst/>
              <a:rect l="l" t="t" r="r" b="b"/>
              <a:pathLst>
                <a:path w="232" h="120" extrusionOk="0">
                  <a:moveTo>
                    <a:pt x="121" y="1"/>
                  </a:moveTo>
                  <a:cubicBezTo>
                    <a:pt x="113" y="1"/>
                    <a:pt x="105" y="3"/>
                    <a:pt x="99" y="6"/>
                  </a:cubicBezTo>
                  <a:cubicBezTo>
                    <a:pt x="78" y="18"/>
                    <a:pt x="1" y="75"/>
                    <a:pt x="33" y="102"/>
                  </a:cubicBezTo>
                  <a:cubicBezTo>
                    <a:pt x="47" y="115"/>
                    <a:pt x="81" y="120"/>
                    <a:pt x="117" y="120"/>
                  </a:cubicBezTo>
                  <a:cubicBezTo>
                    <a:pt x="158" y="120"/>
                    <a:pt x="199" y="113"/>
                    <a:pt x="211" y="107"/>
                  </a:cubicBezTo>
                  <a:cubicBezTo>
                    <a:pt x="232" y="93"/>
                    <a:pt x="226" y="60"/>
                    <a:pt x="194" y="33"/>
                  </a:cubicBezTo>
                  <a:cubicBezTo>
                    <a:pt x="172" y="13"/>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50"/>
            <p:cNvSpPr/>
            <p:nvPr/>
          </p:nvSpPr>
          <p:spPr>
            <a:xfrm>
              <a:off x="4414150" y="4514825"/>
              <a:ext cx="5475" cy="4675"/>
            </a:xfrm>
            <a:custGeom>
              <a:avLst/>
              <a:gdLst/>
              <a:ahLst/>
              <a:cxnLst/>
              <a:rect l="l" t="t" r="r" b="b"/>
              <a:pathLst>
                <a:path w="219" h="187" extrusionOk="0">
                  <a:moveTo>
                    <a:pt x="75" y="0"/>
                  </a:moveTo>
                  <a:cubicBezTo>
                    <a:pt x="44" y="0"/>
                    <a:pt x="20" y="9"/>
                    <a:pt x="12" y="24"/>
                  </a:cubicBezTo>
                  <a:cubicBezTo>
                    <a:pt x="1" y="50"/>
                    <a:pt x="31" y="169"/>
                    <a:pt x="86" y="185"/>
                  </a:cubicBezTo>
                  <a:cubicBezTo>
                    <a:pt x="90" y="186"/>
                    <a:pt x="94" y="186"/>
                    <a:pt x="99" y="186"/>
                  </a:cubicBezTo>
                  <a:cubicBezTo>
                    <a:pt x="148" y="186"/>
                    <a:pt x="197" y="106"/>
                    <a:pt x="207" y="82"/>
                  </a:cubicBezTo>
                  <a:cubicBezTo>
                    <a:pt x="219" y="59"/>
                    <a:pt x="185" y="24"/>
                    <a:pt x="130" y="8"/>
                  </a:cubicBezTo>
                  <a:cubicBezTo>
                    <a:pt x="111" y="3"/>
                    <a:pt x="92" y="0"/>
                    <a:pt x="7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50"/>
            <p:cNvSpPr/>
            <p:nvPr/>
          </p:nvSpPr>
          <p:spPr>
            <a:xfrm>
              <a:off x="4413075" y="4518450"/>
              <a:ext cx="6275" cy="3100"/>
            </a:xfrm>
            <a:custGeom>
              <a:avLst/>
              <a:gdLst/>
              <a:ahLst/>
              <a:cxnLst/>
              <a:rect l="l" t="t" r="r" b="b"/>
              <a:pathLst>
                <a:path w="251" h="124" extrusionOk="0">
                  <a:moveTo>
                    <a:pt x="119" y="0"/>
                  </a:moveTo>
                  <a:cubicBezTo>
                    <a:pt x="56" y="0"/>
                    <a:pt x="4" y="26"/>
                    <a:pt x="3" y="57"/>
                  </a:cubicBezTo>
                  <a:cubicBezTo>
                    <a:pt x="0" y="90"/>
                    <a:pt x="55" y="121"/>
                    <a:pt x="123" y="124"/>
                  </a:cubicBezTo>
                  <a:cubicBezTo>
                    <a:pt x="125" y="124"/>
                    <a:pt x="128" y="124"/>
                    <a:pt x="130" y="124"/>
                  </a:cubicBezTo>
                  <a:cubicBezTo>
                    <a:pt x="193" y="124"/>
                    <a:pt x="246" y="98"/>
                    <a:pt x="247" y="67"/>
                  </a:cubicBezTo>
                  <a:cubicBezTo>
                    <a:pt x="250" y="32"/>
                    <a:pt x="196" y="4"/>
                    <a:pt x="127" y="1"/>
                  </a:cubicBezTo>
                  <a:cubicBezTo>
                    <a:pt x="124" y="0"/>
                    <a:pt x="122"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50"/>
            <p:cNvSpPr/>
            <p:nvPr/>
          </p:nvSpPr>
          <p:spPr>
            <a:xfrm>
              <a:off x="4487625" y="4538550"/>
              <a:ext cx="6600" cy="5500"/>
            </a:xfrm>
            <a:custGeom>
              <a:avLst/>
              <a:gdLst/>
              <a:ahLst/>
              <a:cxnLst/>
              <a:rect l="l" t="t" r="r" b="b"/>
              <a:pathLst>
                <a:path w="264" h="220" extrusionOk="0">
                  <a:moveTo>
                    <a:pt x="188" y="1"/>
                  </a:moveTo>
                  <a:cubicBezTo>
                    <a:pt x="120" y="1"/>
                    <a:pt x="13" y="101"/>
                    <a:pt x="8" y="133"/>
                  </a:cubicBezTo>
                  <a:cubicBezTo>
                    <a:pt x="0" y="165"/>
                    <a:pt x="50" y="202"/>
                    <a:pt x="116" y="216"/>
                  </a:cubicBezTo>
                  <a:cubicBezTo>
                    <a:pt x="131" y="218"/>
                    <a:pt x="145" y="219"/>
                    <a:pt x="158" y="219"/>
                  </a:cubicBezTo>
                  <a:cubicBezTo>
                    <a:pt x="206" y="219"/>
                    <a:pt x="243" y="203"/>
                    <a:pt x="248" y="177"/>
                  </a:cubicBezTo>
                  <a:cubicBezTo>
                    <a:pt x="253" y="144"/>
                    <a:pt x="264" y="13"/>
                    <a:pt x="199" y="2"/>
                  </a:cubicBezTo>
                  <a:cubicBezTo>
                    <a:pt x="195" y="1"/>
                    <a:pt x="192"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50"/>
            <p:cNvSpPr/>
            <p:nvPr/>
          </p:nvSpPr>
          <p:spPr>
            <a:xfrm>
              <a:off x="4484125" y="4537250"/>
              <a:ext cx="7225" cy="4050"/>
            </a:xfrm>
            <a:custGeom>
              <a:avLst/>
              <a:gdLst/>
              <a:ahLst/>
              <a:cxnLst/>
              <a:rect l="l" t="t" r="r" b="b"/>
              <a:pathLst>
                <a:path w="289" h="162" extrusionOk="0">
                  <a:moveTo>
                    <a:pt x="56" y="1"/>
                  </a:moveTo>
                  <a:cubicBezTo>
                    <a:pt x="48" y="1"/>
                    <a:pt x="41" y="1"/>
                    <a:pt x="37" y="2"/>
                  </a:cubicBezTo>
                  <a:cubicBezTo>
                    <a:pt x="3" y="12"/>
                    <a:pt x="0" y="55"/>
                    <a:pt x="28" y="97"/>
                  </a:cubicBezTo>
                  <a:cubicBezTo>
                    <a:pt x="51" y="135"/>
                    <a:pt x="91" y="161"/>
                    <a:pt x="122" y="161"/>
                  </a:cubicBezTo>
                  <a:cubicBezTo>
                    <a:pt x="127" y="161"/>
                    <a:pt x="132" y="160"/>
                    <a:pt x="136" y="159"/>
                  </a:cubicBezTo>
                  <a:cubicBezTo>
                    <a:pt x="170" y="149"/>
                    <a:pt x="289" y="105"/>
                    <a:pt x="262" y="62"/>
                  </a:cubicBezTo>
                  <a:cubicBezTo>
                    <a:pt x="238" y="24"/>
                    <a:pt x="111" y="1"/>
                    <a:pt x="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50"/>
            <p:cNvSpPr/>
            <p:nvPr/>
          </p:nvSpPr>
          <p:spPr>
            <a:xfrm>
              <a:off x="4492175" y="4537875"/>
              <a:ext cx="7675" cy="5200"/>
            </a:xfrm>
            <a:custGeom>
              <a:avLst/>
              <a:gdLst/>
              <a:ahLst/>
              <a:cxnLst/>
              <a:rect l="l" t="t" r="r" b="b"/>
              <a:pathLst>
                <a:path w="307" h="208" extrusionOk="0">
                  <a:moveTo>
                    <a:pt x="63" y="1"/>
                  </a:moveTo>
                  <a:cubicBezTo>
                    <a:pt x="58" y="1"/>
                    <a:pt x="54" y="1"/>
                    <a:pt x="50" y="2"/>
                  </a:cubicBezTo>
                  <a:cubicBezTo>
                    <a:pt x="1" y="17"/>
                    <a:pt x="80" y="141"/>
                    <a:pt x="103" y="171"/>
                  </a:cubicBezTo>
                  <a:cubicBezTo>
                    <a:pt x="120" y="194"/>
                    <a:pt x="155" y="207"/>
                    <a:pt x="191" y="207"/>
                  </a:cubicBezTo>
                  <a:cubicBezTo>
                    <a:pt x="206" y="207"/>
                    <a:pt x="221" y="205"/>
                    <a:pt x="235" y="201"/>
                  </a:cubicBezTo>
                  <a:cubicBezTo>
                    <a:pt x="285" y="185"/>
                    <a:pt x="306" y="148"/>
                    <a:pt x="284" y="116"/>
                  </a:cubicBezTo>
                  <a:cubicBezTo>
                    <a:pt x="262" y="87"/>
                    <a:pt x="124" y="1"/>
                    <a:pt x="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50"/>
            <p:cNvSpPr/>
            <p:nvPr/>
          </p:nvSpPr>
          <p:spPr>
            <a:xfrm>
              <a:off x="4485050" y="4534025"/>
              <a:ext cx="7175" cy="4175"/>
            </a:xfrm>
            <a:custGeom>
              <a:avLst/>
              <a:gdLst/>
              <a:ahLst/>
              <a:cxnLst/>
              <a:rect l="l" t="t" r="r" b="b"/>
              <a:pathLst>
                <a:path w="287" h="167" extrusionOk="0">
                  <a:moveTo>
                    <a:pt x="111" y="0"/>
                  </a:moveTo>
                  <a:cubicBezTo>
                    <a:pt x="93" y="0"/>
                    <a:pt x="73" y="4"/>
                    <a:pt x="55" y="12"/>
                  </a:cubicBezTo>
                  <a:cubicBezTo>
                    <a:pt x="14" y="31"/>
                    <a:pt x="0" y="66"/>
                    <a:pt x="24" y="91"/>
                  </a:cubicBezTo>
                  <a:cubicBezTo>
                    <a:pt x="47" y="112"/>
                    <a:pt x="167" y="166"/>
                    <a:pt x="225" y="166"/>
                  </a:cubicBezTo>
                  <a:cubicBezTo>
                    <a:pt x="233" y="166"/>
                    <a:pt x="239" y="165"/>
                    <a:pt x="245" y="163"/>
                  </a:cubicBezTo>
                  <a:cubicBezTo>
                    <a:pt x="287" y="145"/>
                    <a:pt x="201" y="47"/>
                    <a:pt x="175" y="20"/>
                  </a:cubicBezTo>
                  <a:cubicBezTo>
                    <a:pt x="160" y="7"/>
                    <a:pt x="137" y="0"/>
                    <a:pt x="1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50"/>
            <p:cNvSpPr/>
            <p:nvPr/>
          </p:nvSpPr>
          <p:spPr>
            <a:xfrm>
              <a:off x="4493475" y="4535875"/>
              <a:ext cx="5625" cy="3125"/>
            </a:xfrm>
            <a:custGeom>
              <a:avLst/>
              <a:gdLst/>
              <a:ahLst/>
              <a:cxnLst/>
              <a:rect l="l" t="t" r="r" b="b"/>
              <a:pathLst>
                <a:path w="225" h="125" extrusionOk="0">
                  <a:moveTo>
                    <a:pt x="121" y="1"/>
                  </a:moveTo>
                  <a:cubicBezTo>
                    <a:pt x="116" y="1"/>
                    <a:pt x="111" y="2"/>
                    <a:pt x="107" y="3"/>
                  </a:cubicBezTo>
                  <a:cubicBezTo>
                    <a:pt x="83" y="15"/>
                    <a:pt x="0" y="59"/>
                    <a:pt x="27" y="91"/>
                  </a:cubicBezTo>
                  <a:cubicBezTo>
                    <a:pt x="46" y="114"/>
                    <a:pt x="117" y="125"/>
                    <a:pt x="164" y="125"/>
                  </a:cubicBezTo>
                  <a:cubicBezTo>
                    <a:pt x="181" y="125"/>
                    <a:pt x="195" y="123"/>
                    <a:pt x="202" y="120"/>
                  </a:cubicBezTo>
                  <a:cubicBezTo>
                    <a:pt x="225" y="112"/>
                    <a:pt x="223" y="77"/>
                    <a:pt x="196" y="45"/>
                  </a:cubicBezTo>
                  <a:cubicBezTo>
                    <a:pt x="175" y="18"/>
                    <a:pt x="144" y="1"/>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50"/>
            <p:cNvSpPr/>
            <p:nvPr/>
          </p:nvSpPr>
          <p:spPr>
            <a:xfrm>
              <a:off x="4490725" y="4533300"/>
              <a:ext cx="5375" cy="4750"/>
            </a:xfrm>
            <a:custGeom>
              <a:avLst/>
              <a:gdLst/>
              <a:ahLst/>
              <a:cxnLst/>
              <a:rect l="l" t="t" r="r" b="b"/>
              <a:pathLst>
                <a:path w="215" h="190" extrusionOk="0">
                  <a:moveTo>
                    <a:pt x="60" y="1"/>
                  </a:moveTo>
                  <a:cubicBezTo>
                    <a:pt x="40" y="1"/>
                    <a:pt x="24" y="6"/>
                    <a:pt x="17" y="17"/>
                  </a:cubicBezTo>
                  <a:cubicBezTo>
                    <a:pt x="1" y="39"/>
                    <a:pt x="13" y="162"/>
                    <a:pt x="65" y="185"/>
                  </a:cubicBezTo>
                  <a:cubicBezTo>
                    <a:pt x="71" y="189"/>
                    <a:pt x="78" y="190"/>
                    <a:pt x="85" y="190"/>
                  </a:cubicBezTo>
                  <a:cubicBezTo>
                    <a:pt x="132" y="190"/>
                    <a:pt x="185" y="125"/>
                    <a:pt x="201" y="105"/>
                  </a:cubicBezTo>
                  <a:cubicBezTo>
                    <a:pt x="215" y="81"/>
                    <a:pt x="187" y="43"/>
                    <a:pt x="136" y="20"/>
                  </a:cubicBezTo>
                  <a:cubicBezTo>
                    <a:pt x="109" y="7"/>
                    <a:pt x="82" y="1"/>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50"/>
            <p:cNvSpPr/>
            <p:nvPr/>
          </p:nvSpPr>
          <p:spPr>
            <a:xfrm>
              <a:off x="4489025" y="4536900"/>
              <a:ext cx="6350" cy="3250"/>
            </a:xfrm>
            <a:custGeom>
              <a:avLst/>
              <a:gdLst/>
              <a:ahLst/>
              <a:cxnLst/>
              <a:rect l="l" t="t" r="r" b="b"/>
              <a:pathLst>
                <a:path w="254" h="130" extrusionOk="0">
                  <a:moveTo>
                    <a:pt x="97" y="1"/>
                  </a:moveTo>
                  <a:cubicBezTo>
                    <a:pt x="48" y="1"/>
                    <a:pt x="12" y="17"/>
                    <a:pt x="7" y="43"/>
                  </a:cubicBezTo>
                  <a:cubicBezTo>
                    <a:pt x="0" y="76"/>
                    <a:pt x="49" y="112"/>
                    <a:pt x="116" y="126"/>
                  </a:cubicBezTo>
                  <a:cubicBezTo>
                    <a:pt x="131" y="128"/>
                    <a:pt x="145" y="130"/>
                    <a:pt x="159" y="130"/>
                  </a:cubicBezTo>
                  <a:cubicBezTo>
                    <a:pt x="207" y="130"/>
                    <a:pt x="243" y="114"/>
                    <a:pt x="248" y="88"/>
                  </a:cubicBezTo>
                  <a:cubicBezTo>
                    <a:pt x="253" y="53"/>
                    <a:pt x="205" y="16"/>
                    <a:pt x="138" y="5"/>
                  </a:cubicBezTo>
                  <a:cubicBezTo>
                    <a:pt x="124" y="2"/>
                    <a:pt x="110" y="1"/>
                    <a:pt x="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50"/>
            <p:cNvSpPr/>
            <p:nvPr/>
          </p:nvSpPr>
          <p:spPr>
            <a:xfrm>
              <a:off x="4372650" y="4503050"/>
              <a:ext cx="6350" cy="6125"/>
            </a:xfrm>
            <a:custGeom>
              <a:avLst/>
              <a:gdLst/>
              <a:ahLst/>
              <a:cxnLst/>
              <a:rect l="l" t="t" r="r" b="b"/>
              <a:pathLst>
                <a:path w="254" h="245" extrusionOk="0">
                  <a:moveTo>
                    <a:pt x="119" y="0"/>
                  </a:moveTo>
                  <a:cubicBezTo>
                    <a:pt x="113" y="0"/>
                    <a:pt x="107" y="1"/>
                    <a:pt x="101" y="4"/>
                  </a:cubicBezTo>
                  <a:cubicBezTo>
                    <a:pt x="38" y="30"/>
                    <a:pt x="0" y="189"/>
                    <a:pt x="14" y="219"/>
                  </a:cubicBezTo>
                  <a:cubicBezTo>
                    <a:pt x="22" y="236"/>
                    <a:pt x="43" y="245"/>
                    <a:pt x="71" y="245"/>
                  </a:cubicBezTo>
                  <a:cubicBezTo>
                    <a:pt x="95" y="245"/>
                    <a:pt x="123" y="239"/>
                    <a:pt x="151" y="227"/>
                  </a:cubicBezTo>
                  <a:cubicBezTo>
                    <a:pt x="213" y="200"/>
                    <a:pt x="253" y="153"/>
                    <a:pt x="240" y="121"/>
                  </a:cubicBezTo>
                  <a:cubicBezTo>
                    <a:pt x="228" y="95"/>
                    <a:pt x="175"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50"/>
            <p:cNvSpPr/>
            <p:nvPr/>
          </p:nvSpPr>
          <p:spPr>
            <a:xfrm>
              <a:off x="4367600" y="4504250"/>
              <a:ext cx="7325" cy="4475"/>
            </a:xfrm>
            <a:custGeom>
              <a:avLst/>
              <a:gdLst/>
              <a:ahLst/>
              <a:cxnLst/>
              <a:rect l="l" t="t" r="r" b="b"/>
              <a:pathLst>
                <a:path w="293" h="179" extrusionOk="0">
                  <a:moveTo>
                    <a:pt x="222" y="1"/>
                  </a:moveTo>
                  <a:cubicBezTo>
                    <a:pt x="161" y="1"/>
                    <a:pt x="43" y="58"/>
                    <a:pt x="23" y="82"/>
                  </a:cubicBezTo>
                  <a:cubicBezTo>
                    <a:pt x="0" y="108"/>
                    <a:pt x="21" y="145"/>
                    <a:pt x="69" y="166"/>
                  </a:cubicBezTo>
                  <a:cubicBezTo>
                    <a:pt x="88" y="175"/>
                    <a:pt x="110" y="179"/>
                    <a:pt x="129" y="179"/>
                  </a:cubicBezTo>
                  <a:cubicBezTo>
                    <a:pt x="157" y="179"/>
                    <a:pt x="181" y="171"/>
                    <a:pt x="194" y="155"/>
                  </a:cubicBezTo>
                  <a:cubicBezTo>
                    <a:pt x="216" y="129"/>
                    <a:pt x="292" y="25"/>
                    <a:pt x="245" y="5"/>
                  </a:cubicBezTo>
                  <a:cubicBezTo>
                    <a:pt x="239" y="2"/>
                    <a:pt x="231" y="1"/>
                    <a:pt x="2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50"/>
            <p:cNvSpPr/>
            <p:nvPr/>
          </p:nvSpPr>
          <p:spPr>
            <a:xfrm>
              <a:off x="4374675" y="4501100"/>
              <a:ext cx="8275" cy="3925"/>
            </a:xfrm>
            <a:custGeom>
              <a:avLst/>
              <a:gdLst/>
              <a:ahLst/>
              <a:cxnLst/>
              <a:rect l="l" t="t" r="r" b="b"/>
              <a:pathLst>
                <a:path w="331" h="157" extrusionOk="0">
                  <a:moveTo>
                    <a:pt x="228" y="0"/>
                  </a:moveTo>
                  <a:cubicBezTo>
                    <a:pt x="158" y="0"/>
                    <a:pt x="57" y="13"/>
                    <a:pt x="33" y="41"/>
                  </a:cubicBezTo>
                  <a:cubicBezTo>
                    <a:pt x="1" y="82"/>
                    <a:pt x="133" y="140"/>
                    <a:pt x="172" y="153"/>
                  </a:cubicBezTo>
                  <a:cubicBezTo>
                    <a:pt x="179" y="155"/>
                    <a:pt x="187" y="157"/>
                    <a:pt x="196" y="157"/>
                  </a:cubicBezTo>
                  <a:cubicBezTo>
                    <a:pt x="229" y="157"/>
                    <a:pt x="271" y="136"/>
                    <a:pt x="297" y="103"/>
                  </a:cubicBezTo>
                  <a:cubicBezTo>
                    <a:pt x="331" y="62"/>
                    <a:pt x="327" y="19"/>
                    <a:pt x="290" y="6"/>
                  </a:cubicBezTo>
                  <a:cubicBezTo>
                    <a:pt x="280" y="2"/>
                    <a:pt x="256" y="0"/>
                    <a:pt x="2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50"/>
            <p:cNvSpPr/>
            <p:nvPr/>
          </p:nvSpPr>
          <p:spPr>
            <a:xfrm>
              <a:off x="4367125" y="4501525"/>
              <a:ext cx="7200" cy="3600"/>
            </a:xfrm>
            <a:custGeom>
              <a:avLst/>
              <a:gdLst/>
              <a:ahLst/>
              <a:cxnLst/>
              <a:rect l="l" t="t" r="r" b="b"/>
              <a:pathLst>
                <a:path w="288" h="144" extrusionOk="0">
                  <a:moveTo>
                    <a:pt x="118" y="1"/>
                  </a:moveTo>
                  <a:cubicBezTo>
                    <a:pt x="85" y="1"/>
                    <a:pt x="45" y="25"/>
                    <a:pt x="23" y="60"/>
                  </a:cubicBezTo>
                  <a:cubicBezTo>
                    <a:pt x="0" y="100"/>
                    <a:pt x="7" y="137"/>
                    <a:pt x="42" y="143"/>
                  </a:cubicBezTo>
                  <a:cubicBezTo>
                    <a:pt x="45" y="144"/>
                    <a:pt x="50" y="144"/>
                    <a:pt x="55" y="144"/>
                  </a:cubicBezTo>
                  <a:cubicBezTo>
                    <a:pt x="106" y="144"/>
                    <a:pt x="243" y="117"/>
                    <a:pt x="265" y="81"/>
                  </a:cubicBezTo>
                  <a:cubicBezTo>
                    <a:pt x="288" y="42"/>
                    <a:pt x="163" y="8"/>
                    <a:pt x="129" y="2"/>
                  </a:cubicBezTo>
                  <a:cubicBezTo>
                    <a:pt x="125" y="1"/>
                    <a:pt x="122"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50"/>
            <p:cNvSpPr/>
            <p:nvPr/>
          </p:nvSpPr>
          <p:spPr>
            <a:xfrm>
              <a:off x="4375175" y="4498500"/>
              <a:ext cx="5400" cy="3500"/>
            </a:xfrm>
            <a:custGeom>
              <a:avLst/>
              <a:gdLst/>
              <a:ahLst/>
              <a:cxnLst/>
              <a:rect l="l" t="t" r="r" b="b"/>
              <a:pathLst>
                <a:path w="216" h="140" extrusionOk="0">
                  <a:moveTo>
                    <a:pt x="115" y="0"/>
                  </a:moveTo>
                  <a:cubicBezTo>
                    <a:pt x="89" y="0"/>
                    <a:pt x="67" y="8"/>
                    <a:pt x="59" y="22"/>
                  </a:cubicBezTo>
                  <a:cubicBezTo>
                    <a:pt x="47" y="43"/>
                    <a:pt x="1" y="124"/>
                    <a:pt x="40" y="138"/>
                  </a:cubicBezTo>
                  <a:cubicBezTo>
                    <a:pt x="43" y="139"/>
                    <a:pt x="47" y="139"/>
                    <a:pt x="51" y="139"/>
                  </a:cubicBezTo>
                  <a:cubicBezTo>
                    <a:pt x="97" y="139"/>
                    <a:pt x="190" y="84"/>
                    <a:pt x="202" y="65"/>
                  </a:cubicBezTo>
                  <a:cubicBezTo>
                    <a:pt x="216" y="44"/>
                    <a:pt x="196" y="17"/>
                    <a:pt x="155" y="6"/>
                  </a:cubicBezTo>
                  <a:cubicBezTo>
                    <a:pt x="141" y="2"/>
                    <a:pt x="127" y="0"/>
                    <a:pt x="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50"/>
            <p:cNvSpPr/>
            <p:nvPr/>
          </p:nvSpPr>
          <p:spPr>
            <a:xfrm>
              <a:off x="4371225" y="4498225"/>
              <a:ext cx="5050" cy="4525"/>
            </a:xfrm>
            <a:custGeom>
              <a:avLst/>
              <a:gdLst/>
              <a:ahLst/>
              <a:cxnLst/>
              <a:rect l="l" t="t" r="r" b="b"/>
              <a:pathLst>
                <a:path w="202" h="181" extrusionOk="0">
                  <a:moveTo>
                    <a:pt x="129" y="0"/>
                  </a:moveTo>
                  <a:cubicBezTo>
                    <a:pt x="120" y="0"/>
                    <a:pt x="111" y="1"/>
                    <a:pt x="102" y="2"/>
                  </a:cubicBezTo>
                  <a:cubicBezTo>
                    <a:pt x="45" y="11"/>
                    <a:pt x="1" y="39"/>
                    <a:pt x="1" y="66"/>
                  </a:cubicBezTo>
                  <a:cubicBezTo>
                    <a:pt x="1" y="94"/>
                    <a:pt x="74" y="181"/>
                    <a:pt x="128" y="181"/>
                  </a:cubicBezTo>
                  <a:cubicBezTo>
                    <a:pt x="130" y="181"/>
                    <a:pt x="132" y="181"/>
                    <a:pt x="134" y="180"/>
                  </a:cubicBezTo>
                  <a:cubicBezTo>
                    <a:pt x="191" y="172"/>
                    <a:pt x="202" y="65"/>
                    <a:pt x="202" y="37"/>
                  </a:cubicBezTo>
                  <a:cubicBezTo>
                    <a:pt x="202" y="15"/>
                    <a:pt x="171" y="0"/>
                    <a:pt x="1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50"/>
            <p:cNvSpPr/>
            <p:nvPr/>
          </p:nvSpPr>
          <p:spPr>
            <a:xfrm>
              <a:off x="4371650" y="4501425"/>
              <a:ext cx="6325" cy="3775"/>
            </a:xfrm>
            <a:custGeom>
              <a:avLst/>
              <a:gdLst/>
              <a:ahLst/>
              <a:cxnLst/>
              <a:rect l="l" t="t" r="r" b="b"/>
              <a:pathLst>
                <a:path w="253" h="151" extrusionOk="0">
                  <a:moveTo>
                    <a:pt x="181" y="1"/>
                  </a:moveTo>
                  <a:cubicBezTo>
                    <a:pt x="158" y="1"/>
                    <a:pt x="130" y="7"/>
                    <a:pt x="102" y="20"/>
                  </a:cubicBezTo>
                  <a:cubicBezTo>
                    <a:pt x="40" y="46"/>
                    <a:pt x="0" y="93"/>
                    <a:pt x="14" y="125"/>
                  </a:cubicBezTo>
                  <a:cubicBezTo>
                    <a:pt x="21" y="142"/>
                    <a:pt x="42" y="151"/>
                    <a:pt x="70" y="151"/>
                  </a:cubicBezTo>
                  <a:cubicBezTo>
                    <a:pt x="94" y="151"/>
                    <a:pt x="122" y="144"/>
                    <a:pt x="150" y="132"/>
                  </a:cubicBezTo>
                  <a:cubicBezTo>
                    <a:pt x="212" y="106"/>
                    <a:pt x="252" y="59"/>
                    <a:pt x="239" y="27"/>
                  </a:cubicBezTo>
                  <a:cubicBezTo>
                    <a:pt x="232" y="10"/>
                    <a:pt x="210"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50"/>
            <p:cNvSpPr/>
            <p:nvPr/>
          </p:nvSpPr>
          <p:spPr>
            <a:xfrm>
              <a:off x="4378350" y="4538875"/>
              <a:ext cx="6250" cy="5775"/>
            </a:xfrm>
            <a:custGeom>
              <a:avLst/>
              <a:gdLst/>
              <a:ahLst/>
              <a:cxnLst/>
              <a:rect l="l" t="t" r="r" b="b"/>
              <a:pathLst>
                <a:path w="250" h="231" extrusionOk="0">
                  <a:moveTo>
                    <a:pt x="155" y="0"/>
                  </a:moveTo>
                  <a:cubicBezTo>
                    <a:pt x="153" y="0"/>
                    <a:pt x="151" y="0"/>
                    <a:pt x="150" y="0"/>
                  </a:cubicBezTo>
                  <a:cubicBezTo>
                    <a:pt x="83" y="8"/>
                    <a:pt x="0" y="147"/>
                    <a:pt x="4" y="180"/>
                  </a:cubicBezTo>
                  <a:cubicBezTo>
                    <a:pt x="7" y="210"/>
                    <a:pt x="52" y="230"/>
                    <a:pt x="108" y="230"/>
                  </a:cubicBezTo>
                  <a:cubicBezTo>
                    <a:pt x="116" y="230"/>
                    <a:pt x="124" y="230"/>
                    <a:pt x="132" y="229"/>
                  </a:cubicBezTo>
                  <a:cubicBezTo>
                    <a:pt x="199" y="222"/>
                    <a:pt x="250" y="189"/>
                    <a:pt x="248" y="155"/>
                  </a:cubicBezTo>
                  <a:cubicBezTo>
                    <a:pt x="244" y="122"/>
                    <a:pt x="219" y="0"/>
                    <a:pt x="1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50"/>
            <p:cNvSpPr/>
            <p:nvPr/>
          </p:nvSpPr>
          <p:spPr>
            <a:xfrm>
              <a:off x="4373775" y="4539150"/>
              <a:ext cx="7550" cy="3900"/>
            </a:xfrm>
            <a:custGeom>
              <a:avLst/>
              <a:gdLst/>
              <a:ahLst/>
              <a:cxnLst/>
              <a:rect l="l" t="t" r="r" b="b"/>
              <a:pathLst>
                <a:path w="302" h="156" extrusionOk="0">
                  <a:moveTo>
                    <a:pt x="179" y="1"/>
                  </a:moveTo>
                  <a:cubicBezTo>
                    <a:pt x="118" y="1"/>
                    <a:pt x="48" y="14"/>
                    <a:pt x="30" y="25"/>
                  </a:cubicBezTo>
                  <a:cubicBezTo>
                    <a:pt x="1" y="44"/>
                    <a:pt x="10" y="86"/>
                    <a:pt x="48" y="119"/>
                  </a:cubicBezTo>
                  <a:cubicBezTo>
                    <a:pt x="76" y="142"/>
                    <a:pt x="109" y="155"/>
                    <a:pt x="137" y="155"/>
                  </a:cubicBezTo>
                  <a:cubicBezTo>
                    <a:pt x="150" y="155"/>
                    <a:pt x="161" y="152"/>
                    <a:pt x="170" y="146"/>
                  </a:cubicBezTo>
                  <a:cubicBezTo>
                    <a:pt x="200" y="130"/>
                    <a:pt x="301" y="53"/>
                    <a:pt x="263" y="19"/>
                  </a:cubicBezTo>
                  <a:cubicBezTo>
                    <a:pt x="248" y="6"/>
                    <a:pt x="215"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50"/>
            <p:cNvSpPr/>
            <p:nvPr/>
          </p:nvSpPr>
          <p:spPr>
            <a:xfrm>
              <a:off x="4381625" y="4537775"/>
              <a:ext cx="8275" cy="4325"/>
            </a:xfrm>
            <a:custGeom>
              <a:avLst/>
              <a:gdLst/>
              <a:ahLst/>
              <a:cxnLst/>
              <a:rect l="l" t="t" r="r" b="b"/>
              <a:pathLst>
                <a:path w="331" h="173" extrusionOk="0">
                  <a:moveTo>
                    <a:pt x="91" y="0"/>
                  </a:moveTo>
                  <a:cubicBezTo>
                    <a:pt x="71" y="0"/>
                    <a:pt x="55" y="3"/>
                    <a:pt x="45" y="10"/>
                  </a:cubicBezTo>
                  <a:cubicBezTo>
                    <a:pt x="1" y="38"/>
                    <a:pt x="112" y="134"/>
                    <a:pt x="144" y="157"/>
                  </a:cubicBezTo>
                  <a:cubicBezTo>
                    <a:pt x="158" y="167"/>
                    <a:pt x="176" y="172"/>
                    <a:pt x="197" y="172"/>
                  </a:cubicBezTo>
                  <a:cubicBezTo>
                    <a:pt x="224" y="172"/>
                    <a:pt x="254" y="164"/>
                    <a:pt x="278" y="148"/>
                  </a:cubicBezTo>
                  <a:cubicBezTo>
                    <a:pt x="322" y="118"/>
                    <a:pt x="331" y="76"/>
                    <a:pt x="301" y="53"/>
                  </a:cubicBezTo>
                  <a:cubicBezTo>
                    <a:pt x="277" y="34"/>
                    <a:pt x="162" y="0"/>
                    <a:pt x="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50"/>
            <p:cNvSpPr/>
            <p:nvPr/>
          </p:nvSpPr>
          <p:spPr>
            <a:xfrm>
              <a:off x="4374100" y="4535750"/>
              <a:ext cx="7425" cy="3475"/>
            </a:xfrm>
            <a:custGeom>
              <a:avLst/>
              <a:gdLst/>
              <a:ahLst/>
              <a:cxnLst/>
              <a:rect l="l" t="t" r="r" b="b"/>
              <a:pathLst>
                <a:path w="297" h="139" extrusionOk="0">
                  <a:moveTo>
                    <a:pt x="120" y="0"/>
                  </a:moveTo>
                  <a:cubicBezTo>
                    <a:pt x="93" y="0"/>
                    <a:pt x="61" y="12"/>
                    <a:pt x="38" y="33"/>
                  </a:cubicBezTo>
                  <a:cubicBezTo>
                    <a:pt x="3" y="62"/>
                    <a:pt x="0" y="99"/>
                    <a:pt x="30" y="117"/>
                  </a:cubicBezTo>
                  <a:cubicBezTo>
                    <a:pt x="49" y="127"/>
                    <a:pt x="122" y="138"/>
                    <a:pt x="181" y="138"/>
                  </a:cubicBezTo>
                  <a:cubicBezTo>
                    <a:pt x="217" y="138"/>
                    <a:pt x="248" y="134"/>
                    <a:pt x="261" y="123"/>
                  </a:cubicBezTo>
                  <a:cubicBezTo>
                    <a:pt x="297" y="94"/>
                    <a:pt x="186" y="24"/>
                    <a:pt x="155" y="8"/>
                  </a:cubicBezTo>
                  <a:cubicBezTo>
                    <a:pt x="146" y="3"/>
                    <a:pt x="13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50"/>
            <p:cNvSpPr/>
            <p:nvPr/>
          </p:nvSpPr>
          <p:spPr>
            <a:xfrm>
              <a:off x="4382575" y="4535200"/>
              <a:ext cx="5800" cy="3075"/>
            </a:xfrm>
            <a:custGeom>
              <a:avLst/>
              <a:gdLst/>
              <a:ahLst/>
              <a:cxnLst/>
              <a:rect l="l" t="t" r="r" b="b"/>
              <a:pathLst>
                <a:path w="232" h="123" extrusionOk="0">
                  <a:moveTo>
                    <a:pt x="119" y="0"/>
                  </a:moveTo>
                  <a:cubicBezTo>
                    <a:pt x="107" y="0"/>
                    <a:pt x="96" y="3"/>
                    <a:pt x="88" y="9"/>
                  </a:cubicBezTo>
                  <a:cubicBezTo>
                    <a:pt x="69" y="25"/>
                    <a:pt x="1" y="89"/>
                    <a:pt x="36" y="114"/>
                  </a:cubicBezTo>
                  <a:cubicBezTo>
                    <a:pt x="45" y="120"/>
                    <a:pt x="61" y="123"/>
                    <a:pt x="80" y="123"/>
                  </a:cubicBezTo>
                  <a:cubicBezTo>
                    <a:pt x="129" y="123"/>
                    <a:pt x="197" y="105"/>
                    <a:pt x="212" y="94"/>
                  </a:cubicBezTo>
                  <a:cubicBezTo>
                    <a:pt x="232" y="78"/>
                    <a:pt x="220" y="46"/>
                    <a:pt x="185" y="23"/>
                  </a:cubicBezTo>
                  <a:cubicBezTo>
                    <a:pt x="164" y="8"/>
                    <a:pt x="140" y="0"/>
                    <a:pt x="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50"/>
            <p:cNvSpPr/>
            <p:nvPr/>
          </p:nvSpPr>
          <p:spPr>
            <a:xfrm>
              <a:off x="4379125" y="4533775"/>
              <a:ext cx="5450" cy="4575"/>
            </a:xfrm>
            <a:custGeom>
              <a:avLst/>
              <a:gdLst/>
              <a:ahLst/>
              <a:cxnLst/>
              <a:rect l="l" t="t" r="r" b="b"/>
              <a:pathLst>
                <a:path w="218" h="183" extrusionOk="0">
                  <a:moveTo>
                    <a:pt x="92" y="1"/>
                  </a:moveTo>
                  <a:cubicBezTo>
                    <a:pt x="50" y="1"/>
                    <a:pt x="15" y="14"/>
                    <a:pt x="8" y="35"/>
                  </a:cubicBezTo>
                  <a:cubicBezTo>
                    <a:pt x="1" y="61"/>
                    <a:pt x="48" y="173"/>
                    <a:pt x="103" y="182"/>
                  </a:cubicBezTo>
                  <a:cubicBezTo>
                    <a:pt x="106" y="183"/>
                    <a:pt x="108" y="183"/>
                    <a:pt x="111" y="183"/>
                  </a:cubicBezTo>
                  <a:cubicBezTo>
                    <a:pt x="163" y="183"/>
                    <a:pt x="201" y="91"/>
                    <a:pt x="209" y="66"/>
                  </a:cubicBezTo>
                  <a:cubicBezTo>
                    <a:pt x="218" y="40"/>
                    <a:pt x="180" y="13"/>
                    <a:pt x="124" y="3"/>
                  </a:cubicBezTo>
                  <a:cubicBezTo>
                    <a:pt x="113" y="1"/>
                    <a:pt x="102"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50"/>
            <p:cNvSpPr/>
            <p:nvPr/>
          </p:nvSpPr>
          <p:spPr>
            <a:xfrm>
              <a:off x="4378600" y="4537375"/>
              <a:ext cx="6250" cy="3150"/>
            </a:xfrm>
            <a:custGeom>
              <a:avLst/>
              <a:gdLst/>
              <a:ahLst/>
              <a:cxnLst/>
              <a:rect l="l" t="t" r="r" b="b"/>
              <a:pathLst>
                <a:path w="250" h="126" extrusionOk="0">
                  <a:moveTo>
                    <a:pt x="142" y="0"/>
                  </a:moveTo>
                  <a:cubicBezTo>
                    <a:pt x="135" y="0"/>
                    <a:pt x="127" y="1"/>
                    <a:pt x="119" y="1"/>
                  </a:cubicBezTo>
                  <a:cubicBezTo>
                    <a:pt x="52" y="8"/>
                    <a:pt x="1" y="41"/>
                    <a:pt x="3" y="75"/>
                  </a:cubicBezTo>
                  <a:cubicBezTo>
                    <a:pt x="6" y="105"/>
                    <a:pt x="50" y="125"/>
                    <a:pt x="105" y="125"/>
                  </a:cubicBezTo>
                  <a:cubicBezTo>
                    <a:pt x="113" y="125"/>
                    <a:pt x="122" y="125"/>
                    <a:pt x="131" y="124"/>
                  </a:cubicBezTo>
                  <a:cubicBezTo>
                    <a:pt x="198" y="117"/>
                    <a:pt x="249" y="85"/>
                    <a:pt x="247" y="50"/>
                  </a:cubicBezTo>
                  <a:cubicBezTo>
                    <a:pt x="245" y="20"/>
                    <a:pt x="199"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50"/>
            <p:cNvSpPr/>
            <p:nvPr/>
          </p:nvSpPr>
          <p:spPr>
            <a:xfrm>
              <a:off x="43745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5"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6" y="1231"/>
                  </a:cubicBezTo>
                  <a:cubicBezTo>
                    <a:pt x="4853" y="1192"/>
                    <a:pt x="4824" y="1092"/>
                    <a:pt x="4766" y="1014"/>
                  </a:cubicBezTo>
                  <a:cubicBezTo>
                    <a:pt x="4651" y="860"/>
                    <a:pt x="3822" y="147"/>
                    <a:pt x="3542" y="112"/>
                  </a:cubicBezTo>
                  <a:lnTo>
                    <a:pt x="3542" y="112"/>
                  </a:lnTo>
                  <a:cubicBezTo>
                    <a:pt x="3537" y="119"/>
                    <a:pt x="3989" y="685"/>
                    <a:pt x="3530" y="1460"/>
                  </a:cubicBezTo>
                  <a:cubicBezTo>
                    <a:pt x="3511" y="1310"/>
                    <a:pt x="3289" y="993"/>
                    <a:pt x="3052" y="924"/>
                  </a:cubicBezTo>
                  <a:lnTo>
                    <a:pt x="3052" y="924"/>
                  </a:lnTo>
                  <a:cubicBezTo>
                    <a:pt x="3134" y="1028"/>
                    <a:pt x="2988" y="1183"/>
                    <a:pt x="2948" y="1303"/>
                  </a:cubicBezTo>
                  <a:cubicBezTo>
                    <a:pt x="2948" y="1303"/>
                    <a:pt x="2983" y="878"/>
                    <a:pt x="2488" y="762"/>
                  </a:cubicBezTo>
                  <a:lnTo>
                    <a:pt x="2488" y="762"/>
                  </a:lnTo>
                  <a:cubicBezTo>
                    <a:pt x="2576" y="938"/>
                    <a:pt x="2533" y="1164"/>
                    <a:pt x="2267" y="1433"/>
                  </a:cubicBezTo>
                  <a:cubicBezTo>
                    <a:pt x="1997" y="786"/>
                    <a:pt x="1110"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50"/>
            <p:cNvSpPr/>
            <p:nvPr/>
          </p:nvSpPr>
          <p:spPr>
            <a:xfrm>
              <a:off x="4553875" y="4667000"/>
              <a:ext cx="140650" cy="39875"/>
            </a:xfrm>
            <a:custGeom>
              <a:avLst/>
              <a:gdLst/>
              <a:ahLst/>
              <a:cxnLst/>
              <a:rect l="l" t="t" r="r" b="b"/>
              <a:pathLst>
                <a:path w="5626" h="1595" extrusionOk="0">
                  <a:moveTo>
                    <a:pt x="5096" y="0"/>
                  </a:moveTo>
                  <a:lnTo>
                    <a:pt x="5096" y="0"/>
                  </a:ln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8" y="615"/>
                    <a:pt x="1589" y="296"/>
                    <a:pt x="1604" y="197"/>
                  </a:cubicBezTo>
                  <a:lnTo>
                    <a:pt x="1604"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50"/>
            <p:cNvSpPr/>
            <p:nvPr/>
          </p:nvSpPr>
          <p:spPr>
            <a:xfrm>
              <a:off x="4288150" y="4668775"/>
              <a:ext cx="106800" cy="38125"/>
            </a:xfrm>
            <a:custGeom>
              <a:avLst/>
              <a:gdLst/>
              <a:ahLst/>
              <a:cxnLst/>
              <a:rect l="l" t="t" r="r" b="b"/>
              <a:pathLst>
                <a:path w="4272" h="1525" extrusionOk="0">
                  <a:moveTo>
                    <a:pt x="2576" y="1"/>
                  </a:moveTo>
                  <a:lnTo>
                    <a:pt x="2576" y="1"/>
                  </a:lnTo>
                  <a:cubicBezTo>
                    <a:pt x="2070" y="554"/>
                    <a:pt x="2102" y="478"/>
                    <a:pt x="1723" y="1062"/>
                  </a:cubicBezTo>
                  <a:cubicBezTo>
                    <a:pt x="1719" y="971"/>
                    <a:pt x="1698" y="880"/>
                    <a:pt x="1701" y="789"/>
                  </a:cubicBezTo>
                  <a:lnTo>
                    <a:pt x="1701" y="789"/>
                  </a:lnTo>
                  <a:cubicBezTo>
                    <a:pt x="1679" y="854"/>
                    <a:pt x="1616" y="890"/>
                    <a:pt x="1579" y="942"/>
                  </a:cubicBezTo>
                  <a:cubicBezTo>
                    <a:pt x="1544" y="883"/>
                    <a:pt x="1413" y="783"/>
                    <a:pt x="1379" y="738"/>
                  </a:cubicBezTo>
                  <a:cubicBezTo>
                    <a:pt x="1313" y="818"/>
                    <a:pt x="1173" y="852"/>
                    <a:pt x="1089" y="910"/>
                  </a:cubicBezTo>
                  <a:cubicBezTo>
                    <a:pt x="1059" y="870"/>
                    <a:pt x="1000" y="842"/>
                    <a:pt x="971" y="805"/>
                  </a:cubicBezTo>
                  <a:cubicBezTo>
                    <a:pt x="939" y="836"/>
                    <a:pt x="800" y="900"/>
                    <a:pt x="774" y="933"/>
                  </a:cubicBezTo>
                  <a:cubicBezTo>
                    <a:pt x="767" y="825"/>
                    <a:pt x="753" y="711"/>
                    <a:pt x="681" y="612"/>
                  </a:cubicBezTo>
                  <a:cubicBezTo>
                    <a:pt x="587" y="684"/>
                    <a:pt x="469" y="890"/>
                    <a:pt x="407" y="960"/>
                  </a:cubicBezTo>
                  <a:cubicBezTo>
                    <a:pt x="279" y="1107"/>
                    <a:pt x="72" y="1306"/>
                    <a:pt x="0" y="1524"/>
                  </a:cubicBezTo>
                  <a:lnTo>
                    <a:pt x="4151" y="1524"/>
                  </a:lnTo>
                  <a:cubicBezTo>
                    <a:pt x="4271" y="1091"/>
                    <a:pt x="3818" y="627"/>
                    <a:pt x="3335" y="380"/>
                  </a:cubicBezTo>
                  <a:lnTo>
                    <a:pt x="3335" y="380"/>
                  </a:lnTo>
                  <a:cubicBezTo>
                    <a:pt x="3385" y="568"/>
                    <a:pt x="3550" y="884"/>
                    <a:pt x="3299" y="1027"/>
                  </a:cubicBezTo>
                  <a:cubicBezTo>
                    <a:pt x="3182" y="842"/>
                    <a:pt x="3049" y="621"/>
                    <a:pt x="2808" y="501"/>
                  </a:cubicBezTo>
                  <a:lnTo>
                    <a:pt x="2808" y="501"/>
                  </a:lnTo>
                  <a:cubicBezTo>
                    <a:pt x="2839" y="637"/>
                    <a:pt x="2861" y="805"/>
                    <a:pt x="2662" y="860"/>
                  </a:cubicBezTo>
                  <a:cubicBezTo>
                    <a:pt x="2564" y="338"/>
                    <a:pt x="2480" y="427"/>
                    <a:pt x="2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50"/>
            <p:cNvSpPr/>
            <p:nvPr/>
          </p:nvSpPr>
          <p:spPr>
            <a:xfrm>
              <a:off x="4067950" y="4661750"/>
              <a:ext cx="195575" cy="45050"/>
            </a:xfrm>
            <a:custGeom>
              <a:avLst/>
              <a:gdLst/>
              <a:ahLst/>
              <a:cxnLst/>
              <a:rect l="l" t="t" r="r" b="b"/>
              <a:pathLst>
                <a:path w="7823" h="1802" extrusionOk="0">
                  <a:moveTo>
                    <a:pt x="593" y="1"/>
                  </a:moveTo>
                  <a:cubicBezTo>
                    <a:pt x="1270" y="1014"/>
                    <a:pt x="832" y="1499"/>
                    <a:pt x="0" y="1802"/>
                  </a:cubicBezTo>
                  <a:lnTo>
                    <a:pt x="7823" y="1802"/>
                  </a:lnTo>
                  <a:cubicBezTo>
                    <a:pt x="7704" y="1334"/>
                    <a:pt x="7663" y="727"/>
                    <a:pt x="7321" y="397"/>
                  </a:cubicBezTo>
                  <a:lnTo>
                    <a:pt x="7321" y="397"/>
                  </a:lnTo>
                  <a:cubicBezTo>
                    <a:pt x="7464" y="613"/>
                    <a:pt x="7468" y="924"/>
                    <a:pt x="7384" y="1215"/>
                  </a:cubicBezTo>
                  <a:cubicBezTo>
                    <a:pt x="7346" y="1038"/>
                    <a:pt x="7112" y="447"/>
                    <a:pt x="6873" y="400"/>
                  </a:cubicBezTo>
                  <a:lnTo>
                    <a:pt x="6873" y="400"/>
                  </a:lnTo>
                  <a:cubicBezTo>
                    <a:pt x="6951" y="501"/>
                    <a:pt x="6977" y="808"/>
                    <a:pt x="6888" y="1040"/>
                  </a:cubicBezTo>
                  <a:cubicBezTo>
                    <a:pt x="6799" y="991"/>
                    <a:pt x="6790" y="861"/>
                    <a:pt x="6748" y="787"/>
                  </a:cubicBezTo>
                  <a:cubicBezTo>
                    <a:pt x="6510" y="361"/>
                    <a:pt x="6319" y="224"/>
                    <a:pt x="6093" y="75"/>
                  </a:cubicBezTo>
                  <a:lnTo>
                    <a:pt x="6093" y="75"/>
                  </a:lnTo>
                  <a:cubicBezTo>
                    <a:pt x="6214" y="445"/>
                    <a:pt x="6289" y="871"/>
                    <a:pt x="6119" y="1103"/>
                  </a:cubicBezTo>
                  <a:cubicBezTo>
                    <a:pt x="6118" y="907"/>
                    <a:pt x="5941" y="687"/>
                    <a:pt x="5818" y="542"/>
                  </a:cubicBezTo>
                  <a:cubicBezTo>
                    <a:pt x="5698" y="402"/>
                    <a:pt x="5434" y="134"/>
                    <a:pt x="5197" y="61"/>
                  </a:cubicBezTo>
                  <a:lnTo>
                    <a:pt x="5197" y="61"/>
                  </a:lnTo>
                  <a:cubicBezTo>
                    <a:pt x="5281" y="184"/>
                    <a:pt x="5398" y="581"/>
                    <a:pt x="5254" y="846"/>
                  </a:cubicBezTo>
                  <a:cubicBezTo>
                    <a:pt x="5167" y="797"/>
                    <a:pt x="5045" y="690"/>
                    <a:pt x="4961" y="644"/>
                  </a:cubicBezTo>
                  <a:lnTo>
                    <a:pt x="4961" y="644"/>
                  </a:lnTo>
                  <a:cubicBezTo>
                    <a:pt x="5085" y="801"/>
                    <a:pt x="5094" y="1028"/>
                    <a:pt x="4975" y="1231"/>
                  </a:cubicBezTo>
                  <a:cubicBezTo>
                    <a:pt x="4853" y="1192"/>
                    <a:pt x="4824" y="1092"/>
                    <a:pt x="4766" y="1014"/>
                  </a:cubicBezTo>
                  <a:cubicBezTo>
                    <a:pt x="4651" y="860"/>
                    <a:pt x="3822" y="147"/>
                    <a:pt x="3542" y="112"/>
                  </a:cubicBezTo>
                  <a:lnTo>
                    <a:pt x="3542" y="112"/>
                  </a:lnTo>
                  <a:cubicBezTo>
                    <a:pt x="3537" y="119"/>
                    <a:pt x="3990" y="685"/>
                    <a:pt x="3530" y="1460"/>
                  </a:cubicBezTo>
                  <a:cubicBezTo>
                    <a:pt x="3511" y="1310"/>
                    <a:pt x="3289" y="993"/>
                    <a:pt x="3052" y="924"/>
                  </a:cubicBezTo>
                  <a:lnTo>
                    <a:pt x="3052" y="924"/>
                  </a:lnTo>
                  <a:cubicBezTo>
                    <a:pt x="3133" y="1028"/>
                    <a:pt x="2988" y="1183"/>
                    <a:pt x="2947" y="1303"/>
                  </a:cubicBezTo>
                  <a:cubicBezTo>
                    <a:pt x="2947" y="1303"/>
                    <a:pt x="2983" y="878"/>
                    <a:pt x="2488" y="762"/>
                  </a:cubicBezTo>
                  <a:lnTo>
                    <a:pt x="2488" y="762"/>
                  </a:lnTo>
                  <a:cubicBezTo>
                    <a:pt x="2576" y="938"/>
                    <a:pt x="2533" y="1164"/>
                    <a:pt x="2267" y="1433"/>
                  </a:cubicBezTo>
                  <a:cubicBezTo>
                    <a:pt x="1997" y="786"/>
                    <a:pt x="1111" y="463"/>
                    <a:pt x="5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50"/>
            <p:cNvSpPr/>
            <p:nvPr/>
          </p:nvSpPr>
          <p:spPr>
            <a:xfrm>
              <a:off x="4247275" y="4667000"/>
              <a:ext cx="140650" cy="39875"/>
            </a:xfrm>
            <a:custGeom>
              <a:avLst/>
              <a:gdLst/>
              <a:ahLst/>
              <a:cxnLst/>
              <a:rect l="l" t="t" r="r" b="b"/>
              <a:pathLst>
                <a:path w="5626" h="1595" extrusionOk="0">
                  <a:moveTo>
                    <a:pt x="5096" y="0"/>
                  </a:moveTo>
                  <a:cubicBezTo>
                    <a:pt x="4891" y="381"/>
                    <a:pt x="4351" y="665"/>
                    <a:pt x="4417" y="1187"/>
                  </a:cubicBezTo>
                  <a:cubicBezTo>
                    <a:pt x="4101" y="983"/>
                    <a:pt x="3973" y="805"/>
                    <a:pt x="3966" y="664"/>
                  </a:cubicBezTo>
                  <a:cubicBezTo>
                    <a:pt x="3637" y="772"/>
                    <a:pt x="3842" y="1108"/>
                    <a:pt x="3842" y="1108"/>
                  </a:cubicBezTo>
                  <a:cubicBezTo>
                    <a:pt x="3762" y="1014"/>
                    <a:pt x="3585" y="896"/>
                    <a:pt x="3604" y="812"/>
                  </a:cubicBezTo>
                  <a:lnTo>
                    <a:pt x="3604" y="812"/>
                  </a:lnTo>
                  <a:cubicBezTo>
                    <a:pt x="3452" y="875"/>
                    <a:pt x="3415" y="1133"/>
                    <a:pt x="3464" y="1251"/>
                  </a:cubicBezTo>
                  <a:cubicBezTo>
                    <a:pt x="2787" y="652"/>
                    <a:pt x="2896" y="190"/>
                    <a:pt x="2888" y="185"/>
                  </a:cubicBezTo>
                  <a:lnTo>
                    <a:pt x="2888" y="185"/>
                  </a:lnTo>
                  <a:cubicBezTo>
                    <a:pt x="2688" y="220"/>
                    <a:pt x="2355" y="813"/>
                    <a:pt x="2332" y="938"/>
                  </a:cubicBezTo>
                  <a:cubicBezTo>
                    <a:pt x="2320" y="1002"/>
                    <a:pt x="2340" y="1082"/>
                    <a:pt x="2262" y="1118"/>
                  </a:cubicBezTo>
                  <a:cubicBezTo>
                    <a:pt x="2087" y="961"/>
                    <a:pt x="1998" y="778"/>
                    <a:pt x="2026" y="651"/>
                  </a:cubicBezTo>
                  <a:lnTo>
                    <a:pt x="2026" y="651"/>
                  </a:lnTo>
                  <a:cubicBezTo>
                    <a:pt x="1982" y="691"/>
                    <a:pt x="1933" y="780"/>
                    <a:pt x="1889" y="820"/>
                  </a:cubicBezTo>
                  <a:cubicBezTo>
                    <a:pt x="1669" y="615"/>
                    <a:pt x="1590" y="296"/>
                    <a:pt x="1603" y="197"/>
                  </a:cubicBezTo>
                  <a:lnTo>
                    <a:pt x="1603" y="197"/>
                  </a:lnTo>
                  <a:cubicBezTo>
                    <a:pt x="1454" y="264"/>
                    <a:pt x="1365" y="483"/>
                    <a:pt x="1333" y="599"/>
                  </a:cubicBezTo>
                  <a:cubicBezTo>
                    <a:pt x="1298" y="718"/>
                    <a:pt x="1256" y="898"/>
                    <a:pt x="1338" y="1054"/>
                  </a:cubicBezTo>
                  <a:cubicBezTo>
                    <a:pt x="1109" y="876"/>
                    <a:pt x="988" y="536"/>
                    <a:pt x="927" y="240"/>
                  </a:cubicBezTo>
                  <a:cubicBezTo>
                    <a:pt x="816" y="365"/>
                    <a:pt x="728" y="480"/>
                    <a:pt x="724" y="825"/>
                  </a:cubicBezTo>
                  <a:cubicBezTo>
                    <a:pt x="723" y="884"/>
                    <a:pt x="772" y="988"/>
                    <a:pt x="724" y="1029"/>
                  </a:cubicBezTo>
                  <a:cubicBezTo>
                    <a:pt x="559" y="849"/>
                    <a:pt x="449" y="604"/>
                    <a:pt x="466" y="522"/>
                  </a:cubicBezTo>
                  <a:lnTo>
                    <a:pt x="466" y="522"/>
                  </a:lnTo>
                  <a:cubicBezTo>
                    <a:pt x="303" y="567"/>
                    <a:pt x="373" y="1042"/>
                    <a:pt x="419" y="1184"/>
                  </a:cubicBezTo>
                  <a:cubicBezTo>
                    <a:pt x="232" y="956"/>
                    <a:pt x="105" y="710"/>
                    <a:pt x="124" y="534"/>
                  </a:cubicBezTo>
                  <a:lnTo>
                    <a:pt x="124" y="534"/>
                  </a:lnTo>
                  <a:cubicBezTo>
                    <a:pt x="0" y="807"/>
                    <a:pt x="179" y="1220"/>
                    <a:pt x="285" y="1594"/>
                  </a:cubicBezTo>
                  <a:lnTo>
                    <a:pt x="5626" y="1594"/>
                  </a:lnTo>
                  <a:cubicBezTo>
                    <a:pt x="4633" y="1205"/>
                    <a:pt x="5095" y="1"/>
                    <a:pt x="50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50"/>
            <p:cNvSpPr/>
            <p:nvPr/>
          </p:nvSpPr>
          <p:spPr>
            <a:xfrm>
              <a:off x="3981525" y="4668775"/>
              <a:ext cx="106825" cy="38125"/>
            </a:xfrm>
            <a:custGeom>
              <a:avLst/>
              <a:gdLst/>
              <a:ahLst/>
              <a:cxnLst/>
              <a:rect l="l" t="t" r="r" b="b"/>
              <a:pathLst>
                <a:path w="4273" h="1525" extrusionOk="0">
                  <a:moveTo>
                    <a:pt x="2577" y="1"/>
                  </a:moveTo>
                  <a:lnTo>
                    <a:pt x="2577" y="1"/>
                  </a:lnTo>
                  <a:cubicBezTo>
                    <a:pt x="2071" y="554"/>
                    <a:pt x="2103" y="478"/>
                    <a:pt x="1724" y="1062"/>
                  </a:cubicBezTo>
                  <a:cubicBezTo>
                    <a:pt x="1720" y="971"/>
                    <a:pt x="1699" y="880"/>
                    <a:pt x="1702" y="789"/>
                  </a:cubicBezTo>
                  <a:lnTo>
                    <a:pt x="1702" y="789"/>
                  </a:lnTo>
                  <a:cubicBezTo>
                    <a:pt x="1680" y="854"/>
                    <a:pt x="1617" y="890"/>
                    <a:pt x="1580" y="942"/>
                  </a:cubicBezTo>
                  <a:cubicBezTo>
                    <a:pt x="1545" y="883"/>
                    <a:pt x="1413" y="783"/>
                    <a:pt x="1380" y="738"/>
                  </a:cubicBezTo>
                  <a:cubicBezTo>
                    <a:pt x="1314" y="818"/>
                    <a:pt x="1174" y="852"/>
                    <a:pt x="1090" y="910"/>
                  </a:cubicBezTo>
                  <a:cubicBezTo>
                    <a:pt x="1060" y="870"/>
                    <a:pt x="1001" y="842"/>
                    <a:pt x="972" y="805"/>
                  </a:cubicBezTo>
                  <a:cubicBezTo>
                    <a:pt x="941" y="836"/>
                    <a:pt x="801" y="900"/>
                    <a:pt x="775" y="933"/>
                  </a:cubicBezTo>
                  <a:cubicBezTo>
                    <a:pt x="768" y="825"/>
                    <a:pt x="754" y="711"/>
                    <a:pt x="682" y="612"/>
                  </a:cubicBezTo>
                  <a:cubicBezTo>
                    <a:pt x="588" y="684"/>
                    <a:pt x="470" y="890"/>
                    <a:pt x="409" y="960"/>
                  </a:cubicBezTo>
                  <a:cubicBezTo>
                    <a:pt x="280" y="1107"/>
                    <a:pt x="73" y="1306"/>
                    <a:pt x="1" y="1524"/>
                  </a:cubicBezTo>
                  <a:lnTo>
                    <a:pt x="4152" y="1524"/>
                  </a:lnTo>
                  <a:cubicBezTo>
                    <a:pt x="4272" y="1091"/>
                    <a:pt x="3819" y="627"/>
                    <a:pt x="3336" y="380"/>
                  </a:cubicBezTo>
                  <a:lnTo>
                    <a:pt x="3336" y="380"/>
                  </a:lnTo>
                  <a:cubicBezTo>
                    <a:pt x="3387" y="568"/>
                    <a:pt x="3551" y="884"/>
                    <a:pt x="3300" y="1027"/>
                  </a:cubicBezTo>
                  <a:cubicBezTo>
                    <a:pt x="3183" y="842"/>
                    <a:pt x="3050" y="621"/>
                    <a:pt x="2809" y="501"/>
                  </a:cubicBezTo>
                  <a:lnTo>
                    <a:pt x="2809" y="501"/>
                  </a:lnTo>
                  <a:cubicBezTo>
                    <a:pt x="2840" y="637"/>
                    <a:pt x="2862" y="805"/>
                    <a:pt x="2663" y="860"/>
                  </a:cubicBezTo>
                  <a:cubicBezTo>
                    <a:pt x="2564" y="338"/>
                    <a:pt x="2481" y="427"/>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5" name="Google Shape;4895;p62">
            <a:extLst>
              <a:ext uri="{FF2B5EF4-FFF2-40B4-BE49-F238E27FC236}">
                <a16:creationId xmlns="" xmlns:a16="http://schemas.microsoft.com/office/drawing/2014/main" id="{EE5BF105-C8B0-E3A5-970A-42CC5A83FD54}"/>
              </a:ext>
            </a:extLst>
          </p:cNvPr>
          <p:cNvSpPr txBox="1">
            <a:spLocks noGrp="1"/>
          </p:cNvSpPr>
          <p:nvPr>
            <p:ph type="title"/>
          </p:nvPr>
        </p:nvSpPr>
        <p:spPr>
          <a:xfrm>
            <a:off x="158339" y="144144"/>
            <a:ext cx="9117615" cy="512025"/>
          </a:xfrm>
          <a:prstGeom prst="rect">
            <a:avLst/>
          </a:prstGeom>
        </p:spPr>
        <p:txBody>
          <a:bodyPr spcFirstLastPara="1" wrap="square" lIns="91425" tIns="91425" rIns="91425" bIns="91425" anchor="ctr" anchorCtr="0">
            <a:noAutofit/>
          </a:bodyPr>
          <a:lstStyle/>
          <a:p>
            <a:pPr algn="ctr"/>
            <a:r>
              <a:rPr lang="en-US" sz="3600" dirty="0" err="1">
                <a:solidFill>
                  <a:srgbClr val="C00000"/>
                </a:solidFill>
                <a:latin typeface="Calibri" panose="020F0502020204030204" pitchFamily="34" charset="0"/>
                <a:cs typeface="Calibri" panose="020F0502020204030204" pitchFamily="34" charset="0"/>
              </a:rPr>
              <a:t>VẬN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DỤNG</a:t>
            </a:r>
            <a:endParaRPr sz="3600" dirty="0">
              <a:solidFill>
                <a:srgbClr val="C00000"/>
              </a:solidFill>
              <a:latin typeface="Calibri" panose="020F0502020204030204" pitchFamily="34" charset="0"/>
              <a:cs typeface="Calibri" panose="020F0502020204030204" pitchFamily="34" charset="0"/>
            </a:endParaRPr>
          </a:p>
        </p:txBody>
      </p:sp>
      <p:pic>
        <p:nvPicPr>
          <p:cNvPr id="202" name="Picture 201">
            <a:extLst>
              <a:ext uri="{FF2B5EF4-FFF2-40B4-BE49-F238E27FC236}">
                <a16:creationId xmlns=""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054" y="-386922"/>
            <a:ext cx="1941429" cy="1856600"/>
          </a:xfrm>
          <a:prstGeom prst="rect">
            <a:avLst/>
          </a:prstGeom>
        </p:spPr>
      </p:pic>
    </p:spTree>
    <p:extLst>
      <p:ext uri="{BB962C8B-B14F-4D97-AF65-F5344CB8AC3E}">
        <p14:creationId xmlns:p14="http://schemas.microsoft.com/office/powerpoint/2010/main" val="40274043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7"/>
                                        </p:tgtEl>
                                        <p:attrNameLst>
                                          <p:attrName>style.visibility</p:attrName>
                                        </p:attrNameLst>
                                      </p:cBhvr>
                                      <p:to>
                                        <p:strVal val="visible"/>
                                      </p:to>
                                    </p:set>
                                    <p:animEffect transition="in" filter="wipe(up)">
                                      <p:cBhvr>
                                        <p:cTn id="7" dur="500"/>
                                        <p:tgtEl>
                                          <p:spTgt spid="2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6B1507-0EB8-1807-E242-C45D8840914B}"/>
              </a:ext>
            </a:extLst>
          </p:cNvPr>
          <p:cNvPicPr>
            <a:picLocks noChangeAspect="1"/>
          </p:cNvPicPr>
          <p:nvPr/>
        </p:nvPicPr>
        <p:blipFill>
          <a:blip r:embed="rId2"/>
          <a:stretch>
            <a:fillRect/>
          </a:stretch>
        </p:blipFill>
        <p:spPr>
          <a:xfrm>
            <a:off x="1440180" y="240030"/>
            <a:ext cx="5989320" cy="4491990"/>
          </a:xfrm>
          <a:prstGeom prst="rect">
            <a:avLst/>
          </a:prstGeom>
          <a:noFill/>
          <a:ln>
            <a:noFill/>
          </a:ln>
        </p:spPr>
      </p:pic>
    </p:spTree>
    <p:extLst>
      <p:ext uri="{BB962C8B-B14F-4D97-AF65-F5344CB8AC3E}">
        <p14:creationId xmlns:p14="http://schemas.microsoft.com/office/powerpoint/2010/main" val="1618988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5E90957-B3F8-106B-4092-CD4D58E94BD3}"/>
              </a:ext>
            </a:extLst>
          </p:cNvPr>
          <p:cNvPicPr>
            <a:picLocks noChangeAspect="1"/>
          </p:cNvPicPr>
          <p:nvPr/>
        </p:nvPicPr>
        <p:blipFill>
          <a:blip r:embed="rId2"/>
          <a:stretch>
            <a:fillRect/>
          </a:stretch>
        </p:blipFill>
        <p:spPr>
          <a:xfrm>
            <a:off x="1211580" y="411480"/>
            <a:ext cx="6240780" cy="4627245"/>
          </a:xfrm>
          <a:prstGeom prst="rect">
            <a:avLst/>
          </a:prstGeom>
          <a:noFill/>
          <a:ln>
            <a:noFill/>
          </a:ln>
        </p:spPr>
      </p:pic>
    </p:spTree>
    <p:extLst>
      <p:ext uri="{BB962C8B-B14F-4D97-AF65-F5344CB8AC3E}">
        <p14:creationId xmlns:p14="http://schemas.microsoft.com/office/powerpoint/2010/main" val="1465892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1F9F36-7BA7-B445-6147-828F25FA021A}"/>
              </a:ext>
            </a:extLst>
          </p:cNvPr>
          <p:cNvPicPr>
            <a:picLocks noChangeAspect="1"/>
          </p:cNvPicPr>
          <p:nvPr/>
        </p:nvPicPr>
        <p:blipFill>
          <a:blip r:embed="rId2"/>
          <a:stretch>
            <a:fillRect/>
          </a:stretch>
        </p:blipFill>
        <p:spPr>
          <a:xfrm>
            <a:off x="880109" y="1112704"/>
            <a:ext cx="6908815" cy="3767906"/>
          </a:xfrm>
          <a:prstGeom prst="rect">
            <a:avLst/>
          </a:prstGeom>
        </p:spPr>
      </p:pic>
      <p:sp>
        <p:nvSpPr>
          <p:cNvPr id="4" name="Rectangle 3">
            <a:extLst>
              <a:ext uri="{FF2B5EF4-FFF2-40B4-BE49-F238E27FC236}">
                <a16:creationId xmlns="" xmlns:a16="http://schemas.microsoft.com/office/drawing/2014/main" id="{7290A6DF-BDE6-3AAF-554D-E302C665A013}"/>
              </a:ext>
            </a:extLst>
          </p:cNvPr>
          <p:cNvSpPr/>
          <p:nvPr/>
        </p:nvSpPr>
        <p:spPr>
          <a:xfrm>
            <a:off x="1" y="194310"/>
            <a:ext cx="9144000" cy="834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Tiết</a:t>
            </a:r>
            <a:r>
              <a:rPr lang="en-US" sz="3200" dirty="0"/>
              <a:t> 36. </a:t>
            </a:r>
            <a:r>
              <a:rPr lang="en-US" sz="3200"/>
              <a:t>Văn </a:t>
            </a:r>
            <a:r>
              <a:rPr lang="en-US" sz="3200" smtClean="0"/>
              <a:t>bản: </a:t>
            </a:r>
            <a:r>
              <a:rPr lang="en-US" sz="3200" dirty="0" err="1"/>
              <a:t>Héc</a:t>
            </a:r>
            <a:r>
              <a:rPr lang="en-US" sz="3200" dirty="0"/>
              <a:t> to </a:t>
            </a:r>
            <a:r>
              <a:rPr lang="en-US" sz="3200" dirty="0" err="1"/>
              <a:t>từ</a:t>
            </a:r>
            <a:r>
              <a:rPr lang="en-US" sz="3200" dirty="0"/>
              <a:t> </a:t>
            </a:r>
            <a:r>
              <a:rPr lang="en-US" sz="3200" dirty="0" err="1"/>
              <a:t>biệt</a:t>
            </a:r>
            <a:r>
              <a:rPr lang="en-US" sz="3200" dirty="0"/>
              <a:t> </a:t>
            </a:r>
            <a:r>
              <a:rPr lang="en-US" sz="3200" dirty="0" err="1"/>
              <a:t>Ăng</a:t>
            </a:r>
            <a:r>
              <a:rPr lang="en-US" sz="3200" dirty="0"/>
              <a:t> – </a:t>
            </a:r>
            <a:r>
              <a:rPr lang="en-US" sz="3200" dirty="0" err="1"/>
              <a:t>đrô</a:t>
            </a:r>
            <a:r>
              <a:rPr lang="en-US" sz="3200" dirty="0"/>
              <a:t> – </a:t>
            </a:r>
            <a:r>
              <a:rPr lang="en-US" sz="3200" dirty="0" err="1"/>
              <a:t>mác</a:t>
            </a:r>
            <a:endParaRPr lang="en-US" sz="3200" dirty="0"/>
          </a:p>
        </p:txBody>
      </p:sp>
    </p:spTree>
    <p:extLst>
      <p:ext uri="{BB962C8B-B14F-4D97-AF65-F5344CB8AC3E}">
        <p14:creationId xmlns:p14="http://schemas.microsoft.com/office/powerpoint/2010/main" val="2297027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57" y="-11243"/>
            <a:ext cx="9190113" cy="5165985"/>
          </a:xfrm>
          <a:prstGeom prst="rect">
            <a:avLst/>
          </a:prstGeom>
        </p:spPr>
      </p:pic>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5997" y="-139002"/>
            <a:ext cx="5735259" cy="4627875"/>
          </a:xfrm>
          <a:prstGeom prst="rect">
            <a:avLst/>
          </a:prstGeom>
        </p:spPr>
      </p:pic>
      <p:sp>
        <p:nvSpPr>
          <p:cNvPr id="6" name="文本框 5"/>
          <p:cNvSpPr txBox="1"/>
          <p:nvPr/>
        </p:nvSpPr>
        <p:spPr>
          <a:xfrm rot="21139151">
            <a:off x="3163607" y="1701802"/>
            <a:ext cx="3441968" cy="20544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375" b="1" i="0" u="none" strike="noStrike" kern="0" cap="none" spc="0" normalizeH="0" baseline="0" noProof="0" dirty="0">
                <a:ln>
                  <a:noFill/>
                </a:ln>
                <a:solidFill>
                  <a:srgbClr val="37740A"/>
                </a:solidFill>
                <a:effectLst/>
                <a:uLnTx/>
                <a:uFillTx/>
                <a:latin typeface="Cambria" panose="02040503050406030204" pitchFamily="18" charset="0"/>
                <a:ea typeface="Cambria" panose="02040503050406030204" pitchFamily="18" charset="0"/>
                <a:cs typeface="+mn-ea"/>
                <a:sym typeface="+mn-lt"/>
              </a:rPr>
              <a:t>Tri </a:t>
            </a:r>
            <a:r>
              <a:rPr kumimoji="0" lang="en-US" altLang="zh-CN" sz="6375" b="1" i="0" u="none" strike="noStrike" kern="0" cap="none" spc="0" normalizeH="0" baseline="0" noProof="0" dirty="0" err="1">
                <a:ln>
                  <a:noFill/>
                </a:ln>
                <a:solidFill>
                  <a:srgbClr val="37740A"/>
                </a:solidFill>
                <a:effectLst/>
                <a:uLnTx/>
                <a:uFillTx/>
                <a:latin typeface="Cambria" panose="02040503050406030204" pitchFamily="18" charset="0"/>
                <a:ea typeface="Cambria" panose="02040503050406030204" pitchFamily="18" charset="0"/>
                <a:cs typeface="+mn-ea"/>
                <a:sym typeface="+mn-lt"/>
              </a:rPr>
              <a:t>thức</a:t>
            </a:r>
            <a:r>
              <a:rPr kumimoji="0" lang="en-US" altLang="zh-CN" sz="6375" b="1" i="0" u="none" strike="noStrike" kern="0" cap="none" spc="0" normalizeH="0" baseline="0" noProof="0" dirty="0">
                <a:ln>
                  <a:noFill/>
                </a:ln>
                <a:solidFill>
                  <a:srgbClr val="37740A"/>
                </a:solidFill>
                <a:effectLst/>
                <a:uLnTx/>
                <a:uFillTx/>
                <a:latin typeface="Cambria" panose="02040503050406030204" pitchFamily="18" charset="0"/>
                <a:ea typeface="Cambria" panose="02040503050406030204" pitchFamily="18" charset="0"/>
                <a:cs typeface="+mn-ea"/>
                <a:sym typeface="+mn-lt"/>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375" b="1" i="0" u="none" strike="noStrike" kern="0" cap="none" spc="0" normalizeH="0" baseline="0" noProof="0" dirty="0" err="1">
                <a:ln>
                  <a:noFill/>
                </a:ln>
                <a:solidFill>
                  <a:srgbClr val="37740A"/>
                </a:solidFill>
                <a:effectLst/>
                <a:uLnTx/>
                <a:uFillTx/>
                <a:latin typeface="Cambria" panose="02040503050406030204" pitchFamily="18" charset="0"/>
                <a:cs typeface="+mn-ea"/>
                <a:sym typeface="+mn-lt"/>
              </a:rPr>
              <a:t>Ngữ</a:t>
            </a:r>
            <a:r>
              <a:rPr kumimoji="0" lang="en-US" altLang="zh-CN" sz="6375" b="1" i="0" u="none" strike="noStrike" kern="0" cap="none" spc="0" normalizeH="0" baseline="0" noProof="0" dirty="0">
                <a:ln>
                  <a:noFill/>
                </a:ln>
                <a:solidFill>
                  <a:srgbClr val="37740A"/>
                </a:solidFill>
                <a:effectLst/>
                <a:uLnTx/>
                <a:uFillTx/>
                <a:latin typeface="Cambria" panose="02040503050406030204" pitchFamily="18" charset="0"/>
                <a:cs typeface="+mn-ea"/>
                <a:sym typeface="+mn-lt"/>
              </a:rPr>
              <a:t> </a:t>
            </a:r>
            <a:r>
              <a:rPr kumimoji="0" lang="en-US" altLang="zh-CN" sz="6375" b="1" i="0" u="none" strike="noStrike" kern="0" cap="none" spc="0" normalizeH="0" baseline="0" noProof="0" dirty="0" err="1">
                <a:ln>
                  <a:noFill/>
                </a:ln>
                <a:solidFill>
                  <a:srgbClr val="37740A"/>
                </a:solidFill>
                <a:effectLst/>
                <a:uLnTx/>
                <a:uFillTx/>
                <a:latin typeface="Cambria" panose="02040503050406030204" pitchFamily="18" charset="0"/>
                <a:cs typeface="+mn-ea"/>
                <a:sym typeface="+mn-lt"/>
              </a:rPr>
              <a:t>Văn</a:t>
            </a:r>
            <a:endParaRPr kumimoji="0" lang="zh-CN" altLang="en-US" sz="6375" b="1" i="0" u="none" strike="noStrike" kern="0" cap="none" spc="0" normalizeH="0" baseline="0" noProof="0" dirty="0">
              <a:ln>
                <a:noFill/>
              </a:ln>
              <a:solidFill>
                <a:srgbClr val="37740A"/>
              </a:solidFill>
              <a:effectLst/>
              <a:uLnTx/>
              <a:uFillTx/>
              <a:latin typeface="Cambria" panose="02040503050406030204" pitchFamily="18" charset="0"/>
              <a:cs typeface="+mn-ea"/>
              <a:sym typeface="+mn-lt"/>
            </a:endParaRPr>
          </a:p>
        </p:txBody>
      </p:sp>
      <p:pic>
        <p:nvPicPr>
          <p:cNvPr id="7" name="图片 6" descr="图片包含 玩偶, 玩具, 室内, 天空&#10;&#10;已生成极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49815">
            <a:off x="3094847" y="312126"/>
            <a:ext cx="2180222" cy="2180222"/>
          </a:xfrm>
          <a:prstGeom prst="rect">
            <a:avLst/>
          </a:prstGeom>
        </p:spPr>
      </p:pic>
      <p:pic>
        <p:nvPicPr>
          <p:cNvPr id="8" name="图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5322" y="1201094"/>
            <a:ext cx="2974611" cy="2230958"/>
          </a:xfrm>
          <a:prstGeom prst="rect">
            <a:avLst/>
          </a:prstGeom>
        </p:spPr>
      </p:pic>
    </p:spTree>
    <p:extLst>
      <p:ext uri="{BB962C8B-B14F-4D97-AF65-F5344CB8AC3E}">
        <p14:creationId xmlns:p14="http://schemas.microsoft.com/office/powerpoint/2010/main" val="204682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00"/>
                                        <p:tgtEl>
                                          <p:spTgt spid="8"/>
                                        </p:tgtEl>
                                      </p:cBhvr>
                                    </p:animEffect>
                                    <p:anim calcmode="lin" valueType="num">
                                      <p:cBhvr>
                                        <p:cTn id="16" dur="1200" fill="hold"/>
                                        <p:tgtEl>
                                          <p:spTgt spid="8"/>
                                        </p:tgtEl>
                                        <p:attrNameLst>
                                          <p:attrName>ppt_x</p:attrName>
                                        </p:attrNameLst>
                                      </p:cBhvr>
                                      <p:tavLst>
                                        <p:tav tm="0">
                                          <p:val>
                                            <p:strVal val="#ppt_x"/>
                                          </p:val>
                                        </p:tav>
                                        <p:tav tm="100000">
                                          <p:val>
                                            <p:strVal val="#ppt_x"/>
                                          </p:val>
                                        </p:tav>
                                      </p:tavLst>
                                    </p:anim>
                                    <p:anim calcmode="lin" valueType="num">
                                      <p:cBhvr>
                                        <p:cTn id="17" dur="1200" fill="hold"/>
                                        <p:tgtEl>
                                          <p:spTgt spid="8"/>
                                        </p:tgtEl>
                                        <p:attrNameLst>
                                          <p:attrName>ppt_y</p:attrName>
                                        </p:attrNameLst>
                                      </p:cBhvr>
                                      <p:tavLst>
                                        <p:tav tm="0">
                                          <p:val>
                                            <p:strVal val="#ppt_y+.1"/>
                                          </p:val>
                                        </p:tav>
                                        <p:tav tm="100000">
                                          <p:val>
                                            <p:strVal val="#ppt_y"/>
                                          </p:val>
                                        </p:tav>
                                      </p:tavLst>
                                    </p:anim>
                                  </p:childTnLst>
                                </p:cTn>
                              </p:par>
                              <p:par>
                                <p:cTn id="18" presetID="22" presetClass="entr" presetSubtype="4" fill="hold" nodeType="withEffect">
                                  <p:stCondLst>
                                    <p:cond delay="110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53" presetClass="entr" presetSubtype="16" fill="hold" grpId="0" nodeType="withEffect">
                                  <p:stCondLst>
                                    <p:cond delay="160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058172" y="3042994"/>
            <a:ext cx="5027658" cy="484748"/>
          </a:xfrm>
          <a:prstGeom prst="rect">
            <a:avLst/>
          </a:prstGeom>
          <a:noFill/>
        </p:spPr>
        <p:txBody>
          <a:bodyPr wrap="none" lIns="68580" tIns="34290" rIns="68580" bIns="34290">
            <a:spAutoFit/>
          </a:bodyPr>
          <a:lstStyle/>
          <a:p>
            <a:pPr algn="ctr"/>
            <a:r>
              <a:rPr lang="en-US" sz="2700" b="1" dirty="0" err="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CH</a:t>
            </a:r>
            <a:r>
              <a:rPr lang="vi-VN"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err="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MÓN</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QUÀ</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BÍ</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MẬT</a:t>
            </a:r>
            <a:endPar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1445" y="-600075"/>
            <a:ext cx="457200" cy="457200"/>
          </a:xfrm>
          <a:prstGeom prst="rect">
            <a:avLst/>
          </a:prstGeom>
        </p:spPr>
      </p:pic>
    </p:spTree>
    <p:extLst>
      <p:ext uri="{BB962C8B-B14F-4D97-AF65-F5344CB8AC3E}">
        <p14:creationId xmlns:p14="http://schemas.microsoft.com/office/powerpoint/2010/main" val="13126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theme/theme1.xml><?xml version="1.0" encoding="utf-8"?>
<a:theme xmlns:a="http://schemas.openxmlformats.org/drawingml/2006/main" name="Classic History Aesthetic MK Campaign by Slidesgo">
  <a:themeElements>
    <a:clrScheme name="Simple Light">
      <a:dk1>
        <a:srgbClr val="000000"/>
      </a:dk1>
      <a:lt1>
        <a:srgbClr val="FFFFFF"/>
      </a:lt1>
      <a:dk2>
        <a:srgbClr val="FFC846"/>
      </a:dk2>
      <a:lt2>
        <a:srgbClr val="DF553C"/>
      </a:lt2>
      <a:accent1>
        <a:srgbClr val="A00825"/>
      </a:accent1>
      <a:accent2>
        <a:srgbClr val="6E8A61"/>
      </a:accent2>
      <a:accent3>
        <a:srgbClr val="ACBA8D"/>
      </a:accent3>
      <a:accent4>
        <a:srgbClr val="E9D5BB"/>
      </a:accent4>
      <a:accent5>
        <a:srgbClr val="B89164"/>
      </a:accent5>
      <a:accent6>
        <a:srgbClr val="8F602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2441</TotalTime>
  <Words>2053</Words>
  <Application>Microsoft Office PowerPoint</Application>
  <PresentationFormat>On-screen Show (16:9)</PresentationFormat>
  <Paragraphs>199</Paragraphs>
  <Slides>40</Slides>
  <Notes>14</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40</vt:i4>
      </vt:variant>
    </vt:vector>
  </HeadingPairs>
  <TitlesOfParts>
    <vt:vector size="58" baseType="lpstr">
      <vt:lpstr>Arial</vt:lpstr>
      <vt:lpstr>#9Slide03 SFU Futura_05</vt:lpstr>
      <vt:lpstr>Yu Mincho</vt:lpstr>
      <vt:lpstr>Calibri</vt:lpstr>
      <vt:lpstr>Tahoma</vt:lpstr>
      <vt:lpstr>Sarala</vt:lpstr>
      <vt:lpstr>Wingdings</vt:lpstr>
      <vt:lpstr>宋体</vt:lpstr>
      <vt:lpstr>Times New Roman</vt:lpstr>
      <vt:lpstr>Livvic</vt:lpstr>
      <vt:lpstr>Fraunces</vt:lpstr>
      <vt:lpstr>Roboto Condensed</vt:lpstr>
      <vt:lpstr>Cambria</vt:lpstr>
      <vt:lpstr>Jua</vt:lpstr>
      <vt:lpstr>Dubai Medium</vt:lpstr>
      <vt:lpstr>Redressed</vt:lpstr>
      <vt:lpstr>Eczar</vt:lpstr>
      <vt:lpstr>Classic History Aesthetic MK Campaign by Slidesgo</vt:lpstr>
      <vt:lpstr>PowerPoint Presentation</vt:lpstr>
      <vt:lpstr>PowerPoint Presentation</vt:lpstr>
      <vt:lpstr>Trò chơi: TRUY TÌM- Nhìn tranh gọi đúng tên tác phẩm. - Ai giơ tay nhanh nhất sẽ được mời đoán, trả lời sai sẽ mất lượt trả lời, chuyển quyền trả lời cho người khác - Tính điểm: + Nhìn tranh đoán đúng tên tác phẩm: 5 điểm tích luỹ + Nhìn tranh + 1 dữ kiện để đoán đúng tên tác phẩm: 3 điểm tích luỹ + Nhìn tranh + 2 dữ kiện để đoán đúng tên tác phẩm: 1 điểm tích luỹ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Cốt truyện </vt:lpstr>
      <vt:lpstr>PowerPoint Presentation</vt:lpstr>
      <vt:lpstr>Sống khoảng TK  VIII- VII TCN </vt:lpstr>
      <vt:lpstr>PowerPoint Presentation</vt:lpstr>
      <vt:lpstr>PowerPoint Presentation</vt:lpstr>
      <vt:lpstr>SỬ THI I-LI-ÁT</vt:lpstr>
      <vt:lpstr>NHIỆM VỤ</vt:lpstr>
      <vt:lpstr>AI NHANH HƠN?</vt:lpstr>
      <vt:lpstr>ĐÁP ÁN 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Biến cố  khiến Héc-to phải từ biệt Ăng-đrô-mác  </vt:lpstr>
      <vt:lpstr>Ý NGHĨA 1</vt:lpstr>
      <vt:lpstr>PowerPoint Presentation</vt:lpstr>
      <vt:lpstr>PowerPoint Presentation</vt:lpstr>
      <vt:lpstr>PowerPoint Presentation</vt:lpstr>
      <vt:lpstr>PowerPoint Presentation</vt:lpstr>
      <vt:lpstr> Em đã từng tham gia hoặc nghe nói đến hoạt động vì cộng đồng nào ở ngôi trường em đang học. Hãy chia sẻ cho bạn bè cùng biết.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HÉC – TO TỪ BIỆT ĂNG-ĐRO-MÁC</dc:title>
  <dc:creator>SURFACE</dc:creator>
  <cp:lastModifiedBy>PC</cp:lastModifiedBy>
  <cp:revision>127</cp:revision>
  <dcterms:modified xsi:type="dcterms:W3CDTF">2023-11-02T05:02:37Z</dcterms:modified>
</cp:coreProperties>
</file>