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737" r:id="rId3"/>
    <p:sldId id="713" r:id="rId4"/>
    <p:sldId id="738" r:id="rId5"/>
    <p:sldId id="739" r:id="rId6"/>
    <p:sldId id="740" r:id="rId7"/>
    <p:sldId id="741" r:id="rId8"/>
    <p:sldId id="742" r:id="rId9"/>
    <p:sldId id="745" r:id="rId10"/>
    <p:sldId id="743" r:id="rId11"/>
    <p:sldId id="7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5E"/>
    <a:srgbClr val="111128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43" autoAdjust="0"/>
    <p:restoredTop sz="94384" autoAdjust="0"/>
  </p:normalViewPr>
  <p:slideViewPr>
    <p:cSldViewPr snapToGrid="0" showGuides="1">
      <p:cViewPr varScale="1">
        <p:scale>
          <a:sx n="107" d="100"/>
          <a:sy n="107" d="100"/>
        </p:scale>
        <p:origin x="-4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phương anh" userId="2cbdaf53a743ac25" providerId="LiveId" clId="{0B3897F5-0083-49A5-A20A-9F68F523463F}"/>
    <pc:docChg chg="undo custSel modSld">
      <pc:chgData name="hoàng phương anh" userId="2cbdaf53a743ac25" providerId="LiveId" clId="{0B3897F5-0083-49A5-A20A-9F68F523463F}" dt="2023-11-02T01:42:44.453" v="573" actId="20577"/>
      <pc:docMkLst>
        <pc:docMk/>
      </pc:docMkLst>
      <pc:sldChg chg="addSp delSp modSp mod delAnim modAnim">
        <pc:chgData name="hoàng phương anh" userId="2cbdaf53a743ac25" providerId="LiveId" clId="{0B3897F5-0083-49A5-A20A-9F68F523463F}" dt="2023-11-02T01:42:44.453" v="573" actId="20577"/>
        <pc:sldMkLst>
          <pc:docMk/>
          <pc:sldMk cId="867460664" sldId="713"/>
        </pc:sldMkLst>
        <pc:spChg chg="add del mod">
          <ac:chgData name="hoàng phương anh" userId="2cbdaf53a743ac25" providerId="LiveId" clId="{0B3897F5-0083-49A5-A20A-9F68F523463F}" dt="2023-11-02T01:41:04.051" v="455" actId="478"/>
          <ac:spMkLst>
            <pc:docMk/>
            <pc:sldMk cId="867460664" sldId="713"/>
            <ac:spMk id="2" creationId="{2D418BE7-3AD2-1A16-AD6B-B7642BBA2A98}"/>
          </ac:spMkLst>
        </pc:spChg>
        <pc:spChg chg="add mod">
          <ac:chgData name="hoàng phương anh" userId="2cbdaf53a743ac25" providerId="LiveId" clId="{0B3897F5-0083-49A5-A20A-9F68F523463F}" dt="2023-11-02T01:42:34.201" v="568" actId="1076"/>
          <ac:spMkLst>
            <pc:docMk/>
            <pc:sldMk cId="867460664" sldId="713"/>
            <ac:spMk id="3" creationId="{C2BA1B25-E136-B80A-05B0-2AE22C9AEB2F}"/>
          </ac:spMkLst>
        </pc:spChg>
        <pc:spChg chg="add del mod">
          <ac:chgData name="hoàng phương anh" userId="2cbdaf53a743ac25" providerId="LiveId" clId="{0B3897F5-0083-49A5-A20A-9F68F523463F}" dt="2023-11-02T01:42:19.860" v="561" actId="478"/>
          <ac:spMkLst>
            <pc:docMk/>
            <pc:sldMk cId="867460664" sldId="713"/>
            <ac:spMk id="4" creationId="{88429094-5D13-D131-3564-29312BACE3DA}"/>
          </ac:spMkLst>
        </pc:spChg>
        <pc:spChg chg="add mod">
          <ac:chgData name="hoàng phương anh" userId="2cbdaf53a743ac25" providerId="LiveId" clId="{0B3897F5-0083-49A5-A20A-9F68F523463F}" dt="2023-11-02T01:42:44.453" v="573" actId="20577"/>
          <ac:spMkLst>
            <pc:docMk/>
            <pc:sldMk cId="867460664" sldId="713"/>
            <ac:spMk id="6" creationId="{5BA31E8A-F097-B03D-AE74-C7968C78D2B2}"/>
          </ac:spMkLst>
        </pc:spChg>
        <pc:spChg chg="mod">
          <ac:chgData name="hoàng phương anh" userId="2cbdaf53a743ac25" providerId="LiveId" clId="{0B3897F5-0083-49A5-A20A-9F68F523463F}" dt="2023-11-02T01:41:53.093" v="469" actId="20577"/>
          <ac:spMkLst>
            <pc:docMk/>
            <pc:sldMk cId="867460664" sldId="713"/>
            <ac:spMk id="77861" creationId="{00000000-0000-0000-0000-000000000000}"/>
          </ac:spMkLst>
        </pc:spChg>
        <pc:spChg chg="del">
          <ac:chgData name="hoàng phương anh" userId="2cbdaf53a743ac25" providerId="LiveId" clId="{0B3897F5-0083-49A5-A20A-9F68F523463F}" dt="2023-11-02T01:40:49.656" v="440" actId="478"/>
          <ac:spMkLst>
            <pc:docMk/>
            <pc:sldMk cId="867460664" sldId="713"/>
            <ac:spMk id="77862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42:28.418" v="567" actId="20577"/>
          <ac:spMkLst>
            <pc:docMk/>
            <pc:sldMk cId="867460664" sldId="713"/>
            <ac:spMk id="77878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41:48.763" v="467" actId="20577"/>
          <ac:spMkLst>
            <pc:docMk/>
            <pc:sldMk cId="867460664" sldId="713"/>
            <ac:spMk id="77880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40:10.049" v="439" actId="20577"/>
          <ac:spMkLst>
            <pc:docMk/>
            <pc:sldMk cId="867460664" sldId="713"/>
            <ac:spMk id="77902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41:45.384" v="465"/>
          <ac:spMkLst>
            <pc:docMk/>
            <pc:sldMk cId="867460664" sldId="713"/>
            <ac:spMk id="77907" creationId="{00000000-0000-0000-0000-000000000000}"/>
          </ac:spMkLst>
        </pc:spChg>
      </pc:sldChg>
      <pc:sldChg chg="modSp mod">
        <pc:chgData name="hoàng phương anh" userId="2cbdaf53a743ac25" providerId="LiveId" clId="{0B3897F5-0083-49A5-A20A-9F68F523463F}" dt="2023-11-02T01:34:23.419" v="397" actId="20577"/>
        <pc:sldMkLst>
          <pc:docMk/>
          <pc:sldMk cId="4027453852" sldId="737"/>
        </pc:sldMkLst>
        <pc:spChg chg="mod">
          <ac:chgData name="hoàng phương anh" userId="2cbdaf53a743ac25" providerId="LiveId" clId="{0B3897F5-0083-49A5-A20A-9F68F523463F}" dt="2023-11-01T15:15:42.389" v="90" actId="20577"/>
          <ac:spMkLst>
            <pc:docMk/>
            <pc:sldMk cId="4027453852" sldId="737"/>
            <ac:spMk id="77861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5:58.142" v="103" actId="20577"/>
          <ac:spMkLst>
            <pc:docMk/>
            <pc:sldMk cId="4027453852" sldId="737"/>
            <ac:spMk id="77862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5:39.857" v="86" actId="20577"/>
          <ac:spMkLst>
            <pc:docMk/>
            <pc:sldMk cId="4027453852" sldId="737"/>
            <ac:spMk id="77863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5:50.952" v="97" actId="20577"/>
          <ac:spMkLst>
            <pc:docMk/>
            <pc:sldMk cId="4027453852" sldId="737"/>
            <ac:spMk id="77864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0-29T11:18:25.314" v="28" actId="1038"/>
          <ac:spMkLst>
            <pc:docMk/>
            <pc:sldMk cId="4027453852" sldId="737"/>
            <ac:spMk id="77877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4:23.419" v="397" actId="20577"/>
          <ac:spMkLst>
            <pc:docMk/>
            <pc:sldMk cId="4027453852" sldId="737"/>
            <ac:spMk id="77902" creationId="{00000000-0000-0000-0000-000000000000}"/>
          </ac:spMkLst>
        </pc:spChg>
      </pc:sldChg>
      <pc:sldChg chg="modSp mod">
        <pc:chgData name="hoàng phương anh" userId="2cbdaf53a743ac25" providerId="LiveId" clId="{0B3897F5-0083-49A5-A20A-9F68F523463F}" dt="2023-11-02T01:40:07.133" v="438" actId="20577"/>
        <pc:sldMkLst>
          <pc:docMk/>
          <pc:sldMk cId="979297342" sldId="738"/>
        </pc:sldMkLst>
        <pc:spChg chg="mod">
          <ac:chgData name="hoàng phương anh" userId="2cbdaf53a743ac25" providerId="LiveId" clId="{0B3897F5-0083-49A5-A20A-9F68F523463F}" dt="2023-11-02T01:40:07.133" v="438" actId="20577"/>
          <ac:spMkLst>
            <pc:docMk/>
            <pc:sldMk cId="979297342" sldId="738"/>
            <ac:spMk id="77902" creationId="{00000000-0000-0000-0000-000000000000}"/>
          </ac:spMkLst>
        </pc:spChg>
      </pc:sldChg>
      <pc:sldChg chg="modSp mod">
        <pc:chgData name="hoàng phương anh" userId="2cbdaf53a743ac25" providerId="LiveId" clId="{0B3897F5-0083-49A5-A20A-9F68F523463F}" dt="2023-11-02T01:40:04.466" v="437" actId="20577"/>
        <pc:sldMkLst>
          <pc:docMk/>
          <pc:sldMk cId="24678116" sldId="739"/>
        </pc:sldMkLst>
        <pc:spChg chg="mod">
          <ac:chgData name="hoàng phương anh" userId="2cbdaf53a743ac25" providerId="LiveId" clId="{0B3897F5-0083-49A5-A20A-9F68F523463F}" dt="2023-11-02T01:40:04.466" v="437" actId="20577"/>
          <ac:spMkLst>
            <pc:docMk/>
            <pc:sldMk cId="24678116" sldId="739"/>
            <ac:spMk id="77902" creationId="{00000000-0000-0000-0000-000000000000}"/>
          </ac:spMkLst>
        </pc:spChg>
      </pc:sldChg>
      <pc:sldChg chg="modSp mod">
        <pc:chgData name="hoàng phương anh" userId="2cbdaf53a743ac25" providerId="LiveId" clId="{0B3897F5-0083-49A5-A20A-9F68F523463F}" dt="2023-11-01T15:19:44.129" v="116" actId="255"/>
        <pc:sldMkLst>
          <pc:docMk/>
          <pc:sldMk cId="1336592411" sldId="740"/>
        </pc:sldMkLst>
        <pc:spChg chg="mod">
          <ac:chgData name="hoàng phương anh" userId="2cbdaf53a743ac25" providerId="LiveId" clId="{0B3897F5-0083-49A5-A20A-9F68F523463F}" dt="2023-11-01T15:19:14.732" v="111" actId="403"/>
          <ac:spMkLst>
            <pc:docMk/>
            <pc:sldMk cId="1336592411" sldId="740"/>
            <ac:spMk id="77861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9:44.129" v="116" actId="255"/>
          <ac:spMkLst>
            <pc:docMk/>
            <pc:sldMk cId="1336592411" sldId="740"/>
            <ac:spMk id="77862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9:19.388" v="112" actId="403"/>
          <ac:spMkLst>
            <pc:docMk/>
            <pc:sldMk cId="1336592411" sldId="740"/>
            <ac:spMk id="77863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9:32.566" v="114" actId="255"/>
          <ac:spMkLst>
            <pc:docMk/>
            <pc:sldMk cId="1336592411" sldId="740"/>
            <ac:spMk id="77864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18:08.542" v="106" actId="20577"/>
          <ac:spMkLst>
            <pc:docMk/>
            <pc:sldMk cId="1336592411" sldId="740"/>
            <ac:spMk id="77902" creationId="{00000000-0000-0000-0000-000000000000}"/>
          </ac:spMkLst>
        </pc:spChg>
      </pc:sldChg>
      <pc:sldChg chg="modSp mod">
        <pc:chgData name="hoàng phương anh" userId="2cbdaf53a743ac25" providerId="LiveId" clId="{0B3897F5-0083-49A5-A20A-9F68F523463F}" dt="2023-11-02T01:39:59.937" v="436" actId="20577"/>
        <pc:sldMkLst>
          <pc:docMk/>
          <pc:sldMk cId="3902097830" sldId="741"/>
        </pc:sldMkLst>
        <pc:spChg chg="mod">
          <ac:chgData name="hoàng phương anh" userId="2cbdaf53a743ac25" providerId="LiveId" clId="{0B3897F5-0083-49A5-A20A-9F68F523463F}" dt="2023-11-02T01:39:59.937" v="436" actId="20577"/>
          <ac:spMkLst>
            <pc:docMk/>
            <pc:sldMk cId="3902097830" sldId="741"/>
            <ac:spMk id="77902" creationId="{00000000-0000-0000-0000-000000000000}"/>
          </ac:spMkLst>
        </pc:spChg>
      </pc:sldChg>
      <pc:sldChg chg="delSp modSp mod delAnim modAnim">
        <pc:chgData name="hoàng phương anh" userId="2cbdaf53a743ac25" providerId="LiveId" clId="{0B3897F5-0083-49A5-A20A-9F68F523463F}" dt="2023-11-01T15:24:38.317" v="279" actId="6549"/>
        <pc:sldMkLst>
          <pc:docMk/>
          <pc:sldMk cId="3075700870" sldId="742"/>
        </pc:sldMkLst>
        <pc:spChg chg="del">
          <ac:chgData name="hoàng phương anh" userId="2cbdaf53a743ac25" providerId="LiveId" clId="{0B3897F5-0083-49A5-A20A-9F68F523463F}" dt="2023-10-29T11:20:10.544" v="45" actId="478"/>
          <ac:spMkLst>
            <pc:docMk/>
            <pc:sldMk cId="3075700870" sldId="742"/>
            <ac:spMk id="107" creationId="{DCC6FF4D-1686-46E4-8D79-8410492AA2F7}"/>
          </ac:spMkLst>
        </pc:spChg>
        <pc:spChg chg="mod">
          <ac:chgData name="hoàng phương anh" userId="2cbdaf53a743ac25" providerId="LiveId" clId="{0B3897F5-0083-49A5-A20A-9F68F523463F}" dt="2023-11-01T15:23:49.146" v="248" actId="1076"/>
          <ac:spMkLst>
            <pc:docMk/>
            <pc:sldMk cId="3075700870" sldId="742"/>
            <ac:spMk id="77863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24:27.056" v="278" actId="1076"/>
          <ac:spMkLst>
            <pc:docMk/>
            <pc:sldMk cId="3075700870" sldId="742"/>
            <ac:spMk id="77864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23:25.533" v="246" actId="20577"/>
          <ac:spMkLst>
            <pc:docMk/>
            <pc:sldMk cId="3075700870" sldId="742"/>
            <ac:spMk id="77879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24:38.317" v="279" actId="6549"/>
          <ac:spMkLst>
            <pc:docMk/>
            <pc:sldMk cId="3075700870" sldId="742"/>
            <ac:spMk id="77880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1T15:22:13.320" v="120" actId="20577"/>
          <ac:spMkLst>
            <pc:docMk/>
            <pc:sldMk cId="3075700870" sldId="742"/>
            <ac:spMk id="77902" creationId="{00000000-0000-0000-0000-000000000000}"/>
          </ac:spMkLst>
        </pc:spChg>
        <pc:grpChg chg="del">
          <ac:chgData name="hoàng phương anh" userId="2cbdaf53a743ac25" providerId="LiveId" clId="{0B3897F5-0083-49A5-A20A-9F68F523463F}" dt="2023-10-29T11:20:11.325" v="46" actId="478"/>
          <ac:grpSpMkLst>
            <pc:docMk/>
            <pc:sldMk cId="3075700870" sldId="742"/>
            <ac:grpSpMk id="4" creationId="{CF49E567-959B-4B7E-A312-4BAFFB27103F}"/>
          </ac:grpSpMkLst>
        </pc:grpChg>
      </pc:sldChg>
      <pc:sldChg chg="modSp mod">
        <pc:chgData name="hoàng phương anh" userId="2cbdaf53a743ac25" providerId="LiveId" clId="{0B3897F5-0083-49A5-A20A-9F68F523463F}" dt="2023-11-02T01:39:52.068" v="434" actId="20577"/>
        <pc:sldMkLst>
          <pc:docMk/>
          <pc:sldMk cId="2168319282" sldId="743"/>
        </pc:sldMkLst>
        <pc:spChg chg="mod">
          <ac:chgData name="hoàng phương anh" userId="2cbdaf53a743ac25" providerId="LiveId" clId="{0B3897F5-0083-49A5-A20A-9F68F523463F}" dt="2023-10-29T11:21:56.841" v="72" actId="113"/>
          <ac:spMkLst>
            <pc:docMk/>
            <pc:sldMk cId="2168319282" sldId="743"/>
            <ac:spMk id="77863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0-29T11:21:40.856" v="68" actId="6549"/>
          <ac:spMkLst>
            <pc:docMk/>
            <pc:sldMk cId="2168319282" sldId="743"/>
            <ac:spMk id="77864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0-29T11:22:02.137" v="73" actId="2711"/>
          <ac:spMkLst>
            <pc:docMk/>
            <pc:sldMk cId="2168319282" sldId="743"/>
            <ac:spMk id="77877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0-29T11:22:07.952" v="74" actId="2711"/>
          <ac:spMkLst>
            <pc:docMk/>
            <pc:sldMk cId="2168319282" sldId="743"/>
            <ac:spMk id="77878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9:52.068" v="434" actId="20577"/>
          <ac:spMkLst>
            <pc:docMk/>
            <pc:sldMk cId="2168319282" sldId="743"/>
            <ac:spMk id="77902" creationId="{00000000-0000-0000-0000-000000000000}"/>
          </ac:spMkLst>
        </pc:spChg>
      </pc:sldChg>
      <pc:sldChg chg="modSp mod">
        <pc:chgData name="hoàng phương anh" userId="2cbdaf53a743ac25" providerId="LiveId" clId="{0B3897F5-0083-49A5-A20A-9F68F523463F}" dt="2023-11-02T01:39:55.358" v="435" actId="20577"/>
        <pc:sldMkLst>
          <pc:docMk/>
          <pc:sldMk cId="2464684738" sldId="744"/>
        </pc:sldMkLst>
        <pc:spChg chg="mod">
          <ac:chgData name="hoàng phương anh" userId="2cbdaf53a743ac25" providerId="LiveId" clId="{0B3897F5-0083-49A5-A20A-9F68F523463F}" dt="2023-10-29T11:22:45.085" v="78" actId="403"/>
          <ac:spMkLst>
            <pc:docMk/>
            <pc:sldMk cId="2464684738" sldId="744"/>
            <ac:spMk id="77861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9:55.358" v="435" actId="20577"/>
          <ac:spMkLst>
            <pc:docMk/>
            <pc:sldMk cId="2464684738" sldId="744"/>
            <ac:spMk id="77902" creationId="{00000000-0000-0000-0000-000000000000}"/>
          </ac:spMkLst>
        </pc:spChg>
      </pc:sldChg>
      <pc:sldChg chg="addSp modSp mod modAnim">
        <pc:chgData name="hoàng phương anh" userId="2cbdaf53a743ac25" providerId="LiveId" clId="{0B3897F5-0083-49A5-A20A-9F68F523463F}" dt="2023-11-02T01:39:48.666" v="433" actId="20577"/>
        <pc:sldMkLst>
          <pc:docMk/>
          <pc:sldMk cId="2272172911" sldId="745"/>
        </pc:sldMkLst>
        <pc:spChg chg="add mod">
          <ac:chgData name="hoàng phương anh" userId="2cbdaf53a743ac25" providerId="LiveId" clId="{0B3897F5-0083-49A5-A20A-9F68F523463F}" dt="2023-11-02T01:39:15.232" v="422" actId="21"/>
          <ac:spMkLst>
            <pc:docMk/>
            <pc:sldMk cId="2272172911" sldId="745"/>
            <ac:spMk id="2" creationId="{1D9C0300-C6A4-98BD-627E-E0B456174524}"/>
          </ac:spMkLst>
        </pc:spChg>
        <pc:spChg chg="add mod">
          <ac:chgData name="hoàng phương anh" userId="2cbdaf53a743ac25" providerId="LiveId" clId="{0B3897F5-0083-49A5-A20A-9F68F523463F}" dt="2023-11-02T01:39:39.613" v="432" actId="20577"/>
          <ac:spMkLst>
            <pc:docMk/>
            <pc:sldMk cId="2272172911" sldId="745"/>
            <ac:spMk id="6" creationId="{F8038483-6EAA-1674-2F0B-F72C509633FC}"/>
          </ac:spMkLst>
        </pc:spChg>
        <pc:spChg chg="add mod">
          <ac:chgData name="hoàng phương anh" userId="2cbdaf53a743ac25" providerId="LiveId" clId="{0B3897F5-0083-49A5-A20A-9F68F523463F}" dt="2023-11-02T01:38:40.655" v="419" actId="20577"/>
          <ac:spMkLst>
            <pc:docMk/>
            <pc:sldMk cId="2272172911" sldId="745"/>
            <ac:spMk id="7" creationId="{FB006F6E-63FE-F374-E704-062C5542DBFB}"/>
          </ac:spMkLst>
        </pc:spChg>
        <pc:spChg chg="add mod">
          <ac:chgData name="hoàng phương anh" userId="2cbdaf53a743ac25" providerId="LiveId" clId="{0B3897F5-0083-49A5-A20A-9F68F523463F}" dt="2023-11-02T01:38:34.685" v="418" actId="20577"/>
          <ac:spMkLst>
            <pc:docMk/>
            <pc:sldMk cId="2272172911" sldId="745"/>
            <ac:spMk id="8" creationId="{1367623F-7C76-9218-A9B1-7C3A63718A87}"/>
          </ac:spMkLst>
        </pc:spChg>
        <pc:spChg chg="mod">
          <ac:chgData name="hoàng phương anh" userId="2cbdaf53a743ac25" providerId="LiveId" clId="{0B3897F5-0083-49A5-A20A-9F68F523463F}" dt="2023-11-01T15:25:44.611" v="285" actId="1076"/>
          <ac:spMkLst>
            <pc:docMk/>
            <pc:sldMk cId="2272172911" sldId="745"/>
            <ac:spMk id="77858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8:20.340" v="412" actId="2711"/>
          <ac:spMkLst>
            <pc:docMk/>
            <pc:sldMk cId="2272172911" sldId="745"/>
            <ac:spMk id="77863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9:28.667" v="424" actId="21"/>
          <ac:spMkLst>
            <pc:docMk/>
            <pc:sldMk cId="2272172911" sldId="745"/>
            <ac:spMk id="77864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9:33.896" v="429" actId="20577"/>
          <ac:spMkLst>
            <pc:docMk/>
            <pc:sldMk cId="2272172911" sldId="745"/>
            <ac:spMk id="77880" creationId="{00000000-0000-0000-0000-000000000000}"/>
          </ac:spMkLst>
        </pc:spChg>
        <pc:spChg chg="mod">
          <ac:chgData name="hoàng phương anh" userId="2cbdaf53a743ac25" providerId="LiveId" clId="{0B3897F5-0083-49A5-A20A-9F68F523463F}" dt="2023-11-02T01:39:48.666" v="433" actId="20577"/>
          <ac:spMkLst>
            <pc:docMk/>
            <pc:sldMk cId="2272172911" sldId="745"/>
            <ac:spMk id="77902" creationId="{00000000-0000-0000-0000-000000000000}"/>
          </ac:spMkLst>
        </pc:spChg>
      </pc:sldChg>
    </pc:docChg>
  </pc:docChgLst>
  <pc:docChgLst>
    <pc:chgData name="hoàng phương anh" userId="2cbdaf53a743ac25" providerId="LiveId" clId="{473EC581-9875-49E0-AEBE-1FE96A4928CB}"/>
    <pc:docChg chg="modSld">
      <pc:chgData name="hoàng phương anh" userId="2cbdaf53a743ac25" providerId="LiveId" clId="{473EC581-9875-49E0-AEBE-1FE96A4928CB}" dt="2023-10-26T02:32:23.214" v="21" actId="20577"/>
      <pc:docMkLst>
        <pc:docMk/>
      </pc:docMkLst>
      <pc:sldChg chg="modSp mod">
        <pc:chgData name="hoàng phương anh" userId="2cbdaf53a743ac25" providerId="LiveId" clId="{473EC581-9875-49E0-AEBE-1FE96A4928CB}" dt="2023-10-26T02:32:23.214" v="21" actId="20577"/>
        <pc:sldMkLst>
          <pc:docMk/>
          <pc:sldMk cId="2464684738" sldId="744"/>
        </pc:sldMkLst>
        <pc:spChg chg="mod">
          <ac:chgData name="hoàng phương anh" userId="2cbdaf53a743ac25" providerId="LiveId" clId="{473EC581-9875-49E0-AEBE-1FE96A4928CB}" dt="2023-10-26T02:32:23.214" v="21" actId="20577"/>
          <ac:spMkLst>
            <pc:docMk/>
            <pc:sldMk cId="2464684738" sldId="744"/>
            <ac:spMk id="77861" creationId="{00000000-0000-0000-0000-000000000000}"/>
          </ac:spMkLst>
        </pc:spChg>
        <pc:spChg chg="mod">
          <ac:chgData name="hoàng phương anh" userId="2cbdaf53a743ac25" providerId="LiveId" clId="{473EC581-9875-49E0-AEBE-1FE96A4928CB}" dt="2023-10-26T02:32:08.334" v="14" actId="403"/>
          <ac:spMkLst>
            <pc:docMk/>
            <pc:sldMk cId="2464684738" sldId="744"/>
            <ac:spMk id="77862" creationId="{00000000-0000-0000-0000-000000000000}"/>
          </ac:spMkLst>
        </pc:spChg>
        <pc:spChg chg="mod">
          <ac:chgData name="hoàng phương anh" userId="2cbdaf53a743ac25" providerId="LiveId" clId="{473EC581-9875-49E0-AEBE-1FE96A4928CB}" dt="2023-10-26T02:31:58.452" v="10" actId="255"/>
          <ac:spMkLst>
            <pc:docMk/>
            <pc:sldMk cId="2464684738" sldId="744"/>
            <ac:spMk id="77863" creationId="{00000000-0000-0000-0000-000000000000}"/>
          </ac:spMkLst>
        </pc:spChg>
        <pc:spChg chg="mod">
          <ac:chgData name="hoàng phương anh" userId="2cbdaf53a743ac25" providerId="LiveId" clId="{473EC581-9875-49E0-AEBE-1FE96A4928CB}" dt="2023-10-26T02:31:47.095" v="7" actId="255"/>
          <ac:spMkLst>
            <pc:docMk/>
            <pc:sldMk cId="2464684738" sldId="744"/>
            <ac:spMk id="77864" creationId="{00000000-0000-0000-0000-000000000000}"/>
          </ac:spMkLst>
        </pc:spChg>
        <pc:spChg chg="mod">
          <ac:chgData name="hoàng phương anh" userId="2cbdaf53a743ac25" providerId="LiveId" clId="{473EC581-9875-49E0-AEBE-1FE96A4928CB}" dt="2023-10-26T02:31:31.055" v="4" actId="20577"/>
          <ac:spMkLst>
            <pc:docMk/>
            <pc:sldMk cId="2464684738" sldId="744"/>
            <ac:spMk id="7790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83872512"/>
        <c:axId val="184625024"/>
      </c:barChart>
      <c:catAx>
        <c:axId val="18387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84625024"/>
        <c:crossesAt val="0"/>
        <c:auto val="0"/>
        <c:lblAlgn val="ctr"/>
        <c:lblOffset val="100"/>
        <c:tickLblSkip val="1"/>
        <c:noMultiLvlLbl val="0"/>
      </c:catAx>
      <c:valAx>
        <c:axId val="1846250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87251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6749440"/>
        <c:axId val="136752128"/>
      </c:barChart>
      <c:catAx>
        <c:axId val="13674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36752128"/>
        <c:crossesAt val="0"/>
        <c:auto val="0"/>
        <c:lblAlgn val="ctr"/>
        <c:lblOffset val="100"/>
        <c:tickLblSkip val="1"/>
        <c:noMultiLvlLbl val="0"/>
      </c:catAx>
      <c:valAx>
        <c:axId val="1367521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74944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7668992"/>
        <c:axId val="127671680"/>
      </c:barChart>
      <c:catAx>
        <c:axId val="12766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7671680"/>
        <c:crossesAt val="0"/>
        <c:auto val="0"/>
        <c:lblAlgn val="ctr"/>
        <c:lblOffset val="100"/>
        <c:tickLblSkip val="1"/>
        <c:noMultiLvlLbl val="0"/>
      </c:catAx>
      <c:valAx>
        <c:axId val="1276716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6899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7272064"/>
        <c:axId val="127273216"/>
      </c:barChart>
      <c:catAx>
        <c:axId val="12727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7273216"/>
        <c:crossesAt val="0"/>
        <c:auto val="0"/>
        <c:lblAlgn val="ctr"/>
        <c:lblOffset val="100"/>
        <c:tickLblSkip val="1"/>
        <c:noMultiLvlLbl val="0"/>
      </c:catAx>
      <c:valAx>
        <c:axId val="1272732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7206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8407424"/>
        <c:axId val="128414464"/>
      </c:barChart>
      <c:catAx>
        <c:axId val="12840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8414464"/>
        <c:crossesAt val="0"/>
        <c:auto val="0"/>
        <c:lblAlgn val="ctr"/>
        <c:lblOffset val="100"/>
        <c:tickLblSkip val="1"/>
        <c:noMultiLvlLbl val="0"/>
      </c:catAx>
      <c:valAx>
        <c:axId val="1284144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0742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8164224"/>
        <c:axId val="128166912"/>
      </c:barChart>
      <c:catAx>
        <c:axId val="12816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8166912"/>
        <c:crossesAt val="0"/>
        <c:auto val="0"/>
        <c:lblAlgn val="ctr"/>
        <c:lblOffset val="100"/>
        <c:tickLblSkip val="1"/>
        <c:noMultiLvlLbl val="0"/>
      </c:catAx>
      <c:valAx>
        <c:axId val="1281669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6422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8627712"/>
        <c:axId val="138642944"/>
      </c:barChart>
      <c:catAx>
        <c:axId val="13862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38642944"/>
        <c:crossesAt val="0"/>
        <c:auto val="0"/>
        <c:lblAlgn val="ctr"/>
        <c:lblOffset val="100"/>
        <c:tickLblSkip val="1"/>
        <c:noMultiLvlLbl val="0"/>
      </c:catAx>
      <c:valAx>
        <c:axId val="1386429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2771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0832256"/>
        <c:axId val="130851584"/>
      </c:barChart>
      <c:catAx>
        <c:axId val="13083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30851584"/>
        <c:crossesAt val="0"/>
        <c:auto val="0"/>
        <c:lblAlgn val="ctr"/>
        <c:lblOffset val="100"/>
        <c:tickLblSkip val="1"/>
        <c:noMultiLvlLbl val="0"/>
      </c:catAx>
      <c:valAx>
        <c:axId val="1308515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322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0644992"/>
        <c:axId val="132024576"/>
      </c:barChart>
      <c:catAx>
        <c:axId val="13064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32024576"/>
        <c:crossesAt val="0"/>
        <c:auto val="0"/>
        <c:lblAlgn val="ctr"/>
        <c:lblOffset val="100"/>
        <c:tickLblSkip val="1"/>
        <c:noMultiLvlLbl val="0"/>
      </c:catAx>
      <c:valAx>
        <c:axId val="1320245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64499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3444736"/>
        <c:axId val="133447680"/>
      </c:barChart>
      <c:catAx>
        <c:axId val="13344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33447680"/>
        <c:crossesAt val="0"/>
        <c:auto val="0"/>
        <c:lblAlgn val="ctr"/>
        <c:lblOffset val="100"/>
        <c:tickLblSkip val="1"/>
        <c:noMultiLvlLbl val="0"/>
      </c:catAx>
      <c:valAx>
        <c:axId val="1334476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4473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54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5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9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6.wav"/><Relationship Id="rId1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0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6.wav"/><Relationship Id="rId1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6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6.wav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jpeg"/><Relationship Id="rId18" Type="http://schemas.openxmlformats.org/officeDocument/2006/relationships/image" Target="../media/image8.png"/><Relationship Id="rId3" Type="http://schemas.openxmlformats.org/officeDocument/2006/relationships/video" Target="../media/media2.mp4"/><Relationship Id="rId21" Type="http://schemas.openxmlformats.org/officeDocument/2006/relationships/oleObject" Target="../embeddings/oleObject1.bin"/><Relationship Id="rId7" Type="http://schemas.openxmlformats.org/officeDocument/2006/relationships/notesSlide" Target="../notesSlides/notesSlide7.xml"/><Relationship Id="rId12" Type="http://schemas.openxmlformats.org/officeDocument/2006/relationships/audio" Target="../media/audio4.wav"/><Relationship Id="rId17" Type="http://schemas.openxmlformats.org/officeDocument/2006/relationships/image" Target="../media/image7.png"/><Relationship Id="rId2" Type="http://schemas.microsoft.com/office/2007/relationships/media" Target="../media/media2.mp4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3.wav"/><Relationship Id="rId24" Type="http://schemas.openxmlformats.org/officeDocument/2006/relationships/image" Target="../media/image12.wmf"/><Relationship Id="rId5" Type="http://schemas.openxmlformats.org/officeDocument/2006/relationships/audio" Target="../media/media3.mp3"/><Relationship Id="rId15" Type="http://schemas.openxmlformats.org/officeDocument/2006/relationships/audio" Target="../media/audio5.wav"/><Relationship Id="rId23" Type="http://schemas.openxmlformats.org/officeDocument/2006/relationships/oleObject" Target="../embeddings/oleObject2.bin"/><Relationship Id="rId10" Type="http://schemas.openxmlformats.org/officeDocument/2006/relationships/audio" Target="../media/audio2.wav"/><Relationship Id="rId19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chart" Target="../charts/chart7.xml"/><Relationship Id="rId22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jpeg"/><Relationship Id="rId18" Type="http://schemas.openxmlformats.org/officeDocument/2006/relationships/image" Target="../media/image8.png"/><Relationship Id="rId26" Type="http://schemas.openxmlformats.org/officeDocument/2006/relationships/image" Target="../media/image12.wmf"/><Relationship Id="rId3" Type="http://schemas.openxmlformats.org/officeDocument/2006/relationships/video" Target="../media/media2.mp4"/><Relationship Id="rId21" Type="http://schemas.openxmlformats.org/officeDocument/2006/relationships/image" Target="../media/image10.png"/><Relationship Id="rId7" Type="http://schemas.openxmlformats.org/officeDocument/2006/relationships/notesSlide" Target="../notesSlides/notesSlide8.xml"/><Relationship Id="rId12" Type="http://schemas.openxmlformats.org/officeDocument/2006/relationships/audio" Target="../media/audio4.wav"/><Relationship Id="rId17" Type="http://schemas.openxmlformats.org/officeDocument/2006/relationships/image" Target="../media/image7.png"/><Relationship Id="rId25" Type="http://schemas.openxmlformats.org/officeDocument/2006/relationships/oleObject" Target="../embeddings/oleObject4.bin"/><Relationship Id="rId2" Type="http://schemas.microsoft.com/office/2007/relationships/media" Target="../media/media2.mp4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3.wav"/><Relationship Id="rId24" Type="http://schemas.openxmlformats.org/officeDocument/2006/relationships/image" Target="../media/image11.wmf"/><Relationship Id="rId5" Type="http://schemas.openxmlformats.org/officeDocument/2006/relationships/audio" Target="../media/media3.mp3"/><Relationship Id="rId15" Type="http://schemas.openxmlformats.org/officeDocument/2006/relationships/audio" Target="../media/audio5.wav"/><Relationship Id="rId23" Type="http://schemas.openxmlformats.org/officeDocument/2006/relationships/oleObject" Target="../embeddings/oleObject3.bin"/><Relationship Id="rId10" Type="http://schemas.openxmlformats.org/officeDocument/2006/relationships/audio" Target="../media/audio2.wav"/><Relationship Id="rId19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chart" Target="../charts/chart8.xml"/><Relationship Id="rId22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xmlns="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xmlns="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xmlns="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-56839" y="5914518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10032170" cy="1593196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indent="180340" algn="just">
              <a:spcBef>
                <a:spcPts val="300"/>
              </a:spcBef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Hoàn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Hec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-to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Ăng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đrô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-mac?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103308"/>
            <a:ext cx="4510386" cy="88842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636419" y="4084519"/>
            <a:ext cx="4523455" cy="981198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Hecto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xmlns="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xmlns="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xmlns="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xmlns="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83192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-56839" y="5914518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10032170" cy="1593196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Hecto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đrô-mác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thế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6941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cúng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cộng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rộng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lớn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phòng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ngủ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riêng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xmlns="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xmlns="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xmlns="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xmlns="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6847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>
              <a:spcAft>
                <a:spcPts val="800"/>
              </a:spcAft>
              <a:buClr>
                <a:srgbClr val="0000FF"/>
              </a:buClr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Clr>
                <a:srgbClr val="0000FF"/>
              </a:buClr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-me-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800"/>
              </a:spcAft>
              <a:buClr>
                <a:srgbClr val="0000FF"/>
              </a:buClr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1"/>
            <a:ext cx="5040904" cy="67990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dirty="0" err="1">
                <a:solidFill>
                  <a:schemeClr val="bg1"/>
                </a:solidFill>
              </a:rPr>
              <a:t>Khoảng</a:t>
            </a:r>
            <a:r>
              <a:rPr lang="en-US" dirty="0">
                <a:solidFill>
                  <a:schemeClr val="bg1"/>
                </a:solidFill>
              </a:rPr>
              <a:t> thế </a:t>
            </a:r>
            <a:r>
              <a:rPr lang="en-US" dirty="0" err="1">
                <a:solidFill>
                  <a:schemeClr val="bg1"/>
                </a:solidFill>
              </a:rPr>
              <a:t>kỉ</a:t>
            </a:r>
            <a:r>
              <a:rPr lang="en-US" dirty="0">
                <a:solidFill>
                  <a:schemeClr val="bg1"/>
                </a:solidFill>
              </a:rPr>
              <a:t> VII -  VI </a:t>
            </a:r>
            <a:r>
              <a:rPr lang="en-US" dirty="0" err="1">
                <a:solidFill>
                  <a:schemeClr val="bg1"/>
                </a:solidFill>
              </a:rPr>
              <a:t>trước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nguyên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99769" y="5118820"/>
            <a:ext cx="4560106" cy="72526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dirty="0" err="1">
                <a:solidFill>
                  <a:schemeClr val="bg1"/>
                </a:solidFill>
              </a:rPr>
              <a:t>Khoảng</a:t>
            </a:r>
            <a:r>
              <a:rPr lang="en-US" dirty="0">
                <a:solidFill>
                  <a:schemeClr val="bg1"/>
                </a:solidFill>
              </a:rPr>
              <a:t> thế </a:t>
            </a:r>
            <a:r>
              <a:rPr lang="en-US" dirty="0" err="1">
                <a:solidFill>
                  <a:schemeClr val="bg1"/>
                </a:solidFill>
              </a:rPr>
              <a:t>kỉ</a:t>
            </a:r>
            <a:r>
              <a:rPr lang="en-US" dirty="0">
                <a:solidFill>
                  <a:schemeClr val="bg1"/>
                </a:solidFill>
              </a:rPr>
              <a:t> VI - V </a:t>
            </a:r>
            <a:r>
              <a:rPr lang="en-US" dirty="0" err="1">
                <a:solidFill>
                  <a:schemeClr val="bg1"/>
                </a:solidFill>
              </a:rPr>
              <a:t>trước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nguyên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311823" y="4309582"/>
            <a:ext cx="4943270" cy="71629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000" dirty="0" err="1">
                <a:solidFill>
                  <a:schemeClr val="bg1"/>
                </a:solidFill>
              </a:rPr>
              <a:t>Khoảng</a:t>
            </a:r>
            <a:r>
              <a:rPr lang="en-US" sz="2000" dirty="0">
                <a:solidFill>
                  <a:schemeClr val="bg1"/>
                </a:solidFill>
              </a:rPr>
              <a:t> thế </a:t>
            </a:r>
            <a:r>
              <a:rPr lang="en-US" sz="2000" dirty="0" err="1">
                <a:solidFill>
                  <a:schemeClr val="bg1"/>
                </a:solidFill>
              </a:rPr>
              <a:t>kỉ</a:t>
            </a:r>
            <a:r>
              <a:rPr lang="en-US" sz="2000" dirty="0">
                <a:solidFill>
                  <a:schemeClr val="bg1"/>
                </a:solidFill>
              </a:rPr>
              <a:t>  VIII - VII </a:t>
            </a:r>
            <a:r>
              <a:rPr lang="en-US" sz="2000" dirty="0" err="1">
                <a:solidFill>
                  <a:schemeClr val="bg1"/>
                </a:solidFill>
              </a:rPr>
              <a:t>trước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Công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nguyên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30943" y="4309583"/>
            <a:ext cx="4628932" cy="75613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IV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467063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10 ,000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115784480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>
              <a:lnSpc>
                <a:spcPts val="1200"/>
              </a:lnSpc>
              <a:spcAft>
                <a:spcPts val="800"/>
              </a:spcAft>
              <a:buClr>
                <a:srgbClr val="0000FF"/>
              </a:buClr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-me-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rơ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spcAft>
                <a:spcPts val="800"/>
              </a:spcAft>
              <a:buClr>
                <a:srgbClr val="0000FF"/>
              </a:buClr>
            </a:pP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33039" y="5118820"/>
            <a:ext cx="479589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I-li-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33038" y="4374883"/>
            <a:ext cx="479589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Đăm-săn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42862" y="437488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Ô-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  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AnswerA">
            <a:extLst>
              <a:ext uri="{FF2B5EF4-FFF2-40B4-BE49-F238E27FC236}">
                <a16:creationId xmlns:a16="http://schemas.microsoft.com/office/drawing/2014/main" xmlns="" id="{C2BA1B25-E136-B80A-05B0-2AE22C9AE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898" y="507100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6">
            <a:extLst>
              <a:ext uri="{FF2B5EF4-FFF2-40B4-BE49-F238E27FC236}">
                <a16:creationId xmlns:a16="http://schemas.microsoft.com/office/drawing/2014/main" xmlns="" id="{5BA31E8A-F097-B03D-AE74-C7968C78D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161" y="545172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800" b="1" smtClean="0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7882" grpId="0" animBg="1"/>
      <p:bldP spid="77861" grpId="0" animBg="1"/>
      <p:bldP spid="77864" grpId="0" animBg="1"/>
      <p:bldP spid="7786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11488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22268543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Tơroa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XIII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Thế </a:t>
            </a:r>
            <a:r>
              <a:rPr lang="en-US" sz="2800" dirty="0" err="1">
                <a:solidFill>
                  <a:schemeClr val="bg1"/>
                </a:solidFill>
              </a:rPr>
              <a:t>kỉ</a:t>
            </a:r>
            <a:r>
              <a:rPr lang="en-US" sz="2800" dirty="0">
                <a:solidFill>
                  <a:schemeClr val="bg1"/>
                </a:solidFill>
              </a:rPr>
              <a:t> XI </a:t>
            </a:r>
            <a:r>
              <a:rPr lang="en-US" sz="2800" dirty="0" err="1">
                <a:solidFill>
                  <a:schemeClr val="bg1"/>
                </a:solidFill>
              </a:rPr>
              <a:t>trước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nguyên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XII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X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580247928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I-li-at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IX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VII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VIII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Thế </a:t>
            </a:r>
            <a:r>
              <a:rPr lang="en-US" sz="2400" dirty="0" err="1">
                <a:solidFill>
                  <a:schemeClr val="bg1"/>
                </a:solidFill>
              </a:rPr>
              <a:t>kỉ</a:t>
            </a:r>
            <a:r>
              <a:rPr lang="en-US" sz="2400" dirty="0">
                <a:solidFill>
                  <a:schemeClr val="bg1"/>
                </a:solidFill>
              </a:rPr>
              <a:t> VI </a:t>
            </a:r>
            <a:r>
              <a:rPr lang="en-US" sz="2400" dirty="0" err="1">
                <a:solidFill>
                  <a:schemeClr val="bg1"/>
                </a:solidFill>
              </a:rPr>
              <a:t>trước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nguyên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 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40333946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9350694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I-li-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51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To-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ngày năm thứ mười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20658"/>
            <a:ext cx="1371600" cy="329117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15841825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 “I-li-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Eczar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thế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xmlns="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xmlns="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xmlns="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xmlns="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0978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1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2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9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đề đoạn trích “Hec-to từ biệt Ăng- đrô-mác” do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biên soạn SGK đặt, đúng hay sai?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77050" y="4400732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68161" y="4381737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   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ĐÚNG.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5681832" y="4832385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B.    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5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9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65FC5178-54FF-CEFF-7C21-84534CC82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675555"/>
              </p:ext>
            </p:extLst>
          </p:nvPr>
        </p:nvGraphicFramePr>
        <p:xfrm>
          <a:off x="0" y="457200"/>
          <a:ext cx="342900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21" imgW="342603" imgH="177646" progId="Equation.DSMT4">
                  <p:embed/>
                </p:oleObj>
              </mc:Choice>
              <mc:Fallback>
                <p:oleObj r:id="rId21" imgW="342603" imgH="177646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65FC5178-54FF-CEFF-7C21-84534CC829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342900" cy="182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39F892B1-5FC3-2C8D-C754-1F464DC39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851995"/>
              </p:ext>
            </p:extLst>
          </p:nvPr>
        </p:nvGraphicFramePr>
        <p:xfrm>
          <a:off x="0" y="639763"/>
          <a:ext cx="381000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23" imgW="380670" imgH="177646" progId="Equation.DSMT4">
                  <p:embed/>
                </p:oleObj>
              </mc:Choice>
              <mc:Fallback>
                <p:oleObj r:id="rId23" imgW="380670" imgH="177646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xmlns="" id="{39F892B1-5FC3-2C8D-C754-1F464DC39A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9763"/>
                        <a:ext cx="381000" cy="18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</p:childTnLst>
        </p:cTn>
      </p:par>
    </p:tnLst>
    <p:bldLst>
      <p:bldP spid="77887" grpId="0" animBg="1"/>
      <p:bldP spid="77864" grpId="0" animBg="1"/>
      <p:bldP spid="77863" grpId="0" animBg="1"/>
      <p:bldP spid="77863" grpId="1" animBg="1"/>
      <p:bldP spid="778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1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2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9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182253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 điểm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điểm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3 điểm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 điểm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điểm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7 điểm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điểm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10 điểm</a:t>
            </a: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35968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 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 bản Hecto từ biệt Ăngđrô-mac được trích 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tác phẩm nào?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I-li-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5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9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xmlns="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xmlns="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xmlns="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xmlns="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65FC5178-54FF-CEFF-7C21-84534CC829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342900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23" imgW="342603" imgH="177646" progId="Equation.DSMT4">
                  <p:embed/>
                </p:oleObj>
              </mc:Choice>
              <mc:Fallback>
                <p:oleObj r:id="rId23" imgW="342603" imgH="177646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65FC5178-54FF-CEFF-7C21-84534CC829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342900" cy="182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39F892B1-5FC3-2C8D-C754-1F464DC39A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39763"/>
          <a:ext cx="381000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25" imgW="380670" imgH="177646" progId="Equation.DSMT4">
                  <p:embed/>
                </p:oleObj>
              </mc:Choice>
              <mc:Fallback>
                <p:oleObj r:id="rId25" imgW="380670" imgH="177646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xmlns="" id="{39F892B1-5FC3-2C8D-C754-1F464DC39A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9763"/>
                        <a:ext cx="381000" cy="18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nswerA">
            <a:extLst>
              <a:ext uri="{FF2B5EF4-FFF2-40B4-BE49-F238E27FC236}">
                <a16:creationId xmlns:a16="http://schemas.microsoft.com/office/drawing/2014/main" xmlns="" id="{1D9C0300-C6A4-98BD-627E-E0B456174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393" y="431822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utoShape 55">
            <a:extLst>
              <a:ext uri="{FF2B5EF4-FFF2-40B4-BE49-F238E27FC236}">
                <a16:creationId xmlns:a16="http://schemas.microsoft.com/office/drawing/2014/main" xmlns="" id="{F8038483-6EAA-1674-2F0B-F72C50963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326" y="462962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C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xmlns="" id="{FB006F6E-63FE-F374-E704-062C5542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876" y="510024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Mahabharata</a:t>
            </a:r>
          </a:p>
        </p:txBody>
      </p:sp>
      <p:sp>
        <p:nvSpPr>
          <p:cNvPr id="8" name="AutoShape 55">
            <a:extLst>
              <a:ext uri="{FF2B5EF4-FFF2-40B4-BE49-F238E27FC236}">
                <a16:creationId xmlns:a16="http://schemas.microsoft.com/office/drawing/2014/main" xmlns="" id="{1367623F-7C76-9218-A9B1-7C3A63718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902" y="543095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     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729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7887" grpId="0" animBg="1"/>
      <p:bldP spid="77864" grpId="0" animBg="1"/>
      <p:bldP spid="77863" grpId="0" animBg="1"/>
      <p:bldP spid="77863" grpId="1" animBg="1"/>
      <p:bldP spid="77879" grpId="0" animBg="1"/>
      <p:bldP spid="2" grpId="0" animBg="1"/>
      <p:bldP spid="2" grpId="1" animBg="1"/>
      <p:bldP spid="6" grpId="0" animBg="1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3889</TotalTime>
  <Words>1099</Words>
  <Application>Microsoft Office PowerPoint</Application>
  <PresentationFormat>Custom</PresentationFormat>
  <Paragraphs>475</Paragraphs>
  <Slides>11</Slides>
  <Notes>10</Notes>
  <HiddenSlides>0</HiddenSlides>
  <MMClips>21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PC</cp:lastModifiedBy>
  <cp:revision>728</cp:revision>
  <dcterms:created xsi:type="dcterms:W3CDTF">2019-02-27T07:30:53Z</dcterms:created>
  <dcterms:modified xsi:type="dcterms:W3CDTF">2023-11-02T04:26:48Z</dcterms:modified>
</cp:coreProperties>
</file>