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4.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5.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7.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8.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Override PartName="/ppt/diagrams/data6.xml" ContentType="application/vnd.openxmlformats-officedocument.drawingml.diagramData+xml"/>
  <Override PartName="/ppt/diagrams/data9.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4" r:id="rId2"/>
    <p:sldMasterId id="2147483686" r:id="rId3"/>
    <p:sldMasterId id="2147483700" r:id="rId4"/>
  </p:sldMasterIdLst>
  <p:notesMasterIdLst>
    <p:notesMasterId r:id="rId49"/>
  </p:notesMasterIdLst>
  <p:sldIdLst>
    <p:sldId id="256" r:id="rId5"/>
    <p:sldId id="257" r:id="rId6"/>
    <p:sldId id="288" r:id="rId7"/>
    <p:sldId id="258" r:id="rId8"/>
    <p:sldId id="2007578038" r:id="rId9"/>
    <p:sldId id="262" r:id="rId10"/>
    <p:sldId id="259" r:id="rId11"/>
    <p:sldId id="260" r:id="rId12"/>
    <p:sldId id="264" r:id="rId13"/>
    <p:sldId id="275" r:id="rId14"/>
    <p:sldId id="2007578035" r:id="rId15"/>
    <p:sldId id="2007578065" r:id="rId16"/>
    <p:sldId id="265" r:id="rId17"/>
    <p:sldId id="2007578041" r:id="rId18"/>
    <p:sldId id="2007578039" r:id="rId19"/>
    <p:sldId id="2007578040" r:id="rId20"/>
    <p:sldId id="2007578043" r:id="rId21"/>
    <p:sldId id="274" r:id="rId22"/>
    <p:sldId id="2007578042" r:id="rId23"/>
    <p:sldId id="2007578044" r:id="rId24"/>
    <p:sldId id="2007578046" r:id="rId25"/>
    <p:sldId id="2007578045" r:id="rId26"/>
    <p:sldId id="2007578047" r:id="rId27"/>
    <p:sldId id="2007578048" r:id="rId28"/>
    <p:sldId id="2007578049" r:id="rId29"/>
    <p:sldId id="2007578051" r:id="rId30"/>
    <p:sldId id="2007578052" r:id="rId31"/>
    <p:sldId id="2007578053" r:id="rId32"/>
    <p:sldId id="2007578054" r:id="rId33"/>
    <p:sldId id="2007578066" r:id="rId34"/>
    <p:sldId id="2007578056" r:id="rId35"/>
    <p:sldId id="2007578057" r:id="rId36"/>
    <p:sldId id="2007578058" r:id="rId37"/>
    <p:sldId id="2007578059" r:id="rId38"/>
    <p:sldId id="2007578060" r:id="rId39"/>
    <p:sldId id="2007578061" r:id="rId40"/>
    <p:sldId id="272" r:id="rId41"/>
    <p:sldId id="2007578063" r:id="rId42"/>
    <p:sldId id="2007578064" r:id="rId43"/>
    <p:sldId id="446" r:id="rId44"/>
    <p:sldId id="2007578067" r:id="rId45"/>
    <p:sldId id="316" r:id="rId46"/>
    <p:sldId id="270" r:id="rId47"/>
    <p:sldId id="271" r:id="rId48"/>
  </p:sldIdLst>
  <p:sldSz cx="18288000" cy="10287000"/>
  <p:notesSz cx="6858000" cy="9144000"/>
  <p:embeddedFontLst>
    <p:embeddedFont>
      <p:font typeface=".VnAristote" panose="020B7200000000000000"/>
      <p:regular r:id="rId50"/>
    </p:embeddedFont>
    <p:embeddedFont>
      <p:font typeface="Handy Casual" panose="020B0604020202020204" charset="0"/>
      <p:regular r:id="rId51"/>
    </p:embeddedFont>
    <p:embeddedFont>
      <p:font typeface="Sofia Sans Semi Condensed Black" panose="020B0604020202020204" charset="0"/>
      <p:bold r:id="rId52"/>
      <p:boldItalic r:id="rId53"/>
    </p:embeddedFont>
    <p:embeddedFont>
      <p:font typeface="Cambria" panose="02040503050406030204" pitchFamily="18" charset="0"/>
      <p:regular r:id="rId54"/>
      <p:bold r:id="rId55"/>
      <p:italic r:id="rId56"/>
      <p:boldItalic r:id="rId57"/>
    </p:embeddedFont>
    <p:embeddedFont>
      <p:font typeface="Sofia Sans Semi Condensed" panose="020B0604020202020204" charset="0"/>
      <p:regular r:id="rId58"/>
      <p:bold r:id="rId59"/>
      <p:italic r:id="rId60"/>
      <p:boldItalic r:id="rId61"/>
    </p:embeddedFont>
    <p:embeddedFont>
      <p:font typeface="Cambria Math" panose="02040503050406030204" pitchFamily="18" charset="0"/>
      <p:regular r:id="rId62"/>
    </p:embeddedFont>
    <p:embeddedFont>
      <p:font typeface="Calibri" panose="020F0502020204030204" pitchFamily="34" charset="0"/>
      <p:regular r:id="rId63"/>
      <p:bold r:id="rId64"/>
      <p:italic r:id="rId65"/>
      <p:boldItalic r:id="rId66"/>
    </p:embeddedFont>
    <p:embeddedFont>
      <p:font typeface="Fredoka" panose="020B0604020202020204" charset="0"/>
      <p:regular r:id="rId67"/>
      <p:bold r:id="rId68"/>
    </p:embeddedFont>
    <p:embeddedFont>
      <p:font typeface="Camau" panose="020B0604020202020204"/>
      <p:boldItalic r:id="rId69"/>
    </p:embeddedFont>
    <p:embeddedFont>
      <p:font typeface="Calibri Light" panose="020F0302020204030204" pitchFamily="34" charset="0"/>
      <p:regular r:id="rId70"/>
      <p:italic r:id="rId71"/>
    </p:embeddedFont>
    <p:embeddedFont>
      <p:font typeface="Pompiere" panose="020B0604020202020204" charset="0"/>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50" d="100"/>
          <a:sy n="50" d="100"/>
        </p:scale>
        <p:origin x="44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80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4.fntdata"/><Relationship Id="rId68"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font" Target="fonts/font2.fntdata"/><Relationship Id="rId72" Type="http://schemas.openxmlformats.org/officeDocument/2006/relationships/font" Target="fonts/font2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22.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g"/><Relationship Id="rId4" Type="http://schemas.openxmlformats.org/officeDocument/2006/relationships/image" Target="../media/image74.png"/></Relationships>
</file>

<file path=ppt/diagrams/_rels/data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17.png"/><Relationship Id="rId7" Type="http://schemas.openxmlformats.org/officeDocument/2006/relationships/image" Target="../media/image73.jpeg"/><Relationship Id="rId2" Type="http://schemas.openxmlformats.org/officeDocument/2006/relationships/image" Target="../media/image116.png"/><Relationship Id="rId1" Type="http://schemas.openxmlformats.org/officeDocument/2006/relationships/image" Target="../media/image115.png"/><Relationship Id="rId6" Type="http://schemas.openxmlformats.org/officeDocument/2006/relationships/image" Target="../media/image72.jpeg"/><Relationship Id="rId5" Type="http://schemas.openxmlformats.org/officeDocument/2006/relationships/image" Target="../media/image71.jpg"/><Relationship Id="rId4" Type="http://schemas.openxmlformats.org/officeDocument/2006/relationships/image" Target="../media/image118.png"/></Relationships>
</file>

<file path=ppt/diagrams/_rels/data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g"/><Relationship Id="rId4" Type="http://schemas.openxmlformats.org/officeDocument/2006/relationships/image" Target="../media/image74.png"/></Relationships>
</file>

<file path=ppt/diagrams/_rels/data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g"/><Relationship Id="rId4" Type="http://schemas.openxmlformats.org/officeDocument/2006/relationships/image" Target="../media/image74.png"/></Relationships>
</file>

<file path=ppt/diagrams/_rels/data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g"/><Relationship Id="rId4" Type="http://schemas.openxmlformats.org/officeDocument/2006/relationships/image" Target="../media/image74.png"/></Relationships>
</file>

<file path=ppt/diagrams/_rels/data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127.png"/><Relationship Id="rId1" Type="http://schemas.openxmlformats.org/officeDocument/2006/relationships/image" Target="../media/image126.png"/><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diagrams/_rels/data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g"/><Relationship Id="rId4" Type="http://schemas.openxmlformats.org/officeDocument/2006/relationships/image" Target="../media/image74.png"/></Relationships>
</file>

<file path=ppt/diagrams/_rels/data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g"/><Relationship Id="rId4" Type="http://schemas.openxmlformats.org/officeDocument/2006/relationships/image" Target="../media/image74.png"/></Relationships>
</file>

<file path=ppt/diagrams/_rels/data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30.png"/><Relationship Id="rId7" Type="http://schemas.openxmlformats.org/officeDocument/2006/relationships/image" Target="../media/image73.jpeg"/><Relationship Id="rId2" Type="http://schemas.openxmlformats.org/officeDocument/2006/relationships/image" Target="../media/image129.png"/><Relationship Id="rId1" Type="http://schemas.openxmlformats.org/officeDocument/2006/relationships/image" Target="../media/image128.png"/><Relationship Id="rId6" Type="http://schemas.openxmlformats.org/officeDocument/2006/relationships/image" Target="../media/image72.jpeg"/><Relationship Id="rId5" Type="http://schemas.openxmlformats.org/officeDocument/2006/relationships/image" Target="../media/image71.jpg"/><Relationship Id="rId4" Type="http://schemas.openxmlformats.org/officeDocument/2006/relationships/image" Target="../media/image1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g"/><Relationship Id="rId4" Type="http://schemas.openxmlformats.org/officeDocument/2006/relationships/image" Target="../media/image7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g"/><Relationship Id="rId4" Type="http://schemas.openxmlformats.org/officeDocument/2006/relationships/image" Target="../media/image7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g"/><Relationship Id="rId4" Type="http://schemas.openxmlformats.org/officeDocument/2006/relationships/image" Target="../media/image7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g"/><Relationship Id="rId4" Type="http://schemas.openxmlformats.org/officeDocument/2006/relationships/image" Target="../media/image7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g"/><Relationship Id="rId4" Type="http://schemas.openxmlformats.org/officeDocument/2006/relationships/image" Target="../media/image7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g"/><Relationship Id="rId4"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mc:AlternateContent xmlns:mc="http://schemas.openxmlformats.org/markup-compatibility/2006" xmlns:a14="http://schemas.microsoft.com/office/drawing/2010/main">
      <mc:Choice Requires="a14">
        <dgm:pt modelId="{30601244-C9E0-4712-8C63-1AC700B41900}">
          <dgm:prSet phldrT="[Text]" custT="1"/>
          <dgm:spPr>
            <a:solidFill>
              <a:schemeClr val="accent2">
                <a:lumMod val="20000"/>
                <a:lumOff val="80000"/>
              </a:schemeClr>
            </a:solidFill>
          </dgm:spPr>
          <dgm:t>
            <a:bodyPr/>
            <a:lstStyle/>
            <a:p>
              <a:pPr algn="ctr"/>
              <a14:m>
                <m:oMath xmlns:m="http://schemas.openxmlformats.org/officeDocument/2006/math">
                  <m:r>
                    <a:rPr lang="en-US" sz="4800" b="1" i="0" smtClean="0">
                      <a:solidFill>
                        <a:srgbClr val="002060"/>
                      </a:solidFill>
                      <a:latin typeface="Cambria Math" panose="02040503050406030204" pitchFamily="18" charset="0"/>
                      <a:cs typeface="Arial"/>
                      <a:sym typeface="Arial"/>
                    </a:rPr>
                    <m:t>𝐔</m:t>
                  </m:r>
                  <m:r>
                    <a:rPr lang="vi-VN" sz="4800" b="1" i="0" smtClean="0">
                      <a:solidFill>
                        <a:srgbClr val="002060"/>
                      </a:solidFill>
                      <a:latin typeface="Cambria Math" panose="02040503050406030204" pitchFamily="18" charset="0"/>
                      <a:cs typeface="Arial"/>
                      <a:sym typeface="Arial"/>
                    </a:rPr>
                    <m:t> </m:t>
                  </m:r>
                  <m:r>
                    <a:rPr lang="en-US" sz="4800" b="1" i="0" smtClean="0">
                      <a:solidFill>
                        <a:srgbClr val="002060"/>
                      </a:solidFill>
                      <a:latin typeface="Cambria Math" panose="02040503050406030204" pitchFamily="18" charset="0"/>
                      <a:cs typeface="Arial"/>
                      <a:sym typeface="Arial"/>
                    </a:rPr>
                    <m:t>=</m:t>
                  </m:r>
                  <m:r>
                    <a:rPr lang="en-US" sz="4800" b="1" i="0" smtClean="0">
                      <a:solidFill>
                        <a:srgbClr val="002060"/>
                      </a:solidFill>
                      <a:latin typeface="Cambria Math" panose="02040503050406030204" pitchFamily="18" charset="0"/>
                      <a:cs typeface="Arial"/>
                      <a:sym typeface="Arial"/>
                    </a:rPr>
                    <m:t>𝟓𝟎</m:t>
                  </m:r>
                </m:oMath>
              </a14:m>
              <a:r>
                <a:rPr lang="vi-VN" sz="4800" b="1" i="0" dirty="0">
                  <a:solidFill>
                    <a:srgbClr val="002060"/>
                  </a:solidFill>
                  <a:latin typeface="Times New Roman" panose="02020603050405020304" pitchFamily="18" charset="0"/>
                  <a:cs typeface="Times New Roman" panose="02020603050405020304" pitchFamily="18" charset="0"/>
                </a:rPr>
                <a:t> </a:t>
              </a:r>
              <a:r>
                <a:rPr lang="el-GR" sz="4800" b="1" i="0" dirty="0">
                  <a:solidFill>
                    <a:srgbClr val="002060"/>
                  </a:solidFill>
                  <a:latin typeface="Times New Roman" panose="02020603050405020304" pitchFamily="18" charset="0"/>
                  <a:cs typeface="Times New Roman" panose="02020603050405020304" pitchFamily="18" charset="0"/>
                </a:rPr>
                <a:t>Ω</a:t>
              </a:r>
              <a:endParaRPr lang="en-US" sz="4800" b="1" i="0" dirty="0">
                <a:solidFill>
                  <a:srgbClr val="002060"/>
                </a:solidFill>
                <a:latin typeface="Times New Roman" panose="02020603050405020304" pitchFamily="18" charset="0"/>
                <a:cs typeface="Times New Roman" panose="02020603050405020304" pitchFamily="18" charset="0"/>
              </a:endParaRPr>
            </a:p>
          </dgm:t>
        </dgm:pt>
      </mc:Choice>
      <mc:Fallback xmlns="">
        <dgm:pt modelId="{30601244-C9E0-4712-8C63-1AC700B41900}">
          <dgm:prSet phldrT="[Text]" custT="1"/>
          <dgm:spPr>
            <a:solidFill>
              <a:schemeClr val="accent2">
                <a:lumMod val="20000"/>
                <a:lumOff val="80000"/>
              </a:schemeClr>
            </a:solidFill>
          </dgm:spPr>
          <dgm:t>
            <a:bodyPr/>
            <a:lstStyle/>
            <a:p>
              <a:pPr algn="ctr"/>
              <a:r>
                <a:rPr lang="en-US" sz="4800" b="1" i="0">
                  <a:solidFill>
                    <a:srgbClr val="002060"/>
                  </a:solidFill>
                  <a:latin typeface="Cambria Math" panose="02040503050406030204" pitchFamily="18" charset="0"/>
                  <a:cs typeface="Arial"/>
                  <a:sym typeface="Arial"/>
                </a:rPr>
                <a:t>𝐔</a:t>
              </a:r>
              <a:r>
                <a:rPr lang="vi-VN" sz="4800" b="1" i="0">
                  <a:solidFill>
                    <a:srgbClr val="002060"/>
                  </a:solidFill>
                  <a:latin typeface="Cambria Math" panose="02040503050406030204" pitchFamily="18" charset="0"/>
                  <a:cs typeface="Arial"/>
                  <a:sym typeface="Arial"/>
                </a:rPr>
                <a:t> </a:t>
              </a:r>
              <a:r>
                <a:rPr lang="en-US" sz="4800" b="1" i="0">
                  <a:solidFill>
                    <a:srgbClr val="002060"/>
                  </a:solidFill>
                  <a:latin typeface="Cambria Math" panose="02040503050406030204" pitchFamily="18" charset="0"/>
                  <a:cs typeface="Arial"/>
                  <a:sym typeface="Arial"/>
                </a:rPr>
                <a:t>=𝟓𝟎</a:t>
              </a:r>
              <a:r>
                <a:rPr lang="vi-VN" sz="4800" b="1" i="0" dirty="0">
                  <a:solidFill>
                    <a:srgbClr val="002060"/>
                  </a:solidFill>
                  <a:latin typeface="Times New Roman" panose="02020603050405020304" pitchFamily="18" charset="0"/>
                  <a:cs typeface="Times New Roman" panose="02020603050405020304" pitchFamily="18" charset="0"/>
                </a:rPr>
                <a:t> </a:t>
              </a:r>
              <a:r>
                <a:rPr lang="el-GR" sz="4800" b="1" i="0" dirty="0">
                  <a:solidFill>
                    <a:srgbClr val="002060"/>
                  </a:solidFill>
                  <a:latin typeface="Times New Roman" panose="02020603050405020304" pitchFamily="18" charset="0"/>
                  <a:cs typeface="Times New Roman" panose="02020603050405020304" pitchFamily="18" charset="0"/>
                </a:rPr>
                <a:t>Ω</a:t>
              </a:r>
              <a:endParaRPr lang="en-US" sz="4800" b="1" i="0" dirty="0">
                <a:solidFill>
                  <a:srgbClr val="002060"/>
                </a:solidFill>
                <a:latin typeface="Times New Roman" panose="02020603050405020304" pitchFamily="18" charset="0"/>
                <a:cs typeface="Times New Roman" panose="02020603050405020304" pitchFamily="18" charset="0"/>
              </a:endParaRPr>
            </a:p>
          </dgm:t>
        </dgm:pt>
      </mc:Fallback>
    </mc:AlternateContent>
    <dgm:pt modelId="{57706089-1D93-47E6-B86D-948144E676C5}" type="parTrans" cxnId="{7E5C0A8F-AC8F-4140-9F54-9B6C80F47C4B}">
      <dgm:prSet/>
      <dgm:spPr/>
      <dgm:t>
        <a:bodyPr/>
        <a:lstStyle/>
        <a:p>
          <a:endParaRPr lang="en-US"/>
        </a:p>
      </dgm:t>
    </dgm:pt>
    <dgm:pt modelId="{FCA3B581-2788-44C2-8361-A9609D529847}" type="sibTrans" cxnId="{7E5C0A8F-AC8F-4140-9F54-9B6C80F47C4B}">
      <dgm:prSet/>
      <dgm:spPr/>
      <dgm:t>
        <a:bodyPr/>
        <a:lstStyle/>
        <a:p>
          <a:endParaRPr lang="en-US"/>
        </a:p>
      </dgm:t>
    </dgm:pt>
    <mc:AlternateContent xmlns:mc="http://schemas.openxmlformats.org/markup-compatibility/2006" xmlns:a14="http://schemas.microsoft.com/office/drawing/2010/main">
      <mc:Choice Requires="a14">
        <dgm:pt modelId="{28DEA4F4-56C2-4D43-9E1C-BF98DC4F1112}">
          <dgm:prSet phldrT="[Text]" custT="1"/>
          <dgm:spPr>
            <a:solidFill>
              <a:schemeClr val="accent1">
                <a:lumMod val="20000"/>
                <a:lumOff val="80000"/>
              </a:schemeClr>
            </a:solidFill>
          </dgm:spPr>
          <dgm:t>
            <a:bodyPr/>
            <a:lstStyle/>
            <a:p>
              <a:pPr algn="ctr"/>
              <a14:m>
                <m:oMath xmlns:m="http://schemas.openxmlformats.org/officeDocument/2006/math">
                  <m:r>
                    <a:rPr lang="en-US" sz="4800" b="1" i="0" smtClean="0">
                      <a:solidFill>
                        <a:srgbClr val="002060"/>
                      </a:solidFill>
                      <a:latin typeface="Cambria Math" panose="02040503050406030204" pitchFamily="18" charset="0"/>
                      <a:cs typeface="Arial"/>
                      <a:sym typeface="Arial"/>
                    </a:rPr>
                    <m:t>𝐔</m:t>
                  </m:r>
                  <m:r>
                    <a:rPr lang="vi-VN" sz="4800" b="1" i="0" smtClean="0">
                      <a:solidFill>
                        <a:srgbClr val="002060"/>
                      </a:solidFill>
                      <a:latin typeface="Cambria Math" panose="02040503050406030204" pitchFamily="18" charset="0"/>
                      <a:cs typeface="Arial"/>
                      <a:sym typeface="Arial"/>
                    </a:rPr>
                    <m:t> =</m:t>
                  </m:r>
                  <m:r>
                    <a:rPr lang="en-US" sz="4800" b="1" i="0" smtClean="0">
                      <a:solidFill>
                        <a:srgbClr val="002060"/>
                      </a:solidFill>
                      <a:latin typeface="Cambria Math" panose="02040503050406030204" pitchFamily="18" charset="0"/>
                      <a:cs typeface="Arial"/>
                      <a:sym typeface="Arial"/>
                    </a:rPr>
                    <m:t>𝟓𝟎</m:t>
                  </m:r>
                </m:oMath>
              </a14:m>
              <a:r>
                <a:rPr lang="vi-VN" sz="4800" b="1" i="0" dirty="0">
                  <a:solidFill>
                    <a:srgbClr val="002060"/>
                  </a:solidFill>
                  <a:latin typeface="Times New Roman" panose="02020603050405020304" pitchFamily="18" charset="0"/>
                  <a:cs typeface="Times New Roman" panose="02020603050405020304" pitchFamily="18" charset="0"/>
                </a:rPr>
                <a:t> </a:t>
              </a:r>
              <a:r>
                <a:rPr lang="en-US" sz="4800" b="1" i="0" dirty="0">
                  <a:solidFill>
                    <a:srgbClr val="002060"/>
                  </a:solidFill>
                  <a:latin typeface="Times New Roman" panose="02020603050405020304" pitchFamily="18" charset="0"/>
                  <a:cs typeface="Times New Roman" panose="02020603050405020304" pitchFamily="18" charset="0"/>
                </a:rPr>
                <a:t>V</a:t>
              </a:r>
              <a:endParaRPr lang="en-US" sz="4800" dirty="0">
                <a:solidFill>
                  <a:schemeClr val="tx1"/>
                </a:solidFill>
                <a:latin typeface="Times New Roman" panose="02020603050405020304" pitchFamily="18" charset="0"/>
                <a:cs typeface="Times New Roman" panose="02020603050405020304" pitchFamily="18" charset="0"/>
              </a:endParaRPr>
            </a:p>
          </dgm:t>
        </dgm:pt>
      </mc:Choice>
      <mc:Fallback xmlns="">
        <dgm:pt modelId="{28DEA4F4-56C2-4D43-9E1C-BF98DC4F1112}">
          <dgm:prSet phldrT="[Text]" custT="1"/>
          <dgm:spPr>
            <a:solidFill>
              <a:schemeClr val="accent1">
                <a:lumMod val="20000"/>
                <a:lumOff val="80000"/>
              </a:schemeClr>
            </a:solidFill>
          </dgm:spPr>
          <dgm:t>
            <a:bodyPr/>
            <a:lstStyle/>
            <a:p>
              <a:pPr algn="ctr"/>
              <a:r>
                <a:rPr lang="en-US" sz="4800" b="1" i="0">
                  <a:solidFill>
                    <a:srgbClr val="002060"/>
                  </a:solidFill>
                  <a:latin typeface="Cambria Math" panose="02040503050406030204" pitchFamily="18" charset="0"/>
                  <a:cs typeface="Arial"/>
                  <a:sym typeface="Arial"/>
                </a:rPr>
                <a:t>𝐔</a:t>
              </a:r>
              <a:r>
                <a:rPr lang="vi-VN" sz="4800" b="1" i="0">
                  <a:solidFill>
                    <a:srgbClr val="002060"/>
                  </a:solidFill>
                  <a:latin typeface="Cambria Math" panose="02040503050406030204" pitchFamily="18" charset="0"/>
                  <a:cs typeface="Arial"/>
                  <a:sym typeface="Arial"/>
                </a:rPr>
                <a:t> =</a:t>
              </a:r>
              <a:r>
                <a:rPr lang="en-US" sz="4800" b="1" i="0">
                  <a:solidFill>
                    <a:srgbClr val="002060"/>
                  </a:solidFill>
                  <a:latin typeface="Cambria Math" panose="02040503050406030204" pitchFamily="18" charset="0"/>
                  <a:cs typeface="Arial"/>
                  <a:sym typeface="Arial"/>
                </a:rPr>
                <a:t>𝟓𝟎</a:t>
              </a:r>
              <a:r>
                <a:rPr lang="vi-VN" sz="4800" b="1" i="0" dirty="0">
                  <a:solidFill>
                    <a:srgbClr val="002060"/>
                  </a:solidFill>
                  <a:latin typeface="Times New Roman" panose="02020603050405020304" pitchFamily="18" charset="0"/>
                  <a:cs typeface="Times New Roman" panose="02020603050405020304" pitchFamily="18" charset="0"/>
                </a:rPr>
                <a:t> </a:t>
              </a:r>
              <a:r>
                <a:rPr lang="en-US" sz="4800" b="1" i="0" dirty="0">
                  <a:solidFill>
                    <a:srgbClr val="002060"/>
                  </a:solidFill>
                  <a:latin typeface="Times New Roman" panose="02020603050405020304" pitchFamily="18" charset="0"/>
                  <a:cs typeface="Times New Roman" panose="02020603050405020304" pitchFamily="18" charset="0"/>
                </a:rPr>
                <a:t>V</a:t>
              </a:r>
              <a:endParaRPr lang="en-US" sz="4800" dirty="0">
                <a:solidFill>
                  <a:schemeClr val="tx1"/>
                </a:solidFill>
                <a:latin typeface="Times New Roman" panose="02020603050405020304" pitchFamily="18" charset="0"/>
                <a:cs typeface="Times New Roman" panose="02020603050405020304" pitchFamily="18" charset="0"/>
              </a:endParaRPr>
            </a:p>
          </dgm:t>
        </dgm:pt>
      </mc:Fallback>
    </mc:AlternateContent>
    <dgm:pt modelId="{F512C9E1-B985-4801-900F-D0853D49EED3}" type="parTrans" cxnId="{1A6C5875-095B-4B80-91F7-10956226F4AB}">
      <dgm:prSet/>
      <dgm:spPr/>
      <dgm:t>
        <a:bodyPr/>
        <a:lstStyle/>
        <a:p>
          <a:endParaRPr lang="en-US"/>
        </a:p>
      </dgm:t>
    </dgm:pt>
    <dgm:pt modelId="{6550A610-46AC-4891-BF53-6FB48C28DB72}" type="sibTrans" cxnId="{1A6C5875-095B-4B80-91F7-10956226F4AB}">
      <dgm:prSet/>
      <dgm:spPr/>
      <dgm:t>
        <a:bodyPr/>
        <a:lstStyle/>
        <a:p>
          <a:endParaRPr lang="en-US"/>
        </a:p>
      </dgm:t>
    </dgm:pt>
    <mc:AlternateContent xmlns:mc="http://schemas.openxmlformats.org/markup-compatibility/2006" xmlns:a14="http://schemas.microsoft.com/office/drawing/2010/main">
      <mc:Choice Requires="a14">
        <dgm:pt modelId="{CE27B2B9-9719-4F2F-A394-619017E67416}">
          <dgm:prSet phldrT="[Text]" custT="1"/>
          <dgm:spPr>
            <a:solidFill>
              <a:schemeClr val="accent6">
                <a:lumMod val="20000"/>
                <a:lumOff val="80000"/>
              </a:schemeClr>
            </a:solidFill>
          </dgm:spPr>
          <dgm:t>
            <a:bodyPr/>
            <a:lstStyle/>
            <a:p>
              <a:pPr algn="ctr"/>
              <a14:m>
                <m:oMath xmlns:m="http://schemas.openxmlformats.org/officeDocument/2006/math">
                  <m:r>
                    <a:rPr lang="en-US" sz="4800" b="1" i="0" smtClean="0">
                      <a:solidFill>
                        <a:srgbClr val="002060"/>
                      </a:solidFill>
                      <a:latin typeface="Cambria Math" panose="02040503050406030204" pitchFamily="18" charset="0"/>
                      <a:cs typeface="Arial"/>
                      <a:sym typeface="Arial"/>
                    </a:rPr>
                    <m:t>𝐔</m:t>
                  </m:r>
                  <m:r>
                    <a:rPr lang="vi-VN" sz="4800" b="1" i="0" smtClean="0">
                      <a:solidFill>
                        <a:srgbClr val="002060"/>
                      </a:solidFill>
                      <a:latin typeface="Cambria Math" panose="02040503050406030204" pitchFamily="18" charset="0"/>
                      <a:cs typeface="Arial"/>
                      <a:sym typeface="Arial"/>
                    </a:rPr>
                    <m:t> = </m:t>
                  </m:r>
                  <m:r>
                    <a:rPr lang="vi-VN" sz="4800" b="1" i="1" smtClean="0">
                      <a:solidFill>
                        <a:srgbClr val="002060"/>
                      </a:solidFill>
                      <a:latin typeface="Cambria Math" panose="02040503050406030204" pitchFamily="18" charset="0"/>
                      <a:cs typeface="Arial"/>
                      <a:sym typeface="Arial"/>
                    </a:rPr>
                    <m:t>25</m:t>
                  </m:r>
                  <m:r>
                    <a:rPr lang="vi-VN" sz="4800" b="1" i="0" smtClean="0">
                      <a:solidFill>
                        <a:srgbClr val="002060"/>
                      </a:solidFill>
                      <a:latin typeface="Cambria Math" panose="02040503050406030204" pitchFamily="18" charset="0"/>
                      <a:cs typeface="Arial"/>
                      <a:sym typeface="Arial"/>
                    </a:rPr>
                    <m:t>𝟎</m:t>
                  </m:r>
                </m:oMath>
              </a14:m>
              <a:r>
                <a:rPr lang="vi-VN" sz="4800" b="1" i="0" dirty="0">
                  <a:solidFill>
                    <a:srgbClr val="002060"/>
                  </a:solidFill>
                  <a:latin typeface="Times New Roman" panose="02020603050405020304" pitchFamily="18" charset="0"/>
                  <a:cs typeface="Times New Roman" panose="02020603050405020304" pitchFamily="18" charset="0"/>
                </a:rPr>
                <a:t> </a:t>
              </a:r>
              <a:r>
                <a:rPr lang="en-US" sz="4800" b="1" i="0" dirty="0">
                  <a:solidFill>
                    <a:srgbClr val="002060"/>
                  </a:solidFill>
                  <a:latin typeface="Times New Roman" panose="02020603050405020304" pitchFamily="18" charset="0"/>
                  <a:cs typeface="Times New Roman" panose="02020603050405020304" pitchFamily="18" charset="0"/>
                </a:rPr>
                <a:t>V</a:t>
              </a:r>
              <a:endParaRPr lang="en-US" sz="4800" dirty="0">
                <a:solidFill>
                  <a:schemeClr val="tx1"/>
                </a:solidFill>
                <a:latin typeface="Times New Roman" panose="02020603050405020304" pitchFamily="18" charset="0"/>
                <a:cs typeface="Times New Roman" panose="02020603050405020304" pitchFamily="18" charset="0"/>
              </a:endParaRPr>
            </a:p>
          </dgm:t>
        </dgm:pt>
      </mc:Choice>
      <mc:Fallback xmlns="">
        <dgm:pt modelId="{CE27B2B9-9719-4F2F-A394-619017E67416}">
          <dgm:prSet phldrT="[Text]" custT="1"/>
          <dgm:spPr>
            <a:solidFill>
              <a:schemeClr val="accent6">
                <a:lumMod val="20000"/>
                <a:lumOff val="80000"/>
              </a:schemeClr>
            </a:solidFill>
          </dgm:spPr>
          <dgm:t>
            <a:bodyPr/>
            <a:lstStyle/>
            <a:p>
              <a:pPr algn="ctr"/>
              <a:r>
                <a:rPr lang="en-US" sz="4800" b="1" i="0">
                  <a:solidFill>
                    <a:srgbClr val="002060"/>
                  </a:solidFill>
                  <a:latin typeface="Cambria Math" panose="02040503050406030204" pitchFamily="18" charset="0"/>
                  <a:cs typeface="Arial"/>
                  <a:sym typeface="Arial"/>
                </a:rPr>
                <a:t>𝐔</a:t>
              </a:r>
              <a:r>
                <a:rPr lang="vi-VN" sz="4800" b="1" i="0">
                  <a:solidFill>
                    <a:srgbClr val="002060"/>
                  </a:solidFill>
                  <a:latin typeface="Cambria Math" panose="02040503050406030204" pitchFamily="18" charset="0"/>
                  <a:cs typeface="Arial"/>
                  <a:sym typeface="Arial"/>
                </a:rPr>
                <a:t> = 25𝟎</a:t>
              </a:r>
              <a:r>
                <a:rPr lang="vi-VN" sz="4800" b="1" i="0" dirty="0">
                  <a:solidFill>
                    <a:srgbClr val="002060"/>
                  </a:solidFill>
                  <a:latin typeface="Times New Roman" panose="02020603050405020304" pitchFamily="18" charset="0"/>
                  <a:cs typeface="Times New Roman" panose="02020603050405020304" pitchFamily="18" charset="0"/>
                </a:rPr>
                <a:t> </a:t>
              </a:r>
              <a:r>
                <a:rPr lang="en-US" sz="4800" b="1" i="0" dirty="0">
                  <a:solidFill>
                    <a:srgbClr val="002060"/>
                  </a:solidFill>
                  <a:latin typeface="Times New Roman" panose="02020603050405020304" pitchFamily="18" charset="0"/>
                  <a:cs typeface="Times New Roman" panose="02020603050405020304" pitchFamily="18" charset="0"/>
                </a:rPr>
                <a:t>V</a:t>
              </a:r>
              <a:endParaRPr lang="en-US" sz="4800" dirty="0">
                <a:solidFill>
                  <a:schemeClr val="tx1"/>
                </a:solidFill>
                <a:latin typeface="Times New Roman" panose="02020603050405020304" pitchFamily="18" charset="0"/>
                <a:cs typeface="Times New Roman" panose="02020603050405020304" pitchFamily="18" charset="0"/>
              </a:endParaRPr>
            </a:p>
          </dgm:t>
        </dgm:pt>
      </mc:Fallback>
    </mc:AlternateContent>
    <dgm:pt modelId="{747ADCDB-1FD8-4112-A591-8E39E6A33E24}" type="parTrans" cxnId="{5958BCC9-9354-4D07-8DFA-64BFEB3EA0A5}">
      <dgm:prSet/>
      <dgm:spPr/>
      <dgm:t>
        <a:bodyPr/>
        <a:lstStyle/>
        <a:p>
          <a:endParaRPr lang="en-US"/>
        </a:p>
      </dgm:t>
    </dgm:pt>
    <dgm:pt modelId="{823A1CD5-ED1F-463F-A53E-F7D05E721631}" type="sibTrans" cxnId="{5958BCC9-9354-4D07-8DFA-64BFEB3EA0A5}">
      <dgm:prSet/>
      <dgm:spPr/>
      <dgm:t>
        <a:bodyPr/>
        <a:lstStyle/>
        <a:p>
          <a:endParaRPr lang="en-US"/>
        </a:p>
      </dgm:t>
    </dgm:pt>
    <mc:AlternateContent xmlns:mc="http://schemas.openxmlformats.org/markup-compatibility/2006" xmlns:a14="http://schemas.microsoft.com/office/drawing/2010/main">
      <mc:Choice Requires="a14">
        <dgm:pt modelId="{25B4EADE-F69A-4E8B-9AEA-81606721F2AB}">
          <dgm:prSet phldrT="[Text]" custT="1"/>
          <dgm:spPr>
            <a:solidFill>
              <a:schemeClr val="tx2">
                <a:lumMod val="20000"/>
                <a:lumOff val="80000"/>
              </a:schemeClr>
            </a:solidFill>
          </dgm:spPr>
          <dgm:t>
            <a:bodyPr/>
            <a:lstStyle/>
            <a:p>
              <a:pPr algn="ctr"/>
              <a14:m>
                <m:oMath xmlns:m="http://schemas.openxmlformats.org/officeDocument/2006/math">
                  <m:r>
                    <a:rPr lang="en-US" sz="4800" b="1" i="0" smtClean="0">
                      <a:solidFill>
                        <a:srgbClr val="002060"/>
                      </a:solidFill>
                      <a:latin typeface="Cambria Math" panose="02040503050406030204" pitchFamily="18" charset="0"/>
                      <a:cs typeface="Arial"/>
                      <a:sym typeface="Arial"/>
                    </a:rPr>
                    <m:t>𝐔</m:t>
                  </m:r>
                  <m:r>
                    <a:rPr lang="vi-VN" sz="4800" b="1" i="0" smtClean="0">
                      <a:solidFill>
                        <a:srgbClr val="002060"/>
                      </a:solidFill>
                      <a:latin typeface="Cambria Math" panose="02040503050406030204" pitchFamily="18" charset="0"/>
                      <a:cs typeface="Arial"/>
                      <a:sym typeface="Arial"/>
                    </a:rPr>
                    <m:t> =</m:t>
                  </m:r>
                  <m:r>
                    <a:rPr lang="en-US" sz="4800" b="1" i="1" smtClean="0">
                      <a:solidFill>
                        <a:srgbClr val="002060"/>
                      </a:solidFill>
                      <a:latin typeface="Cambria Math" panose="02040503050406030204" pitchFamily="18" charset="0"/>
                      <a:cs typeface="Arial"/>
                      <a:sym typeface="Arial"/>
                    </a:rPr>
                    <m:t>𝟓𝟎</m:t>
                  </m:r>
                  <m:rad>
                    <m:radPr>
                      <m:degHide m:val="on"/>
                      <m:ctrlPr>
                        <a:rPr lang="vi-VN" sz="4800" b="1" i="1" smtClean="0">
                          <a:solidFill>
                            <a:srgbClr val="002060"/>
                          </a:solidFill>
                          <a:latin typeface="Cambria Math" panose="02040503050406030204" pitchFamily="18" charset="0"/>
                          <a:cs typeface="Arial"/>
                          <a:sym typeface="Arial"/>
                        </a:rPr>
                      </m:ctrlPr>
                    </m:radPr>
                    <m:deg/>
                    <m:e>
                      <m:r>
                        <a:rPr lang="vi-VN" sz="4800" b="1" i="1" smtClean="0">
                          <a:solidFill>
                            <a:srgbClr val="002060"/>
                          </a:solidFill>
                          <a:latin typeface="Cambria Math" panose="02040503050406030204" pitchFamily="18" charset="0"/>
                          <a:cs typeface="Arial"/>
                          <a:sym typeface="Arial"/>
                        </a:rPr>
                        <m:t>2</m:t>
                      </m:r>
                    </m:e>
                  </m:rad>
                </m:oMath>
              </a14:m>
              <a:r>
                <a:rPr lang="vi-VN" sz="4800" b="1" i="0" dirty="0">
                  <a:solidFill>
                    <a:srgbClr val="002060"/>
                  </a:solidFill>
                  <a:latin typeface="Times New Roman" panose="02020603050405020304" pitchFamily="18" charset="0"/>
                  <a:cs typeface="Times New Roman" panose="02020603050405020304" pitchFamily="18" charset="0"/>
                </a:rPr>
                <a:t> </a:t>
              </a:r>
              <a:r>
                <a:rPr lang="en-US" sz="4800" b="1" i="0" dirty="0">
                  <a:solidFill>
                    <a:srgbClr val="002060"/>
                  </a:solidFill>
                  <a:latin typeface="Times New Roman" panose="02020603050405020304" pitchFamily="18" charset="0"/>
                  <a:cs typeface="Times New Roman" panose="02020603050405020304" pitchFamily="18" charset="0"/>
                </a:rPr>
                <a:t>V</a:t>
              </a:r>
              <a:endParaRPr lang="en-US" sz="4800" dirty="0">
                <a:solidFill>
                  <a:schemeClr val="tx1"/>
                </a:solidFill>
                <a:latin typeface="Times New Roman" panose="02020603050405020304" pitchFamily="18" charset="0"/>
                <a:cs typeface="Times New Roman" panose="02020603050405020304" pitchFamily="18" charset="0"/>
              </a:endParaRPr>
            </a:p>
          </dgm:t>
        </dgm:pt>
      </mc:Choice>
      <mc:Fallback xmlns="">
        <dgm:pt modelId="{25B4EADE-F69A-4E8B-9AEA-81606721F2AB}">
          <dgm:prSet phldrT="[Text]" custT="1"/>
          <dgm:spPr>
            <a:solidFill>
              <a:schemeClr val="tx2">
                <a:lumMod val="20000"/>
                <a:lumOff val="80000"/>
              </a:schemeClr>
            </a:solidFill>
          </dgm:spPr>
          <dgm:t>
            <a:bodyPr/>
            <a:lstStyle/>
            <a:p>
              <a:pPr algn="ctr"/>
              <a:r>
                <a:rPr lang="en-US" sz="4800" b="1" i="0">
                  <a:solidFill>
                    <a:srgbClr val="002060"/>
                  </a:solidFill>
                  <a:latin typeface="Cambria Math" panose="02040503050406030204" pitchFamily="18" charset="0"/>
                  <a:cs typeface="Arial"/>
                  <a:sym typeface="Arial"/>
                </a:rPr>
                <a:t>𝐔</a:t>
              </a:r>
              <a:r>
                <a:rPr lang="vi-VN" sz="4800" b="1" i="0">
                  <a:solidFill>
                    <a:srgbClr val="002060"/>
                  </a:solidFill>
                  <a:latin typeface="Cambria Math" panose="02040503050406030204" pitchFamily="18" charset="0"/>
                  <a:cs typeface="Arial"/>
                  <a:sym typeface="Arial"/>
                </a:rPr>
                <a:t> =</a:t>
              </a:r>
              <a:r>
                <a:rPr lang="en-US" sz="4800" b="1" i="0">
                  <a:solidFill>
                    <a:srgbClr val="002060"/>
                  </a:solidFill>
                  <a:latin typeface="Cambria Math" panose="02040503050406030204" pitchFamily="18" charset="0"/>
                  <a:cs typeface="Arial"/>
                  <a:sym typeface="Arial"/>
                </a:rPr>
                <a:t>𝟓𝟎</a:t>
              </a:r>
              <a:r>
                <a:rPr lang="vi-VN" sz="4800" b="1" i="0">
                  <a:solidFill>
                    <a:srgbClr val="002060"/>
                  </a:solidFill>
                  <a:latin typeface="Cambria Math" panose="02040503050406030204" pitchFamily="18" charset="0"/>
                  <a:cs typeface="Arial"/>
                  <a:sym typeface="Arial"/>
                </a:rPr>
                <a:t>√2</a:t>
              </a:r>
              <a:r>
                <a:rPr lang="vi-VN" sz="4800" b="1" i="0" dirty="0">
                  <a:solidFill>
                    <a:srgbClr val="002060"/>
                  </a:solidFill>
                  <a:latin typeface="Times New Roman" panose="02020603050405020304" pitchFamily="18" charset="0"/>
                  <a:cs typeface="Times New Roman" panose="02020603050405020304" pitchFamily="18" charset="0"/>
                </a:rPr>
                <a:t> </a:t>
              </a:r>
              <a:r>
                <a:rPr lang="en-US" sz="4800" b="1" i="0" dirty="0">
                  <a:solidFill>
                    <a:srgbClr val="002060"/>
                  </a:solidFill>
                  <a:latin typeface="Times New Roman" panose="02020603050405020304" pitchFamily="18" charset="0"/>
                  <a:cs typeface="Times New Roman" panose="02020603050405020304" pitchFamily="18" charset="0"/>
                </a:rPr>
                <a:t>V</a:t>
              </a:r>
              <a:endParaRPr lang="en-US" sz="4800" dirty="0">
                <a:solidFill>
                  <a:schemeClr val="tx1"/>
                </a:solidFill>
                <a:latin typeface="Times New Roman" panose="02020603050405020304" pitchFamily="18" charset="0"/>
                <a:cs typeface="Times New Roman" panose="02020603050405020304" pitchFamily="18" charset="0"/>
              </a:endParaRPr>
            </a:p>
          </dgm:t>
        </dgm:pt>
      </mc:Fallback>
    </mc:AlternateContent>
    <dgm:pt modelId="{07D2CBC7-456A-4B9D-9426-952CB768B942}" type="parTrans" cxnId="{ED2394CB-230F-4446-9BD0-74C48FB95FE6}">
      <dgm:prSet/>
      <dgm:spPr/>
      <dgm:t>
        <a:bodyPr/>
        <a:lstStyle/>
        <a:p>
          <a:endParaRPr lang="en-US"/>
        </a:p>
      </dgm:t>
    </dgm:pt>
    <dgm:pt modelId="{3E1D0644-8CB5-415B-8838-0AEBA941670E}" type="sibTrans" cxnId="{ED2394CB-230F-4446-9BD0-74C48FB95FE6}">
      <dgm:prSet/>
      <dgm:spPr/>
      <dgm:t>
        <a:bodyPr/>
        <a:lstStyle/>
        <a:p>
          <a:endParaRPr lang="en-US"/>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dgm:presLayoutVars>
          <dgm:bulletEnabled val="1"/>
        </dgm:presLayoutVars>
      </dgm:prSet>
      <dgm:spPr/>
      <dgm:t>
        <a:bodyPr/>
        <a:lstStyle/>
        <a:p>
          <a:endParaRPr lang="en-US"/>
        </a:p>
      </dgm:t>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dgm:spPr>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dgm:presLayoutVars>
          <dgm:bulletEnabled val="1"/>
        </dgm:presLayoutVars>
      </dgm:prSet>
      <dgm:spPr/>
      <dgm:t>
        <a:bodyPr/>
        <a:lstStyle/>
        <a:p>
          <a:endParaRPr lang="en-US"/>
        </a:p>
      </dgm:t>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dgm:spPr>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dgm:presLayoutVars>
          <dgm:bulletEnabled val="1"/>
        </dgm:presLayoutVars>
      </dgm:prSet>
      <dgm:spPr/>
      <dgm:t>
        <a:bodyPr/>
        <a:lstStyle/>
        <a:p>
          <a:endParaRPr lang="en-US"/>
        </a:p>
      </dgm:t>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dgm:spPr>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dgm:presLayoutVars>
          <dgm:bulletEnabled val="1"/>
        </dgm:presLayoutVars>
      </dgm:prSet>
      <dgm:spPr/>
      <dgm:t>
        <a:bodyPr/>
        <a:lstStyle/>
        <a:p>
          <a:endParaRPr lang="en-US"/>
        </a:p>
      </dgm:t>
    </dgm:pt>
  </dgm:ptLst>
  <dgm:cxnLst>
    <dgm:cxn modelId="{ED2394CB-230F-4446-9BD0-74C48FB95FE6}" srcId="{CD0133E4-5AF9-4D44-A66B-79AB314AC2B8}" destId="{25B4EADE-F69A-4E8B-9AEA-81606721F2AB}" srcOrd="3" destOrd="0" parTransId="{07D2CBC7-456A-4B9D-9426-952CB768B942}" sibTransId="{3E1D0644-8CB5-415B-8838-0AEBA941670E}"/>
    <dgm:cxn modelId="{60C0751C-8D9D-42AB-84A5-974A0F1CBBAA}" type="presOf" srcId="{CE27B2B9-9719-4F2F-A394-619017E67416}" destId="{F542F549-2DE0-4893-8E38-1A557A7FEA8C}" srcOrd="0" destOrd="0" presId="urn:microsoft.com/office/officeart/2005/8/layout/vList3"/>
    <dgm:cxn modelId="{B17FDFCB-6F1E-4126-A023-FBE89C5D3BFA}" type="presOf" srcId="{28DEA4F4-56C2-4D43-9E1C-BF98DC4F1112}" destId="{80292827-6318-4499-A247-DE1E8A23511A}" srcOrd="0" destOrd="0" presId="urn:microsoft.com/office/officeart/2005/8/layout/vList3"/>
    <dgm:cxn modelId="{B69CF988-5C4A-4675-8267-C67E6A78A1C2}" type="presOf" srcId="{30601244-C9E0-4712-8C63-1AC700B41900}" destId="{1EC74D61-05E5-4421-88ED-79CF1EF90484}" srcOrd="0" destOrd="0" presId="urn:microsoft.com/office/officeart/2005/8/layout/vList3"/>
    <dgm:cxn modelId="{518F61F7-FFF2-4D0D-B3BC-A4553B19127C}" type="presOf" srcId="{25B4EADE-F69A-4E8B-9AEA-81606721F2AB}" destId="{BCC951D5-809C-4EA3-8F53-6922492C80D1}" srcOrd="0" destOrd="0" presId="urn:microsoft.com/office/officeart/2005/8/layout/vList3"/>
    <dgm:cxn modelId="{5958BCC9-9354-4D07-8DFA-64BFEB3EA0A5}" srcId="{CD0133E4-5AF9-4D44-A66B-79AB314AC2B8}" destId="{CE27B2B9-9719-4F2F-A394-619017E67416}" srcOrd="2" destOrd="0" parTransId="{747ADCDB-1FD8-4112-A591-8E39E6A33E24}" sibTransId="{823A1CD5-ED1F-463F-A53E-F7D05E721631}"/>
    <dgm:cxn modelId="{3E2BA95C-3D40-4CD4-B528-773BD6197A28}" type="presOf" srcId="{CD0133E4-5AF9-4D44-A66B-79AB314AC2B8}" destId="{0BA96D05-8B57-4790-84E3-C2C7BF503E7B}" srcOrd="0" destOrd="0" presId="urn:microsoft.com/office/officeart/2005/8/layout/vList3"/>
    <dgm:cxn modelId="{1A6C5875-095B-4B80-91F7-10956226F4AB}" srcId="{CD0133E4-5AF9-4D44-A66B-79AB314AC2B8}" destId="{28DEA4F4-56C2-4D43-9E1C-BF98DC4F1112}" srcOrd="1" destOrd="0" parTransId="{F512C9E1-B985-4801-900F-D0853D49EED3}" sibTransId="{6550A610-46AC-4891-BF53-6FB48C28DB72}"/>
    <dgm:cxn modelId="{7E5C0A8F-AC8F-4140-9F54-9B6C80F47C4B}" srcId="{CD0133E4-5AF9-4D44-A66B-79AB314AC2B8}" destId="{30601244-C9E0-4712-8C63-1AC700B41900}" srcOrd="0" destOrd="0" parTransId="{57706089-1D93-47E6-B86D-948144E676C5}" sibTransId="{FCA3B581-2788-44C2-8361-A9609D529847}"/>
    <dgm:cxn modelId="{C63A5082-47C9-4416-93B3-6D9FE336EF11}" type="presParOf" srcId="{0BA96D05-8B57-4790-84E3-C2C7BF503E7B}" destId="{70C1BA74-4FAE-4786-84D8-197B4C396982}" srcOrd="0" destOrd="0" presId="urn:microsoft.com/office/officeart/2005/8/layout/vList3"/>
    <dgm:cxn modelId="{405DBD61-1CAE-445C-9517-1E0232BAE6E1}" type="presParOf" srcId="{70C1BA74-4FAE-4786-84D8-197B4C396982}" destId="{844C98AF-F15A-4F08-808B-6265DD0041AE}" srcOrd="0" destOrd="0" presId="urn:microsoft.com/office/officeart/2005/8/layout/vList3"/>
    <dgm:cxn modelId="{50C5B0CF-F438-41D9-B908-AB34B1E7319F}" type="presParOf" srcId="{70C1BA74-4FAE-4786-84D8-197B4C396982}" destId="{1EC74D61-05E5-4421-88ED-79CF1EF90484}" srcOrd="1" destOrd="0" presId="urn:microsoft.com/office/officeart/2005/8/layout/vList3"/>
    <dgm:cxn modelId="{83AAF031-763D-44A7-BFE1-AC7258B6C05F}" type="presParOf" srcId="{0BA96D05-8B57-4790-84E3-C2C7BF503E7B}" destId="{F91CEFE5-C1A6-421A-A5CF-22D042BE07CC}" srcOrd="1" destOrd="0" presId="urn:microsoft.com/office/officeart/2005/8/layout/vList3"/>
    <dgm:cxn modelId="{949F5513-52B9-4F9B-8324-EDF955D2717E}" type="presParOf" srcId="{0BA96D05-8B57-4790-84E3-C2C7BF503E7B}" destId="{7CEC4BDA-7C02-40C0-95AA-F115F0F02625}" srcOrd="2" destOrd="0" presId="urn:microsoft.com/office/officeart/2005/8/layout/vList3"/>
    <dgm:cxn modelId="{16ACA306-D0BB-4155-A988-1D763543936F}" type="presParOf" srcId="{7CEC4BDA-7C02-40C0-95AA-F115F0F02625}" destId="{B5B4C080-D429-430E-AE1D-CBEDD140E7D4}" srcOrd="0" destOrd="0" presId="urn:microsoft.com/office/officeart/2005/8/layout/vList3"/>
    <dgm:cxn modelId="{E139108F-B451-4119-BD03-D68D843A875F}" type="presParOf" srcId="{7CEC4BDA-7C02-40C0-95AA-F115F0F02625}" destId="{80292827-6318-4499-A247-DE1E8A23511A}" srcOrd="1" destOrd="0" presId="urn:microsoft.com/office/officeart/2005/8/layout/vList3"/>
    <dgm:cxn modelId="{40ACB3D2-4221-434B-9BC0-000FBF0591A5}" type="presParOf" srcId="{0BA96D05-8B57-4790-84E3-C2C7BF503E7B}" destId="{71ABF06A-480F-4653-A7F4-B32F599CA693}" srcOrd="3" destOrd="0" presId="urn:microsoft.com/office/officeart/2005/8/layout/vList3"/>
    <dgm:cxn modelId="{05E95378-F92E-4762-B509-A118A1DC870C}" type="presParOf" srcId="{0BA96D05-8B57-4790-84E3-C2C7BF503E7B}" destId="{23ED9A02-492D-464C-A446-0457009858A0}" srcOrd="4" destOrd="0" presId="urn:microsoft.com/office/officeart/2005/8/layout/vList3"/>
    <dgm:cxn modelId="{797BA87F-DDDB-4D93-A502-C48E53E0000C}" type="presParOf" srcId="{23ED9A02-492D-464C-A446-0457009858A0}" destId="{2850550E-61F9-48D1-A70F-012B352AEEBF}" srcOrd="0" destOrd="0" presId="urn:microsoft.com/office/officeart/2005/8/layout/vList3"/>
    <dgm:cxn modelId="{01B4D52F-1160-4D86-8C9C-85D056C2578B}" type="presParOf" srcId="{23ED9A02-492D-464C-A446-0457009858A0}" destId="{F542F549-2DE0-4893-8E38-1A557A7FEA8C}" srcOrd="1" destOrd="0" presId="urn:microsoft.com/office/officeart/2005/8/layout/vList3"/>
    <dgm:cxn modelId="{EB323320-3B05-454E-91D3-2B3F5877CE13}" type="presParOf" srcId="{0BA96D05-8B57-4790-84E3-C2C7BF503E7B}" destId="{78B6C91B-AD99-48BB-A576-19B5F4A22FC9}" srcOrd="5" destOrd="0" presId="urn:microsoft.com/office/officeart/2005/8/layout/vList3"/>
    <dgm:cxn modelId="{AA6E5ACE-0656-4AF9-ACD9-3037E2923343}" type="presParOf" srcId="{0BA96D05-8B57-4790-84E3-C2C7BF503E7B}" destId="{933B6094-C8E4-4517-834A-9D59CD414024}" srcOrd="6" destOrd="0" presId="urn:microsoft.com/office/officeart/2005/8/layout/vList3"/>
    <dgm:cxn modelId="{1C709BA3-4EB7-4F4B-A1D7-8304F83C7B7B}" type="presParOf" srcId="{933B6094-C8E4-4517-834A-9D59CD414024}" destId="{FB65023F-F699-4646-A699-41ED3AEC367D}" srcOrd="0" destOrd="0" presId="urn:microsoft.com/office/officeart/2005/8/layout/vList3"/>
    <dgm:cxn modelId="{BA7D2D60-903F-4240-813F-C6E1E0C3721A}" type="presParOf" srcId="{933B6094-C8E4-4517-834A-9D59CD414024}" destId="{BCC951D5-809C-4EA3-8F53-6922492C80D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dgm:pt modelId="{30601244-C9E0-4712-8C63-1AC700B41900}">
      <dgm:prSet phldrT="[Text]" custT="1"/>
      <dgm:spPr>
        <a:blipFill>
          <a:blip xmlns:r="http://schemas.openxmlformats.org/officeDocument/2006/relationships" r:embed="rId1"/>
          <a:stretch>
            <a:fillRect/>
          </a:stretch>
        </a:blipFill>
      </dgm:spPr>
      <dgm:t>
        <a:bodyPr/>
        <a:lstStyle/>
        <a:p>
          <a:r>
            <a:rPr lang="en-US">
              <a:noFill/>
            </a:rPr>
            <a:t> </a:t>
          </a:r>
        </a:p>
      </dgm:t>
    </dgm:pt>
    <dgm:pt modelId="{57706089-1D93-47E6-B86D-948144E676C5}" type="parTrans" cxnId="{7E5C0A8F-AC8F-4140-9F54-9B6C80F47C4B}">
      <dgm:prSet/>
      <dgm:spPr/>
      <dgm:t>
        <a:bodyPr/>
        <a:lstStyle/>
        <a:p>
          <a:endParaRPr lang="en-US"/>
        </a:p>
      </dgm:t>
    </dgm:pt>
    <dgm:pt modelId="{FCA3B581-2788-44C2-8361-A9609D529847}" type="sibTrans" cxnId="{7E5C0A8F-AC8F-4140-9F54-9B6C80F47C4B}">
      <dgm:prSet/>
      <dgm:spPr/>
      <dgm:t>
        <a:bodyPr/>
        <a:lstStyle/>
        <a:p>
          <a:endParaRPr lang="en-US"/>
        </a:p>
      </dgm:t>
    </dgm:pt>
    <dgm:pt modelId="{28DEA4F4-56C2-4D43-9E1C-BF98DC4F1112}">
      <dgm:prSet phldrT="[Text]" custT="1"/>
      <dgm:spPr>
        <a:blipFill>
          <a:blip xmlns:r="http://schemas.openxmlformats.org/officeDocument/2006/relationships" r:embed="rId2"/>
          <a:stretch>
            <a:fillRect/>
          </a:stretch>
        </a:blipFill>
      </dgm:spPr>
      <dgm:t>
        <a:bodyPr/>
        <a:lstStyle/>
        <a:p>
          <a:r>
            <a:rPr lang="en-US">
              <a:noFill/>
            </a:rPr>
            <a:t> </a:t>
          </a:r>
        </a:p>
      </dgm:t>
    </dgm:pt>
    <dgm:pt modelId="{F512C9E1-B985-4801-900F-D0853D49EED3}" type="parTrans" cxnId="{1A6C5875-095B-4B80-91F7-10956226F4AB}">
      <dgm:prSet/>
      <dgm:spPr/>
      <dgm:t>
        <a:bodyPr/>
        <a:lstStyle/>
        <a:p>
          <a:endParaRPr lang="en-US"/>
        </a:p>
      </dgm:t>
    </dgm:pt>
    <dgm:pt modelId="{6550A610-46AC-4891-BF53-6FB48C28DB72}" type="sibTrans" cxnId="{1A6C5875-095B-4B80-91F7-10956226F4AB}">
      <dgm:prSet/>
      <dgm:spPr/>
      <dgm:t>
        <a:bodyPr/>
        <a:lstStyle/>
        <a:p>
          <a:endParaRPr lang="en-US"/>
        </a:p>
      </dgm:t>
    </dgm:pt>
    <dgm:pt modelId="{CE27B2B9-9719-4F2F-A394-619017E67416}">
      <dgm:prSet phldrT="[Text]" custT="1"/>
      <dgm:spPr>
        <a:blipFill>
          <a:blip xmlns:r="http://schemas.openxmlformats.org/officeDocument/2006/relationships" r:embed="rId3"/>
          <a:stretch>
            <a:fillRect/>
          </a:stretch>
        </a:blipFill>
      </dgm:spPr>
      <dgm:t>
        <a:bodyPr/>
        <a:lstStyle/>
        <a:p>
          <a:r>
            <a:rPr lang="en-US">
              <a:noFill/>
            </a:rPr>
            <a:t> </a:t>
          </a:r>
        </a:p>
      </dgm:t>
    </dgm:pt>
    <dgm:pt modelId="{747ADCDB-1FD8-4112-A591-8E39E6A33E24}" type="parTrans" cxnId="{5958BCC9-9354-4D07-8DFA-64BFEB3EA0A5}">
      <dgm:prSet/>
      <dgm:spPr/>
      <dgm:t>
        <a:bodyPr/>
        <a:lstStyle/>
        <a:p>
          <a:endParaRPr lang="en-US"/>
        </a:p>
      </dgm:t>
    </dgm:pt>
    <dgm:pt modelId="{823A1CD5-ED1F-463F-A53E-F7D05E721631}" type="sibTrans" cxnId="{5958BCC9-9354-4D07-8DFA-64BFEB3EA0A5}">
      <dgm:prSet/>
      <dgm:spPr/>
      <dgm:t>
        <a:bodyPr/>
        <a:lstStyle/>
        <a:p>
          <a:endParaRPr lang="en-US"/>
        </a:p>
      </dgm:t>
    </dgm:pt>
    <dgm:pt modelId="{25B4EADE-F69A-4E8B-9AEA-81606721F2AB}">
      <dgm:prSet phldrT="[Text]" custT="1"/>
      <dgm:spPr>
        <a:blipFill>
          <a:blip xmlns:r="http://schemas.openxmlformats.org/officeDocument/2006/relationships" r:embed="rId4"/>
          <a:stretch>
            <a:fillRect/>
          </a:stretch>
        </a:blipFill>
      </dgm:spPr>
      <dgm:t>
        <a:bodyPr/>
        <a:lstStyle/>
        <a:p>
          <a:r>
            <a:rPr lang="en-US">
              <a:noFill/>
            </a:rPr>
            <a:t> </a:t>
          </a:r>
        </a:p>
      </dgm:t>
    </dgm:pt>
    <dgm:pt modelId="{07D2CBC7-456A-4B9D-9426-952CB768B942}" type="parTrans" cxnId="{ED2394CB-230F-4446-9BD0-74C48FB95FE6}">
      <dgm:prSet/>
      <dgm:spPr/>
      <dgm:t>
        <a:bodyPr/>
        <a:lstStyle/>
        <a:p>
          <a:endParaRPr lang="en-US"/>
        </a:p>
      </dgm:t>
    </dgm:pt>
    <dgm:pt modelId="{3E1D0644-8CB5-415B-8838-0AEBA941670E}" type="sibTrans" cxnId="{ED2394CB-230F-4446-9BD0-74C48FB95FE6}">
      <dgm:prSet/>
      <dgm:spPr/>
      <dgm:t>
        <a:bodyPr/>
        <a:lstStyle/>
        <a:p>
          <a:endParaRPr lang="en-US"/>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dgm:spPr>
        <a:blipFill>
          <a:blip xmlns:r="http://schemas.openxmlformats.org/officeDocument/2006/relationships" r:embed="rId5">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dgm:presLayoutVars>
          <dgm:bulletEnabled val="1"/>
        </dgm:presLayoutVars>
      </dgm:prSet>
      <dgm:spPr/>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dgm:spPr>
        <a:blipFill>
          <a:blip xmlns:r="http://schemas.openxmlformats.org/officeDocument/2006/relationships" r:embed="rId6"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dgm:presLayoutVars>
          <dgm:bulletEnabled val="1"/>
        </dgm:presLayoutVars>
      </dgm:prSet>
      <dgm:spPr/>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dgm:spPr>
        <a:blipFill>
          <a:blip xmlns:r="http://schemas.openxmlformats.org/officeDocument/2006/relationships" r:embed="rId7"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dgm:presLayoutVars>
          <dgm:bulletEnabled val="1"/>
        </dgm:presLayoutVars>
      </dgm:prSet>
      <dgm:spPr/>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dgm:spPr>
        <a:blipFill>
          <a:blip xmlns:r="http://schemas.openxmlformats.org/officeDocument/2006/relationships" r:embed="rId8">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dgm:presLayoutVars>
          <dgm:bulletEnabled val="1"/>
        </dgm:presLayoutVars>
      </dgm:prSet>
      <dgm:spPr/>
    </dgm:pt>
  </dgm:ptLst>
  <dgm:cxnLst>
    <dgm:cxn modelId="{60C0751C-8D9D-42AB-84A5-974A0F1CBBAA}" type="presOf" srcId="{CE27B2B9-9719-4F2F-A394-619017E67416}" destId="{F542F549-2DE0-4893-8E38-1A557A7FEA8C}" srcOrd="0" destOrd="0" presId="urn:microsoft.com/office/officeart/2005/8/layout/vList3"/>
    <dgm:cxn modelId="{3E2BA95C-3D40-4CD4-B528-773BD6197A28}" type="presOf" srcId="{CD0133E4-5AF9-4D44-A66B-79AB314AC2B8}" destId="{0BA96D05-8B57-4790-84E3-C2C7BF503E7B}" srcOrd="0" destOrd="0" presId="urn:microsoft.com/office/officeart/2005/8/layout/vList3"/>
    <dgm:cxn modelId="{1A6C5875-095B-4B80-91F7-10956226F4AB}" srcId="{CD0133E4-5AF9-4D44-A66B-79AB314AC2B8}" destId="{28DEA4F4-56C2-4D43-9E1C-BF98DC4F1112}" srcOrd="1" destOrd="0" parTransId="{F512C9E1-B985-4801-900F-D0853D49EED3}" sibTransId="{6550A610-46AC-4891-BF53-6FB48C28DB72}"/>
    <dgm:cxn modelId="{B69CF988-5C4A-4675-8267-C67E6A78A1C2}" type="presOf" srcId="{30601244-C9E0-4712-8C63-1AC700B41900}" destId="{1EC74D61-05E5-4421-88ED-79CF1EF90484}" srcOrd="0" destOrd="0" presId="urn:microsoft.com/office/officeart/2005/8/layout/vList3"/>
    <dgm:cxn modelId="{7E5C0A8F-AC8F-4140-9F54-9B6C80F47C4B}" srcId="{CD0133E4-5AF9-4D44-A66B-79AB314AC2B8}" destId="{30601244-C9E0-4712-8C63-1AC700B41900}" srcOrd="0" destOrd="0" parTransId="{57706089-1D93-47E6-B86D-948144E676C5}" sibTransId="{FCA3B581-2788-44C2-8361-A9609D529847}"/>
    <dgm:cxn modelId="{5958BCC9-9354-4D07-8DFA-64BFEB3EA0A5}" srcId="{CD0133E4-5AF9-4D44-A66B-79AB314AC2B8}" destId="{CE27B2B9-9719-4F2F-A394-619017E67416}" srcOrd="2" destOrd="0" parTransId="{747ADCDB-1FD8-4112-A591-8E39E6A33E24}" sibTransId="{823A1CD5-ED1F-463F-A53E-F7D05E721631}"/>
    <dgm:cxn modelId="{ED2394CB-230F-4446-9BD0-74C48FB95FE6}" srcId="{CD0133E4-5AF9-4D44-A66B-79AB314AC2B8}" destId="{25B4EADE-F69A-4E8B-9AEA-81606721F2AB}" srcOrd="3" destOrd="0" parTransId="{07D2CBC7-456A-4B9D-9426-952CB768B942}" sibTransId="{3E1D0644-8CB5-415B-8838-0AEBA941670E}"/>
    <dgm:cxn modelId="{B17FDFCB-6F1E-4126-A023-FBE89C5D3BFA}" type="presOf" srcId="{28DEA4F4-56C2-4D43-9E1C-BF98DC4F1112}" destId="{80292827-6318-4499-A247-DE1E8A23511A}" srcOrd="0" destOrd="0" presId="urn:microsoft.com/office/officeart/2005/8/layout/vList3"/>
    <dgm:cxn modelId="{518F61F7-FFF2-4D0D-B3BC-A4553B19127C}" type="presOf" srcId="{25B4EADE-F69A-4E8B-9AEA-81606721F2AB}" destId="{BCC951D5-809C-4EA3-8F53-6922492C80D1}" srcOrd="0" destOrd="0" presId="urn:microsoft.com/office/officeart/2005/8/layout/vList3"/>
    <dgm:cxn modelId="{C63A5082-47C9-4416-93B3-6D9FE336EF11}" type="presParOf" srcId="{0BA96D05-8B57-4790-84E3-C2C7BF503E7B}" destId="{70C1BA74-4FAE-4786-84D8-197B4C396982}" srcOrd="0" destOrd="0" presId="urn:microsoft.com/office/officeart/2005/8/layout/vList3"/>
    <dgm:cxn modelId="{405DBD61-1CAE-445C-9517-1E0232BAE6E1}" type="presParOf" srcId="{70C1BA74-4FAE-4786-84D8-197B4C396982}" destId="{844C98AF-F15A-4F08-808B-6265DD0041AE}" srcOrd="0" destOrd="0" presId="urn:microsoft.com/office/officeart/2005/8/layout/vList3"/>
    <dgm:cxn modelId="{50C5B0CF-F438-41D9-B908-AB34B1E7319F}" type="presParOf" srcId="{70C1BA74-4FAE-4786-84D8-197B4C396982}" destId="{1EC74D61-05E5-4421-88ED-79CF1EF90484}" srcOrd="1" destOrd="0" presId="urn:microsoft.com/office/officeart/2005/8/layout/vList3"/>
    <dgm:cxn modelId="{83AAF031-763D-44A7-BFE1-AC7258B6C05F}" type="presParOf" srcId="{0BA96D05-8B57-4790-84E3-C2C7BF503E7B}" destId="{F91CEFE5-C1A6-421A-A5CF-22D042BE07CC}" srcOrd="1" destOrd="0" presId="urn:microsoft.com/office/officeart/2005/8/layout/vList3"/>
    <dgm:cxn modelId="{949F5513-52B9-4F9B-8324-EDF955D2717E}" type="presParOf" srcId="{0BA96D05-8B57-4790-84E3-C2C7BF503E7B}" destId="{7CEC4BDA-7C02-40C0-95AA-F115F0F02625}" srcOrd="2" destOrd="0" presId="urn:microsoft.com/office/officeart/2005/8/layout/vList3"/>
    <dgm:cxn modelId="{16ACA306-D0BB-4155-A988-1D763543936F}" type="presParOf" srcId="{7CEC4BDA-7C02-40C0-95AA-F115F0F02625}" destId="{B5B4C080-D429-430E-AE1D-CBEDD140E7D4}" srcOrd="0" destOrd="0" presId="urn:microsoft.com/office/officeart/2005/8/layout/vList3"/>
    <dgm:cxn modelId="{E139108F-B451-4119-BD03-D68D843A875F}" type="presParOf" srcId="{7CEC4BDA-7C02-40C0-95AA-F115F0F02625}" destId="{80292827-6318-4499-A247-DE1E8A23511A}" srcOrd="1" destOrd="0" presId="urn:microsoft.com/office/officeart/2005/8/layout/vList3"/>
    <dgm:cxn modelId="{40ACB3D2-4221-434B-9BC0-000FBF0591A5}" type="presParOf" srcId="{0BA96D05-8B57-4790-84E3-C2C7BF503E7B}" destId="{71ABF06A-480F-4653-A7F4-B32F599CA693}" srcOrd="3" destOrd="0" presId="urn:microsoft.com/office/officeart/2005/8/layout/vList3"/>
    <dgm:cxn modelId="{05E95378-F92E-4762-B509-A118A1DC870C}" type="presParOf" srcId="{0BA96D05-8B57-4790-84E3-C2C7BF503E7B}" destId="{23ED9A02-492D-464C-A446-0457009858A0}" srcOrd="4" destOrd="0" presId="urn:microsoft.com/office/officeart/2005/8/layout/vList3"/>
    <dgm:cxn modelId="{797BA87F-DDDB-4D93-A502-C48E53E0000C}" type="presParOf" srcId="{23ED9A02-492D-464C-A446-0457009858A0}" destId="{2850550E-61F9-48D1-A70F-012B352AEEBF}" srcOrd="0" destOrd="0" presId="urn:microsoft.com/office/officeart/2005/8/layout/vList3"/>
    <dgm:cxn modelId="{01B4D52F-1160-4D86-8C9C-85D056C2578B}" type="presParOf" srcId="{23ED9A02-492D-464C-A446-0457009858A0}" destId="{F542F549-2DE0-4893-8E38-1A557A7FEA8C}" srcOrd="1" destOrd="0" presId="urn:microsoft.com/office/officeart/2005/8/layout/vList3"/>
    <dgm:cxn modelId="{EB323320-3B05-454E-91D3-2B3F5877CE13}" type="presParOf" srcId="{0BA96D05-8B57-4790-84E3-C2C7BF503E7B}" destId="{78B6C91B-AD99-48BB-A576-19B5F4A22FC9}" srcOrd="5" destOrd="0" presId="urn:microsoft.com/office/officeart/2005/8/layout/vList3"/>
    <dgm:cxn modelId="{AA6E5ACE-0656-4AF9-ACD9-3037E2923343}" type="presParOf" srcId="{0BA96D05-8B57-4790-84E3-C2C7BF503E7B}" destId="{933B6094-C8E4-4517-834A-9D59CD414024}" srcOrd="6" destOrd="0" presId="urn:microsoft.com/office/officeart/2005/8/layout/vList3"/>
    <dgm:cxn modelId="{1C709BA3-4EB7-4F4B-A1D7-8304F83C7B7B}" type="presParOf" srcId="{933B6094-C8E4-4517-834A-9D59CD414024}" destId="{FB65023F-F699-4646-A699-41ED3AEC367D}" srcOrd="0" destOrd="0" presId="urn:microsoft.com/office/officeart/2005/8/layout/vList3"/>
    <dgm:cxn modelId="{BA7D2D60-903F-4240-813F-C6E1E0C3721A}" type="presParOf" srcId="{933B6094-C8E4-4517-834A-9D59CD414024}" destId="{BCC951D5-809C-4EA3-8F53-6922492C80D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dgm:pt modelId="{28DEA4F4-56C2-4D43-9E1C-BF98DC4F1112}">
      <dgm:prSet phldrT="[Text]" custT="1"/>
      <dgm:spPr>
        <a:solidFill>
          <a:schemeClr val="accent1">
            <a:lumMod val="20000"/>
            <a:lumOff val="80000"/>
          </a:schemeClr>
        </a:solidFill>
      </dgm:spPr>
      <dgm:t>
        <a:bodyPr/>
        <a:lstStyle/>
        <a:p>
          <a:endParaRPr lang="en-US" sz="7200" b="1" dirty="0"/>
        </a:p>
      </dgm:t>
    </dgm:pt>
    <dgm:pt modelId="{F512C9E1-B985-4801-900F-D0853D49EED3}" type="parTrans" cxnId="{1A6C5875-095B-4B80-91F7-10956226F4AB}">
      <dgm:prSet/>
      <dgm:spPr/>
      <dgm:t>
        <a:bodyPr/>
        <a:lstStyle/>
        <a:p>
          <a:endParaRPr lang="en-US" sz="2400" b="1"/>
        </a:p>
      </dgm:t>
    </dgm:pt>
    <dgm:pt modelId="{6550A610-46AC-4891-BF53-6FB48C28DB72}" type="sibTrans" cxnId="{1A6C5875-095B-4B80-91F7-10956226F4AB}">
      <dgm:prSet/>
      <dgm:spPr/>
      <dgm:t>
        <a:bodyPr/>
        <a:lstStyle/>
        <a:p>
          <a:endParaRPr lang="en-US" sz="2400" b="1"/>
        </a:p>
      </dgm:t>
    </dgm:pt>
    <dgm:pt modelId="{CE27B2B9-9719-4F2F-A394-619017E67416}">
      <dgm:prSet phldrT="[Text]" custT="1"/>
      <dgm:spPr>
        <a:solidFill>
          <a:schemeClr val="accent6">
            <a:lumMod val="40000"/>
            <a:lumOff val="60000"/>
          </a:schemeClr>
        </a:solidFill>
      </dgm:spPr>
      <dgm:t>
        <a:bodyPr/>
        <a:lstStyle/>
        <a:p>
          <a:endParaRPr lang="en-US" sz="7200" b="1" dirty="0"/>
        </a:p>
      </dgm:t>
    </dgm:pt>
    <dgm:pt modelId="{747ADCDB-1FD8-4112-A591-8E39E6A33E24}" type="parTrans" cxnId="{5958BCC9-9354-4D07-8DFA-64BFEB3EA0A5}">
      <dgm:prSet/>
      <dgm:spPr/>
      <dgm:t>
        <a:bodyPr/>
        <a:lstStyle/>
        <a:p>
          <a:endParaRPr lang="en-US" sz="2400" b="1"/>
        </a:p>
      </dgm:t>
    </dgm:pt>
    <dgm:pt modelId="{823A1CD5-ED1F-463F-A53E-F7D05E721631}" type="sibTrans" cxnId="{5958BCC9-9354-4D07-8DFA-64BFEB3EA0A5}">
      <dgm:prSet/>
      <dgm:spPr/>
      <dgm:t>
        <a:bodyPr/>
        <a:lstStyle/>
        <a:p>
          <a:endParaRPr lang="en-US" sz="2400" b="1"/>
        </a:p>
      </dgm:t>
    </dgm:pt>
    <dgm:pt modelId="{25B4EADE-F69A-4E8B-9AEA-81606721F2AB}">
      <dgm:prSet phldrT="[Text]" custT="1"/>
      <dgm:spPr>
        <a:solidFill>
          <a:schemeClr val="tx2">
            <a:lumMod val="20000"/>
            <a:lumOff val="80000"/>
          </a:schemeClr>
        </a:solidFill>
      </dgm:spPr>
      <dgm:t>
        <a:bodyPr/>
        <a:lstStyle/>
        <a:p>
          <a:endParaRPr lang="en-US" sz="7200" b="1" dirty="0"/>
        </a:p>
      </dgm:t>
    </dgm:pt>
    <dgm:pt modelId="{07D2CBC7-456A-4B9D-9426-952CB768B942}" type="parTrans" cxnId="{ED2394CB-230F-4446-9BD0-74C48FB95FE6}">
      <dgm:prSet/>
      <dgm:spPr/>
      <dgm:t>
        <a:bodyPr/>
        <a:lstStyle/>
        <a:p>
          <a:endParaRPr lang="en-US" sz="2400" b="1"/>
        </a:p>
      </dgm:t>
    </dgm:pt>
    <dgm:pt modelId="{3E1D0644-8CB5-415B-8838-0AEBA941670E}" type="sibTrans" cxnId="{ED2394CB-230F-4446-9BD0-74C48FB95FE6}">
      <dgm:prSet/>
      <dgm:spPr/>
      <dgm:t>
        <a:bodyPr/>
        <a:lstStyle/>
        <a:p>
          <a:endParaRPr lang="en-US" sz="2400" b="1"/>
        </a:p>
      </dgm:t>
    </dgm:pt>
    <dgm:pt modelId="{30601244-C9E0-4712-8C63-1AC700B41900}">
      <dgm:prSet phldrT="[Text]" custT="1"/>
      <dgm:spPr>
        <a:solidFill>
          <a:schemeClr val="accent4">
            <a:lumMod val="20000"/>
            <a:lumOff val="80000"/>
          </a:schemeClr>
        </a:solidFill>
      </dgm:spPr>
      <dgm:t>
        <a:bodyPr/>
        <a:lstStyle/>
        <a:p>
          <a:endParaRPr lang="en-US" sz="7200" b="1" dirty="0">
            <a:latin typeface="Times New Roman" panose="02020603050405020304" pitchFamily="18" charset="0"/>
            <a:cs typeface="Times New Roman" panose="02020603050405020304" pitchFamily="18" charset="0"/>
          </a:endParaRPr>
        </a:p>
      </dgm:t>
    </dgm:pt>
    <dgm:pt modelId="{FCA3B581-2788-44C2-8361-A9609D529847}" type="sibTrans" cxnId="{7E5C0A8F-AC8F-4140-9F54-9B6C80F47C4B}">
      <dgm:prSet/>
      <dgm:spPr/>
      <dgm:t>
        <a:bodyPr/>
        <a:lstStyle/>
        <a:p>
          <a:endParaRPr lang="en-US" sz="2400" b="1"/>
        </a:p>
      </dgm:t>
    </dgm:pt>
    <dgm:pt modelId="{57706089-1D93-47E6-B86D-948144E676C5}" type="parTrans" cxnId="{7E5C0A8F-AC8F-4140-9F54-9B6C80F47C4B}">
      <dgm:prSet/>
      <dgm:spPr/>
      <dgm:t>
        <a:bodyPr/>
        <a:lstStyle/>
        <a:p>
          <a:endParaRPr lang="en-US" sz="2400" b="1"/>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custLinFactNeighborX="-93338" custLinFactNeighborY="-1265"/>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custScaleX="150376" custLinFactNeighborX="-3183" custLinFactNeighborY="-45">
        <dgm:presLayoutVars>
          <dgm:bulletEnabled val="1"/>
        </dgm:presLayoutVars>
      </dgm:prSet>
      <dgm:spPr/>
      <dgm:t>
        <a:bodyPr/>
        <a:lstStyle/>
        <a:p>
          <a:endParaRPr lang="en-US"/>
        </a:p>
      </dgm:t>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custLinFactNeighborX="-93338" custLinFactNeighborY="-1265"/>
      <dgm:spPr>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custScaleX="150376">
        <dgm:presLayoutVars>
          <dgm:bulletEnabled val="1"/>
        </dgm:presLayoutVars>
      </dgm:prSet>
      <dgm:spPr/>
      <dgm:t>
        <a:bodyPr/>
        <a:lstStyle/>
        <a:p>
          <a:endParaRPr lang="en-US"/>
        </a:p>
      </dgm:t>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custLinFactNeighborX="-84476" custLinFactNeighborY="-5039"/>
      <dgm:spPr>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custScaleX="150376">
        <dgm:presLayoutVars>
          <dgm:bulletEnabled val="1"/>
        </dgm:presLayoutVars>
      </dgm:prSet>
      <dgm:spPr/>
      <dgm:t>
        <a:bodyPr/>
        <a:lstStyle/>
        <a:p>
          <a:endParaRPr lang="en-US"/>
        </a:p>
      </dgm:t>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custLinFactNeighborX="-80587" custLinFactNeighborY="-8250"/>
      <dgm:spPr>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custScaleX="148647">
        <dgm:presLayoutVars>
          <dgm:bulletEnabled val="1"/>
        </dgm:presLayoutVars>
      </dgm:prSet>
      <dgm:spPr/>
      <dgm:t>
        <a:bodyPr/>
        <a:lstStyle/>
        <a:p>
          <a:endParaRPr lang="en-US"/>
        </a:p>
      </dgm:t>
    </dgm:pt>
  </dgm:ptLst>
  <dgm:cxnLst>
    <dgm:cxn modelId="{ED2394CB-230F-4446-9BD0-74C48FB95FE6}" srcId="{CD0133E4-5AF9-4D44-A66B-79AB314AC2B8}" destId="{25B4EADE-F69A-4E8B-9AEA-81606721F2AB}" srcOrd="3" destOrd="0" parTransId="{07D2CBC7-456A-4B9D-9426-952CB768B942}" sibTransId="{3E1D0644-8CB5-415B-8838-0AEBA941670E}"/>
    <dgm:cxn modelId="{EEAFE9D7-BD9F-4C27-89AB-9C13C4F9C81C}" type="presOf" srcId="{25B4EADE-F69A-4E8B-9AEA-81606721F2AB}" destId="{BCC951D5-809C-4EA3-8F53-6922492C80D1}" srcOrd="0" destOrd="0" presId="urn:microsoft.com/office/officeart/2005/8/layout/vList3"/>
    <dgm:cxn modelId="{CC9A64C2-A06C-41CB-912E-94A7A20BED0D}" type="presOf" srcId="{CE27B2B9-9719-4F2F-A394-619017E67416}" destId="{F542F549-2DE0-4893-8E38-1A557A7FEA8C}" srcOrd="0" destOrd="0" presId="urn:microsoft.com/office/officeart/2005/8/layout/vList3"/>
    <dgm:cxn modelId="{F3A66F8F-1DA5-4A0B-88D2-F833E9139E51}" type="presOf" srcId="{CD0133E4-5AF9-4D44-A66B-79AB314AC2B8}" destId="{0BA96D05-8B57-4790-84E3-C2C7BF503E7B}" srcOrd="0" destOrd="0" presId="urn:microsoft.com/office/officeart/2005/8/layout/vList3"/>
    <dgm:cxn modelId="{93541020-04E6-4D63-A593-BFFEC409C841}" type="presOf" srcId="{30601244-C9E0-4712-8C63-1AC700B41900}" destId="{1EC74D61-05E5-4421-88ED-79CF1EF90484}" srcOrd="0" destOrd="0" presId="urn:microsoft.com/office/officeart/2005/8/layout/vList3"/>
    <dgm:cxn modelId="{5958BCC9-9354-4D07-8DFA-64BFEB3EA0A5}" srcId="{CD0133E4-5AF9-4D44-A66B-79AB314AC2B8}" destId="{CE27B2B9-9719-4F2F-A394-619017E67416}" srcOrd="2" destOrd="0" parTransId="{747ADCDB-1FD8-4112-A591-8E39E6A33E24}" sibTransId="{823A1CD5-ED1F-463F-A53E-F7D05E721631}"/>
    <dgm:cxn modelId="{BE655CAB-69CF-48F6-A6E6-1BB38F680CE5}" type="presOf" srcId="{28DEA4F4-56C2-4D43-9E1C-BF98DC4F1112}" destId="{80292827-6318-4499-A247-DE1E8A23511A}" srcOrd="0" destOrd="0" presId="urn:microsoft.com/office/officeart/2005/8/layout/vList3"/>
    <dgm:cxn modelId="{1A6C5875-095B-4B80-91F7-10956226F4AB}" srcId="{CD0133E4-5AF9-4D44-A66B-79AB314AC2B8}" destId="{28DEA4F4-56C2-4D43-9E1C-BF98DC4F1112}" srcOrd="1" destOrd="0" parTransId="{F512C9E1-B985-4801-900F-D0853D49EED3}" sibTransId="{6550A610-46AC-4891-BF53-6FB48C28DB72}"/>
    <dgm:cxn modelId="{7E5C0A8F-AC8F-4140-9F54-9B6C80F47C4B}" srcId="{CD0133E4-5AF9-4D44-A66B-79AB314AC2B8}" destId="{30601244-C9E0-4712-8C63-1AC700B41900}" srcOrd="0" destOrd="0" parTransId="{57706089-1D93-47E6-B86D-948144E676C5}" sibTransId="{FCA3B581-2788-44C2-8361-A9609D529847}"/>
    <dgm:cxn modelId="{0A30D3D6-EF94-479E-A020-AF361D28FF11}" type="presParOf" srcId="{0BA96D05-8B57-4790-84E3-C2C7BF503E7B}" destId="{70C1BA74-4FAE-4786-84D8-197B4C396982}" srcOrd="0" destOrd="0" presId="urn:microsoft.com/office/officeart/2005/8/layout/vList3"/>
    <dgm:cxn modelId="{06ED585E-036B-45F2-995B-BC939FDE0A1A}" type="presParOf" srcId="{70C1BA74-4FAE-4786-84D8-197B4C396982}" destId="{844C98AF-F15A-4F08-808B-6265DD0041AE}" srcOrd="0" destOrd="0" presId="urn:microsoft.com/office/officeart/2005/8/layout/vList3"/>
    <dgm:cxn modelId="{77A86CD0-1FDF-455D-8392-F05CA8C5ED0D}" type="presParOf" srcId="{70C1BA74-4FAE-4786-84D8-197B4C396982}" destId="{1EC74D61-05E5-4421-88ED-79CF1EF90484}" srcOrd="1" destOrd="0" presId="urn:microsoft.com/office/officeart/2005/8/layout/vList3"/>
    <dgm:cxn modelId="{69AAB1AA-623F-406B-B1C0-7891C57DC952}" type="presParOf" srcId="{0BA96D05-8B57-4790-84E3-C2C7BF503E7B}" destId="{F91CEFE5-C1A6-421A-A5CF-22D042BE07CC}" srcOrd="1" destOrd="0" presId="urn:microsoft.com/office/officeart/2005/8/layout/vList3"/>
    <dgm:cxn modelId="{257F8EA6-1EC5-4BE7-BA10-F66E2F07BA0C}" type="presParOf" srcId="{0BA96D05-8B57-4790-84E3-C2C7BF503E7B}" destId="{7CEC4BDA-7C02-40C0-95AA-F115F0F02625}" srcOrd="2" destOrd="0" presId="urn:microsoft.com/office/officeart/2005/8/layout/vList3"/>
    <dgm:cxn modelId="{7291F772-9647-4602-836B-98278AE5AA98}" type="presParOf" srcId="{7CEC4BDA-7C02-40C0-95AA-F115F0F02625}" destId="{B5B4C080-D429-430E-AE1D-CBEDD140E7D4}" srcOrd="0" destOrd="0" presId="urn:microsoft.com/office/officeart/2005/8/layout/vList3"/>
    <dgm:cxn modelId="{E83CE742-FB7F-4E53-B7B7-92D1320B25C9}" type="presParOf" srcId="{7CEC4BDA-7C02-40C0-95AA-F115F0F02625}" destId="{80292827-6318-4499-A247-DE1E8A23511A}" srcOrd="1" destOrd="0" presId="urn:microsoft.com/office/officeart/2005/8/layout/vList3"/>
    <dgm:cxn modelId="{4067D8C7-6DF0-4591-8792-274CDBBAB361}" type="presParOf" srcId="{0BA96D05-8B57-4790-84E3-C2C7BF503E7B}" destId="{71ABF06A-480F-4653-A7F4-B32F599CA693}" srcOrd="3" destOrd="0" presId="urn:microsoft.com/office/officeart/2005/8/layout/vList3"/>
    <dgm:cxn modelId="{08D9C9C2-E6D5-4B07-B1EA-42F9DB746EC0}" type="presParOf" srcId="{0BA96D05-8B57-4790-84E3-C2C7BF503E7B}" destId="{23ED9A02-492D-464C-A446-0457009858A0}" srcOrd="4" destOrd="0" presId="urn:microsoft.com/office/officeart/2005/8/layout/vList3"/>
    <dgm:cxn modelId="{D124D895-B64E-41C4-ACDE-B849E64D5123}" type="presParOf" srcId="{23ED9A02-492D-464C-A446-0457009858A0}" destId="{2850550E-61F9-48D1-A70F-012B352AEEBF}" srcOrd="0" destOrd="0" presId="urn:microsoft.com/office/officeart/2005/8/layout/vList3"/>
    <dgm:cxn modelId="{AE039AF8-8CD0-4340-908F-C982A0FC7454}" type="presParOf" srcId="{23ED9A02-492D-464C-A446-0457009858A0}" destId="{F542F549-2DE0-4893-8E38-1A557A7FEA8C}" srcOrd="1" destOrd="0" presId="urn:microsoft.com/office/officeart/2005/8/layout/vList3"/>
    <dgm:cxn modelId="{9F726CA5-6FA5-4B5B-8C87-785DF5A80ED2}" type="presParOf" srcId="{0BA96D05-8B57-4790-84E3-C2C7BF503E7B}" destId="{78B6C91B-AD99-48BB-A576-19B5F4A22FC9}" srcOrd="5" destOrd="0" presId="urn:microsoft.com/office/officeart/2005/8/layout/vList3"/>
    <dgm:cxn modelId="{26AA51AD-4604-4FF3-AC55-DB4541F62A44}" type="presParOf" srcId="{0BA96D05-8B57-4790-84E3-C2C7BF503E7B}" destId="{933B6094-C8E4-4517-834A-9D59CD414024}" srcOrd="6" destOrd="0" presId="urn:microsoft.com/office/officeart/2005/8/layout/vList3"/>
    <dgm:cxn modelId="{BCB58C73-20EF-40E7-AEAB-204B05015D29}" type="presParOf" srcId="{933B6094-C8E4-4517-834A-9D59CD414024}" destId="{FB65023F-F699-4646-A699-41ED3AEC367D}" srcOrd="0" destOrd="0" presId="urn:microsoft.com/office/officeart/2005/8/layout/vList3"/>
    <dgm:cxn modelId="{84336385-16AB-4B6C-8244-B2AA4995DFCC}" type="presParOf" srcId="{933B6094-C8E4-4517-834A-9D59CD414024}" destId="{BCC951D5-809C-4EA3-8F53-6922492C80D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dgm:pt modelId="{30601244-C9E0-4712-8C63-1AC700B41900}">
      <dgm:prSet phldrT="[Text]" custT="1"/>
      <dgm:spPr>
        <a:solidFill>
          <a:schemeClr val="accent4">
            <a:lumMod val="20000"/>
            <a:lumOff val="80000"/>
          </a:schemeClr>
        </a:solidFill>
      </dgm:spPr>
      <dgm:t>
        <a:bodyPr/>
        <a:lstStyle/>
        <a:p>
          <a:pPr algn="l"/>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Đường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thẳng</a:t>
          </a:r>
          <a:endPar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gm:t>
    </dgm:pt>
    <dgm:pt modelId="{57706089-1D93-47E6-B86D-948144E676C5}" type="parTrans" cxnId="{7E5C0A8F-AC8F-4140-9F54-9B6C80F47C4B}">
      <dgm:prSet/>
      <dgm:spPr/>
      <dgm:t>
        <a:bodyPr/>
        <a:lstStyle/>
        <a:p>
          <a:endParaRPr lang="en-US"/>
        </a:p>
      </dgm:t>
    </dgm:pt>
    <dgm:pt modelId="{FCA3B581-2788-44C2-8361-A9609D529847}" type="sibTrans" cxnId="{7E5C0A8F-AC8F-4140-9F54-9B6C80F47C4B}">
      <dgm:prSet/>
      <dgm:spPr/>
      <dgm:t>
        <a:bodyPr/>
        <a:lstStyle/>
        <a:p>
          <a:endParaRPr lang="en-US"/>
        </a:p>
      </dgm:t>
    </dgm:pt>
    <dgm:pt modelId="{28DEA4F4-56C2-4D43-9E1C-BF98DC4F1112}">
      <dgm:prSet phldrT="[Text]" custT="1"/>
      <dgm:spPr>
        <a:solidFill>
          <a:schemeClr val="accent1">
            <a:lumMod val="20000"/>
            <a:lumOff val="80000"/>
          </a:schemeClr>
        </a:solidFill>
      </dgm:spPr>
      <dgm:t>
        <a:bodyPr/>
        <a:lstStyle/>
        <a:p>
          <a:pPr algn="l"/>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Đường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parabol</a:t>
          </a:r>
          <a:endPar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gm:t>
    </dgm:pt>
    <dgm:pt modelId="{F512C9E1-B985-4801-900F-D0853D49EED3}" type="parTrans" cxnId="{1A6C5875-095B-4B80-91F7-10956226F4AB}">
      <dgm:prSet/>
      <dgm:spPr/>
      <dgm:t>
        <a:bodyPr/>
        <a:lstStyle/>
        <a:p>
          <a:endParaRPr lang="en-US"/>
        </a:p>
      </dgm:t>
    </dgm:pt>
    <dgm:pt modelId="{6550A610-46AC-4891-BF53-6FB48C28DB72}" type="sibTrans" cxnId="{1A6C5875-095B-4B80-91F7-10956226F4AB}">
      <dgm:prSet/>
      <dgm:spPr/>
      <dgm:t>
        <a:bodyPr/>
        <a:lstStyle/>
        <a:p>
          <a:endParaRPr lang="en-US"/>
        </a:p>
      </dgm:t>
    </dgm:pt>
    <dgm:pt modelId="{CE27B2B9-9719-4F2F-A394-619017E67416}">
      <dgm:prSet phldrT="[Text]" custT="1"/>
      <dgm:spPr>
        <a:solidFill>
          <a:schemeClr val="accent6">
            <a:lumMod val="40000"/>
            <a:lumOff val="60000"/>
          </a:schemeClr>
        </a:solidFill>
      </dgm:spPr>
      <dgm:t>
        <a:bodyPr/>
        <a:lstStyle/>
        <a:p>
          <a:pPr algn="l"/>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Đường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sin</a:t>
          </a:r>
        </a:p>
      </dgm:t>
    </dgm:pt>
    <dgm:pt modelId="{747ADCDB-1FD8-4112-A591-8E39E6A33E24}" type="parTrans" cxnId="{5958BCC9-9354-4D07-8DFA-64BFEB3EA0A5}">
      <dgm:prSet/>
      <dgm:spPr/>
      <dgm:t>
        <a:bodyPr/>
        <a:lstStyle/>
        <a:p>
          <a:endParaRPr lang="en-US"/>
        </a:p>
      </dgm:t>
    </dgm:pt>
    <dgm:pt modelId="{823A1CD5-ED1F-463F-A53E-F7D05E721631}" type="sibTrans" cxnId="{5958BCC9-9354-4D07-8DFA-64BFEB3EA0A5}">
      <dgm:prSet/>
      <dgm:spPr/>
      <dgm:t>
        <a:bodyPr/>
        <a:lstStyle/>
        <a:p>
          <a:endParaRPr lang="en-US"/>
        </a:p>
      </dgm:t>
    </dgm:pt>
    <dgm:pt modelId="{25B4EADE-F69A-4E8B-9AEA-81606721F2AB}">
      <dgm:prSet phldrT="[Text]" custT="1"/>
      <dgm:spPr>
        <a:solidFill>
          <a:schemeClr val="tx2">
            <a:lumMod val="20000"/>
            <a:lumOff val="80000"/>
          </a:schemeClr>
        </a:solidFill>
      </dgm:spPr>
      <dgm:t>
        <a:bodyPr/>
        <a:lstStyle/>
        <a:p>
          <a:pPr algn="l"/>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Đường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tròn</a:t>
          </a:r>
          <a:endPar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gm:t>
    </dgm:pt>
    <dgm:pt modelId="{07D2CBC7-456A-4B9D-9426-952CB768B942}" type="parTrans" cxnId="{ED2394CB-230F-4446-9BD0-74C48FB95FE6}">
      <dgm:prSet/>
      <dgm:spPr/>
      <dgm:t>
        <a:bodyPr/>
        <a:lstStyle/>
        <a:p>
          <a:endParaRPr lang="en-US"/>
        </a:p>
      </dgm:t>
    </dgm:pt>
    <dgm:pt modelId="{3E1D0644-8CB5-415B-8838-0AEBA941670E}" type="sibTrans" cxnId="{ED2394CB-230F-4446-9BD0-74C48FB95FE6}">
      <dgm:prSet/>
      <dgm:spPr/>
      <dgm:t>
        <a:bodyPr/>
        <a:lstStyle/>
        <a:p>
          <a:endParaRPr lang="en-US"/>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dgm:presLayoutVars>
          <dgm:bulletEnabled val="1"/>
        </dgm:presLayoutVars>
      </dgm:prSet>
      <dgm:spPr/>
      <dgm:t>
        <a:bodyPr/>
        <a:lstStyle/>
        <a:p>
          <a:endParaRPr lang="en-US"/>
        </a:p>
      </dgm:t>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dgm:spPr>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dgm:presLayoutVars>
          <dgm:bulletEnabled val="1"/>
        </dgm:presLayoutVars>
      </dgm:prSet>
      <dgm:spPr/>
      <dgm:t>
        <a:bodyPr/>
        <a:lstStyle/>
        <a:p>
          <a:endParaRPr lang="en-US"/>
        </a:p>
      </dgm:t>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dgm:spPr>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dgm:presLayoutVars>
          <dgm:bulletEnabled val="1"/>
        </dgm:presLayoutVars>
      </dgm:prSet>
      <dgm:spPr/>
      <dgm:t>
        <a:bodyPr/>
        <a:lstStyle/>
        <a:p>
          <a:endParaRPr lang="en-US"/>
        </a:p>
      </dgm:t>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dgm:spPr>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dgm:presLayoutVars>
          <dgm:bulletEnabled val="1"/>
        </dgm:presLayoutVars>
      </dgm:prSet>
      <dgm:spPr/>
      <dgm:t>
        <a:bodyPr/>
        <a:lstStyle/>
        <a:p>
          <a:endParaRPr lang="en-US"/>
        </a:p>
      </dgm:t>
    </dgm:pt>
  </dgm:ptLst>
  <dgm:cxnLst>
    <dgm:cxn modelId="{0CDCF342-61EB-444D-9FF8-20B214A0D0B8}" type="presOf" srcId="{CD0133E4-5AF9-4D44-A66B-79AB314AC2B8}" destId="{0BA96D05-8B57-4790-84E3-C2C7BF503E7B}" srcOrd="0" destOrd="0" presId="urn:microsoft.com/office/officeart/2005/8/layout/vList3"/>
    <dgm:cxn modelId="{5958BCC9-9354-4D07-8DFA-64BFEB3EA0A5}" srcId="{CD0133E4-5AF9-4D44-A66B-79AB314AC2B8}" destId="{CE27B2B9-9719-4F2F-A394-619017E67416}" srcOrd="2" destOrd="0" parTransId="{747ADCDB-1FD8-4112-A591-8E39E6A33E24}" sibTransId="{823A1CD5-ED1F-463F-A53E-F7D05E721631}"/>
    <dgm:cxn modelId="{ED2394CB-230F-4446-9BD0-74C48FB95FE6}" srcId="{CD0133E4-5AF9-4D44-A66B-79AB314AC2B8}" destId="{25B4EADE-F69A-4E8B-9AEA-81606721F2AB}" srcOrd="3" destOrd="0" parTransId="{07D2CBC7-456A-4B9D-9426-952CB768B942}" sibTransId="{3E1D0644-8CB5-415B-8838-0AEBA941670E}"/>
    <dgm:cxn modelId="{67FF5567-5008-4EFE-9BFF-4C89873CBCCE}" type="presOf" srcId="{CE27B2B9-9719-4F2F-A394-619017E67416}" destId="{F542F549-2DE0-4893-8E38-1A557A7FEA8C}" srcOrd="0" destOrd="0" presId="urn:microsoft.com/office/officeart/2005/8/layout/vList3"/>
    <dgm:cxn modelId="{7E5C0A8F-AC8F-4140-9F54-9B6C80F47C4B}" srcId="{CD0133E4-5AF9-4D44-A66B-79AB314AC2B8}" destId="{30601244-C9E0-4712-8C63-1AC700B41900}" srcOrd="0" destOrd="0" parTransId="{57706089-1D93-47E6-B86D-948144E676C5}" sibTransId="{FCA3B581-2788-44C2-8361-A9609D529847}"/>
    <dgm:cxn modelId="{E65D7AFA-AB66-477D-B6BF-1608B289AA65}" type="presOf" srcId="{30601244-C9E0-4712-8C63-1AC700B41900}" destId="{1EC74D61-05E5-4421-88ED-79CF1EF90484}" srcOrd="0" destOrd="0" presId="urn:microsoft.com/office/officeart/2005/8/layout/vList3"/>
    <dgm:cxn modelId="{09A7753A-155B-4660-9443-045A4E8A83DA}" type="presOf" srcId="{28DEA4F4-56C2-4D43-9E1C-BF98DC4F1112}" destId="{80292827-6318-4499-A247-DE1E8A23511A}" srcOrd="0" destOrd="0" presId="urn:microsoft.com/office/officeart/2005/8/layout/vList3"/>
    <dgm:cxn modelId="{1A6C5875-095B-4B80-91F7-10956226F4AB}" srcId="{CD0133E4-5AF9-4D44-A66B-79AB314AC2B8}" destId="{28DEA4F4-56C2-4D43-9E1C-BF98DC4F1112}" srcOrd="1" destOrd="0" parTransId="{F512C9E1-B985-4801-900F-D0853D49EED3}" sibTransId="{6550A610-46AC-4891-BF53-6FB48C28DB72}"/>
    <dgm:cxn modelId="{43F6AB15-784A-4921-9E5B-B9CEDDA321BD}" type="presOf" srcId="{25B4EADE-F69A-4E8B-9AEA-81606721F2AB}" destId="{BCC951D5-809C-4EA3-8F53-6922492C80D1}" srcOrd="0" destOrd="0" presId="urn:microsoft.com/office/officeart/2005/8/layout/vList3"/>
    <dgm:cxn modelId="{B373DA77-3B7C-4099-AC86-45F4E233BA59}" type="presParOf" srcId="{0BA96D05-8B57-4790-84E3-C2C7BF503E7B}" destId="{70C1BA74-4FAE-4786-84D8-197B4C396982}" srcOrd="0" destOrd="0" presId="urn:microsoft.com/office/officeart/2005/8/layout/vList3"/>
    <dgm:cxn modelId="{6C93079C-C29E-49F8-8E52-07E812485CF5}" type="presParOf" srcId="{70C1BA74-4FAE-4786-84D8-197B4C396982}" destId="{844C98AF-F15A-4F08-808B-6265DD0041AE}" srcOrd="0" destOrd="0" presId="urn:microsoft.com/office/officeart/2005/8/layout/vList3"/>
    <dgm:cxn modelId="{14480C23-EE89-4B14-8E87-DE763FAC2068}" type="presParOf" srcId="{70C1BA74-4FAE-4786-84D8-197B4C396982}" destId="{1EC74D61-05E5-4421-88ED-79CF1EF90484}" srcOrd="1" destOrd="0" presId="urn:microsoft.com/office/officeart/2005/8/layout/vList3"/>
    <dgm:cxn modelId="{A4FB672F-76B4-43E2-9BF6-66352B5E1E7B}" type="presParOf" srcId="{0BA96D05-8B57-4790-84E3-C2C7BF503E7B}" destId="{F91CEFE5-C1A6-421A-A5CF-22D042BE07CC}" srcOrd="1" destOrd="0" presId="urn:microsoft.com/office/officeart/2005/8/layout/vList3"/>
    <dgm:cxn modelId="{47B711F2-5D37-47FF-8E57-13CF9E517899}" type="presParOf" srcId="{0BA96D05-8B57-4790-84E3-C2C7BF503E7B}" destId="{7CEC4BDA-7C02-40C0-95AA-F115F0F02625}" srcOrd="2" destOrd="0" presId="urn:microsoft.com/office/officeart/2005/8/layout/vList3"/>
    <dgm:cxn modelId="{A0FD804F-EC24-49E1-88C4-84765BA601FF}" type="presParOf" srcId="{7CEC4BDA-7C02-40C0-95AA-F115F0F02625}" destId="{B5B4C080-D429-430E-AE1D-CBEDD140E7D4}" srcOrd="0" destOrd="0" presId="urn:microsoft.com/office/officeart/2005/8/layout/vList3"/>
    <dgm:cxn modelId="{30560837-A474-419C-8D11-61B2D0D29E9B}" type="presParOf" srcId="{7CEC4BDA-7C02-40C0-95AA-F115F0F02625}" destId="{80292827-6318-4499-A247-DE1E8A23511A}" srcOrd="1" destOrd="0" presId="urn:microsoft.com/office/officeart/2005/8/layout/vList3"/>
    <dgm:cxn modelId="{117D5BD6-D191-4F24-9B7D-4AAE8A4C2142}" type="presParOf" srcId="{0BA96D05-8B57-4790-84E3-C2C7BF503E7B}" destId="{71ABF06A-480F-4653-A7F4-B32F599CA693}" srcOrd="3" destOrd="0" presId="urn:microsoft.com/office/officeart/2005/8/layout/vList3"/>
    <dgm:cxn modelId="{76FB5020-582D-4EC4-A7EF-8B29CC2B020A}" type="presParOf" srcId="{0BA96D05-8B57-4790-84E3-C2C7BF503E7B}" destId="{23ED9A02-492D-464C-A446-0457009858A0}" srcOrd="4" destOrd="0" presId="urn:microsoft.com/office/officeart/2005/8/layout/vList3"/>
    <dgm:cxn modelId="{F416093D-CF40-4B29-A958-C623C889D79D}" type="presParOf" srcId="{23ED9A02-492D-464C-A446-0457009858A0}" destId="{2850550E-61F9-48D1-A70F-012B352AEEBF}" srcOrd="0" destOrd="0" presId="urn:microsoft.com/office/officeart/2005/8/layout/vList3"/>
    <dgm:cxn modelId="{E39A50EE-357A-474A-9E39-D803D8D554F0}" type="presParOf" srcId="{23ED9A02-492D-464C-A446-0457009858A0}" destId="{F542F549-2DE0-4893-8E38-1A557A7FEA8C}" srcOrd="1" destOrd="0" presId="urn:microsoft.com/office/officeart/2005/8/layout/vList3"/>
    <dgm:cxn modelId="{1B83B86C-9A7E-412A-BC80-7ADDC639F81D}" type="presParOf" srcId="{0BA96D05-8B57-4790-84E3-C2C7BF503E7B}" destId="{78B6C91B-AD99-48BB-A576-19B5F4A22FC9}" srcOrd="5" destOrd="0" presId="urn:microsoft.com/office/officeart/2005/8/layout/vList3"/>
    <dgm:cxn modelId="{FBAEE653-BF3C-41C2-ABB4-056FA5AD1DDA}" type="presParOf" srcId="{0BA96D05-8B57-4790-84E3-C2C7BF503E7B}" destId="{933B6094-C8E4-4517-834A-9D59CD414024}" srcOrd="6" destOrd="0" presId="urn:microsoft.com/office/officeart/2005/8/layout/vList3"/>
    <dgm:cxn modelId="{64712AB6-4504-4305-84F1-CB104FEBF9EF}" type="presParOf" srcId="{933B6094-C8E4-4517-834A-9D59CD414024}" destId="{FB65023F-F699-4646-A699-41ED3AEC367D}" srcOrd="0" destOrd="0" presId="urn:microsoft.com/office/officeart/2005/8/layout/vList3"/>
    <dgm:cxn modelId="{9A648D0F-F261-44DB-ADEB-A9DC83AE9DE4}" type="presParOf" srcId="{933B6094-C8E4-4517-834A-9D59CD414024}" destId="{BCC951D5-809C-4EA3-8F53-6922492C80D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dgm:pt modelId="{30601244-C9E0-4712-8C63-1AC700B41900}">
      <dgm:prSet phldrT="[Text]" custT="1"/>
      <dgm:spPr>
        <a:solidFill>
          <a:schemeClr val="accent4">
            <a:lumMod val="20000"/>
            <a:lumOff val="80000"/>
          </a:schemeClr>
        </a:solidFill>
      </dgm:spPr>
      <dgm:t>
        <a:bodyPr/>
        <a:lstStyle/>
        <a:p>
          <a:pPr algn="ctr"/>
          <a:r>
            <a:rPr lang="en-US" sz="4800" b="1" dirty="0">
              <a:solidFill>
                <a:schemeClr val="tx1">
                  <a:lumMod val="50000"/>
                </a:schemeClr>
              </a:solidFill>
              <a:latin typeface="Cambria" panose="02040503050406030204" pitchFamily="18" charset="0"/>
              <a:ea typeface="Cambria" panose="02040503050406030204" pitchFamily="18" charset="0"/>
            </a:rPr>
            <a:t>I = U/R</a:t>
          </a:r>
          <a:endParaRPr lang="en-US" sz="4800" b="1" dirty="0">
            <a:solidFill>
              <a:schemeClr val="tx1">
                <a:lumMod val="50000"/>
              </a:schemeClr>
            </a:solidFill>
            <a:latin typeface="Times New Roman" panose="02020603050405020304" pitchFamily="18" charset="0"/>
            <a:cs typeface="Times New Roman" panose="02020603050405020304" pitchFamily="18" charset="0"/>
          </a:endParaRPr>
        </a:p>
      </dgm:t>
    </dgm:pt>
    <dgm:pt modelId="{57706089-1D93-47E6-B86D-948144E676C5}" type="parTrans" cxnId="{7E5C0A8F-AC8F-4140-9F54-9B6C80F47C4B}">
      <dgm:prSet/>
      <dgm:spPr/>
      <dgm:t>
        <a:bodyPr/>
        <a:lstStyle/>
        <a:p>
          <a:endParaRPr lang="en-US"/>
        </a:p>
      </dgm:t>
    </dgm:pt>
    <dgm:pt modelId="{FCA3B581-2788-44C2-8361-A9609D529847}" type="sibTrans" cxnId="{7E5C0A8F-AC8F-4140-9F54-9B6C80F47C4B}">
      <dgm:prSet/>
      <dgm:spPr/>
      <dgm:t>
        <a:bodyPr/>
        <a:lstStyle/>
        <a:p>
          <a:endParaRPr lang="en-US"/>
        </a:p>
      </dgm:t>
    </dgm:pt>
    <mc:AlternateContent xmlns:mc="http://schemas.openxmlformats.org/markup-compatibility/2006" xmlns:a14="http://schemas.microsoft.com/office/drawing/2010/main">
      <mc:Choice Requires="a14">
        <dgm:pt modelId="{28DEA4F4-56C2-4D43-9E1C-BF98DC4F1112}">
          <dgm:prSet phldrT="[Text]" custT="1"/>
          <dgm:spPr>
            <a:solidFill>
              <a:schemeClr val="accent5">
                <a:lumMod val="20000"/>
                <a:lumOff val="80000"/>
              </a:schemeClr>
            </a:solidFill>
          </dgm:spPr>
          <dgm:t>
            <a:bodyPr/>
            <a:lstStyle/>
            <a:p>
              <a:pPr algn="ctr"/>
              <a:r>
                <a:rPr lang="en-US" sz="4800" b="1" dirty="0">
                  <a:solidFill>
                    <a:schemeClr val="tx1">
                      <a:lumMod val="50000"/>
                    </a:schemeClr>
                  </a:solidFill>
                  <a:latin typeface="Cambria" panose="02040503050406030204" pitchFamily="18" charset="0"/>
                  <a:ea typeface="Cambria" panose="02040503050406030204" pitchFamily="18" charset="0"/>
                </a:rPr>
                <a:t>I = U</a:t>
              </a:r>
              <a14:m>
                <m:oMath xmlns:m="http://schemas.openxmlformats.org/officeDocument/2006/math">
                  <m:rad>
                    <m:radPr>
                      <m:degHide m:val="on"/>
                      <m:ctrlPr>
                        <a:rPr lang="en-US" sz="4800" b="1" i="1" smtClean="0">
                          <a:solidFill>
                            <a:schemeClr val="tx1">
                              <a:lumMod val="50000"/>
                            </a:schemeClr>
                          </a:solidFill>
                          <a:latin typeface="Cambria Math" panose="02040503050406030204" pitchFamily="18" charset="0"/>
                          <a:ea typeface="Cambria" panose="02040503050406030204" pitchFamily="18" charset="0"/>
                        </a:rPr>
                      </m:ctrlPr>
                    </m:radPr>
                    <m:deg/>
                    <m:e>
                      <m:r>
                        <a:rPr lang="en-US" sz="4800" b="1" i="1" smtClean="0">
                          <a:solidFill>
                            <a:schemeClr val="tx1">
                              <a:lumMod val="50000"/>
                            </a:schemeClr>
                          </a:solidFill>
                          <a:latin typeface="Cambria Math" panose="02040503050406030204" pitchFamily="18" charset="0"/>
                          <a:ea typeface="Cambria" panose="02040503050406030204" pitchFamily="18" charset="0"/>
                        </a:rPr>
                        <m:t>𝟐</m:t>
                      </m:r>
                    </m:e>
                  </m:rad>
                  <m:r>
                    <a:rPr lang="en-US" sz="4800" b="1" i="1" smtClean="0">
                      <a:solidFill>
                        <a:schemeClr val="tx1">
                          <a:lumMod val="50000"/>
                        </a:schemeClr>
                      </a:solidFill>
                      <a:latin typeface="Cambria Math" panose="02040503050406030204" pitchFamily="18" charset="0"/>
                      <a:ea typeface="Cambria" panose="02040503050406030204" pitchFamily="18" charset="0"/>
                    </a:rPr>
                    <m:t> /</m:t>
                  </m:r>
                  <m:r>
                    <a:rPr lang="en-US" sz="4800" b="1" i="0" smtClean="0">
                      <a:solidFill>
                        <a:schemeClr val="tx1">
                          <a:lumMod val="50000"/>
                        </a:schemeClr>
                      </a:solidFill>
                      <a:latin typeface="Cambria Math" panose="02040503050406030204" pitchFamily="18" charset="0"/>
                      <a:ea typeface="Cambria" panose="02040503050406030204" pitchFamily="18" charset="0"/>
                    </a:rPr>
                    <m:t>𝐑</m:t>
                  </m:r>
                </m:oMath>
              </a14:m>
              <a:endParaRPr lang="en-US" sz="4800" b="1" i="0" dirty="0">
                <a:solidFill>
                  <a:schemeClr val="tx1"/>
                </a:solidFill>
                <a:latin typeface="Times New Roman" panose="02020603050405020304" pitchFamily="18" charset="0"/>
                <a:cs typeface="Times New Roman" panose="02020603050405020304" pitchFamily="18" charset="0"/>
              </a:endParaRPr>
            </a:p>
          </dgm:t>
        </dgm:pt>
      </mc:Choice>
      <mc:Fallback xmlns="">
        <dgm:pt modelId="{28DEA4F4-56C2-4D43-9E1C-BF98DC4F1112}">
          <dgm:prSet phldrT="[Text]" custT="1"/>
          <dgm:spPr>
            <a:solidFill>
              <a:schemeClr val="accent5">
                <a:lumMod val="20000"/>
                <a:lumOff val="80000"/>
              </a:schemeClr>
            </a:solidFill>
          </dgm:spPr>
          <dgm:t>
            <a:bodyPr/>
            <a:lstStyle/>
            <a:p>
              <a:pPr algn="ctr"/>
              <a:r>
                <a:rPr lang="en-US" sz="4800" b="1" dirty="0">
                  <a:solidFill>
                    <a:schemeClr val="tx1">
                      <a:lumMod val="50000"/>
                    </a:schemeClr>
                  </a:solidFill>
                  <a:latin typeface="Cambria" panose="02040503050406030204" pitchFamily="18" charset="0"/>
                  <a:ea typeface="Cambria" panose="02040503050406030204" pitchFamily="18" charset="0"/>
                </a:rPr>
                <a:t>I = U</a:t>
              </a:r>
              <a:r>
                <a:rPr lang="en-US" sz="4800" b="1" i="0">
                  <a:solidFill>
                    <a:schemeClr val="tx1">
                      <a:lumMod val="50000"/>
                    </a:schemeClr>
                  </a:solidFill>
                  <a:latin typeface="Cambria Math" panose="02040503050406030204" pitchFamily="18" charset="0"/>
                  <a:ea typeface="Cambria" panose="02040503050406030204" pitchFamily="18" charset="0"/>
                </a:rPr>
                <a:t>√𝟐  /𝐑</a:t>
              </a:r>
              <a:endParaRPr lang="en-US" sz="4800" b="1" i="0" dirty="0">
                <a:solidFill>
                  <a:schemeClr val="tx1"/>
                </a:solidFill>
                <a:latin typeface="Times New Roman" panose="02020603050405020304" pitchFamily="18" charset="0"/>
                <a:cs typeface="Times New Roman" panose="02020603050405020304" pitchFamily="18" charset="0"/>
              </a:endParaRPr>
            </a:p>
          </dgm:t>
        </dgm:pt>
      </mc:Fallback>
    </mc:AlternateContent>
    <dgm:pt modelId="{F512C9E1-B985-4801-900F-D0853D49EED3}" type="parTrans" cxnId="{1A6C5875-095B-4B80-91F7-10956226F4AB}">
      <dgm:prSet/>
      <dgm:spPr/>
      <dgm:t>
        <a:bodyPr/>
        <a:lstStyle/>
        <a:p>
          <a:endParaRPr lang="en-US"/>
        </a:p>
      </dgm:t>
    </dgm:pt>
    <dgm:pt modelId="{6550A610-46AC-4891-BF53-6FB48C28DB72}" type="sibTrans" cxnId="{1A6C5875-095B-4B80-91F7-10956226F4AB}">
      <dgm:prSet/>
      <dgm:spPr/>
      <dgm:t>
        <a:bodyPr/>
        <a:lstStyle/>
        <a:p>
          <a:endParaRPr lang="en-US"/>
        </a:p>
      </dgm:t>
    </dgm:pt>
    <mc:AlternateContent xmlns:mc="http://schemas.openxmlformats.org/markup-compatibility/2006" xmlns:a14="http://schemas.microsoft.com/office/drawing/2010/main">
      <mc:Choice Requires="a14">
        <dgm:pt modelId="{CE27B2B9-9719-4F2F-A394-619017E67416}">
          <dgm:prSet phldrT="[Text]" custT="1"/>
          <dgm:spPr>
            <a:solidFill>
              <a:schemeClr val="accent6">
                <a:lumMod val="40000"/>
                <a:lumOff val="60000"/>
              </a:schemeClr>
            </a:solidFill>
          </dgm:spPr>
          <dgm:t>
            <a:bodyPr/>
            <a:lstStyle/>
            <a:p>
              <a:pPr algn="ctr"/>
              <a:r>
                <a:rPr lang="en-US" sz="4800" b="1" dirty="0">
                  <a:solidFill>
                    <a:schemeClr val="tx1">
                      <a:lumMod val="50000"/>
                    </a:schemeClr>
                  </a:solidFill>
                  <a:latin typeface="Cambria" panose="02040503050406030204" pitchFamily="18" charset="0"/>
                  <a:ea typeface="Cambria" panose="02040503050406030204" pitchFamily="18" charset="0"/>
                </a:rPr>
                <a:t>I = U</a:t>
              </a:r>
              <a14:m>
                <m:oMath xmlns:m="http://schemas.openxmlformats.org/officeDocument/2006/math">
                  <m:rad>
                    <m:radPr>
                      <m:degHide m:val="on"/>
                      <m:ctrlPr>
                        <a:rPr lang="en-US" sz="4800" b="1" i="1" smtClean="0">
                          <a:solidFill>
                            <a:schemeClr val="tx1">
                              <a:lumMod val="50000"/>
                            </a:schemeClr>
                          </a:solidFill>
                          <a:latin typeface="Cambria Math" panose="02040503050406030204" pitchFamily="18" charset="0"/>
                          <a:ea typeface="Cambria" panose="02040503050406030204" pitchFamily="18" charset="0"/>
                        </a:rPr>
                      </m:ctrlPr>
                    </m:radPr>
                    <m:deg/>
                    <m:e>
                      <m:r>
                        <a:rPr lang="en-US" sz="4800" b="1" i="1" smtClean="0">
                          <a:solidFill>
                            <a:schemeClr val="tx1">
                              <a:lumMod val="50000"/>
                            </a:schemeClr>
                          </a:solidFill>
                          <a:latin typeface="Cambria Math" panose="02040503050406030204" pitchFamily="18" charset="0"/>
                          <a:ea typeface="Cambria" panose="02040503050406030204" pitchFamily="18" charset="0"/>
                        </a:rPr>
                        <m:t>𝟐</m:t>
                      </m:r>
                    </m:e>
                  </m:rad>
                  <m:r>
                    <a:rPr lang="en-US" sz="4800" b="1" i="1" smtClean="0">
                      <a:solidFill>
                        <a:schemeClr val="tx1">
                          <a:lumMod val="50000"/>
                        </a:schemeClr>
                      </a:solidFill>
                      <a:latin typeface="Cambria Math" panose="02040503050406030204" pitchFamily="18" charset="0"/>
                      <a:ea typeface="Cambria" panose="02040503050406030204" pitchFamily="18" charset="0"/>
                    </a:rPr>
                    <m:t>.</m:t>
                  </m:r>
                  <m:r>
                    <a:rPr lang="en-US" sz="4800" b="1" i="0" smtClean="0">
                      <a:solidFill>
                        <a:schemeClr val="tx1">
                          <a:lumMod val="50000"/>
                        </a:schemeClr>
                      </a:solidFill>
                      <a:latin typeface="Cambria Math" panose="02040503050406030204" pitchFamily="18" charset="0"/>
                      <a:ea typeface="Cambria" panose="02040503050406030204" pitchFamily="18" charset="0"/>
                    </a:rPr>
                    <m:t>𝐑</m:t>
                  </m:r>
                </m:oMath>
              </a14:m>
              <a:endParaRPr lang="en-US" sz="4800" b="1" i="0" dirty="0">
                <a:solidFill>
                  <a:schemeClr val="tx1"/>
                </a:solidFill>
                <a:latin typeface="Times New Roman" panose="02020603050405020304" pitchFamily="18" charset="0"/>
                <a:cs typeface="Times New Roman" panose="02020603050405020304" pitchFamily="18" charset="0"/>
              </a:endParaRPr>
            </a:p>
          </dgm:t>
        </dgm:pt>
      </mc:Choice>
      <mc:Fallback xmlns="">
        <dgm:pt modelId="{CE27B2B9-9719-4F2F-A394-619017E67416}">
          <dgm:prSet phldrT="[Text]" custT="1"/>
          <dgm:spPr>
            <a:solidFill>
              <a:schemeClr val="accent6">
                <a:lumMod val="40000"/>
                <a:lumOff val="60000"/>
              </a:schemeClr>
            </a:solidFill>
          </dgm:spPr>
          <dgm:t>
            <a:bodyPr/>
            <a:lstStyle/>
            <a:p>
              <a:pPr algn="ctr"/>
              <a:r>
                <a:rPr lang="en-US" sz="4800" b="1" dirty="0">
                  <a:solidFill>
                    <a:schemeClr val="tx1">
                      <a:lumMod val="50000"/>
                    </a:schemeClr>
                  </a:solidFill>
                  <a:latin typeface="Cambria" panose="02040503050406030204" pitchFamily="18" charset="0"/>
                  <a:ea typeface="Cambria" panose="02040503050406030204" pitchFamily="18" charset="0"/>
                </a:rPr>
                <a:t>I = U</a:t>
              </a:r>
              <a:r>
                <a:rPr lang="en-US" sz="4800" b="1" i="0">
                  <a:solidFill>
                    <a:schemeClr val="tx1">
                      <a:lumMod val="50000"/>
                    </a:schemeClr>
                  </a:solidFill>
                  <a:latin typeface="Cambria Math" panose="02040503050406030204" pitchFamily="18" charset="0"/>
                  <a:ea typeface="Cambria" panose="02040503050406030204" pitchFamily="18" charset="0"/>
                </a:rPr>
                <a:t>√𝟐.𝐑</a:t>
              </a:r>
              <a:endParaRPr lang="en-US" sz="4800" b="1" i="0" dirty="0">
                <a:solidFill>
                  <a:schemeClr val="tx1"/>
                </a:solidFill>
                <a:latin typeface="Times New Roman" panose="02020603050405020304" pitchFamily="18" charset="0"/>
                <a:cs typeface="Times New Roman" panose="02020603050405020304" pitchFamily="18" charset="0"/>
              </a:endParaRPr>
            </a:p>
          </dgm:t>
        </dgm:pt>
      </mc:Fallback>
    </mc:AlternateContent>
    <dgm:pt modelId="{747ADCDB-1FD8-4112-A591-8E39E6A33E24}" type="parTrans" cxnId="{5958BCC9-9354-4D07-8DFA-64BFEB3EA0A5}">
      <dgm:prSet/>
      <dgm:spPr/>
      <dgm:t>
        <a:bodyPr/>
        <a:lstStyle/>
        <a:p>
          <a:endParaRPr lang="en-US"/>
        </a:p>
      </dgm:t>
    </dgm:pt>
    <dgm:pt modelId="{823A1CD5-ED1F-463F-A53E-F7D05E721631}" type="sibTrans" cxnId="{5958BCC9-9354-4D07-8DFA-64BFEB3EA0A5}">
      <dgm:prSet/>
      <dgm:spPr/>
      <dgm:t>
        <a:bodyPr/>
        <a:lstStyle/>
        <a:p>
          <a:endParaRPr lang="en-US"/>
        </a:p>
      </dgm:t>
    </dgm:pt>
    <dgm:pt modelId="{25B4EADE-F69A-4E8B-9AEA-81606721F2AB}">
      <dgm:prSet phldrT="[Text]" custT="1"/>
      <dgm:spPr>
        <a:solidFill>
          <a:schemeClr val="bg2">
            <a:lumMod val="90000"/>
          </a:schemeClr>
        </a:solidFill>
      </dgm:spPr>
      <dgm:t>
        <a:bodyPr/>
        <a:lstStyle/>
        <a:p>
          <a:pPr algn="ctr"/>
          <a:r>
            <a:rPr lang="en-US" sz="4800" b="1" dirty="0">
              <a:solidFill>
                <a:schemeClr val="tx1">
                  <a:lumMod val="50000"/>
                </a:schemeClr>
              </a:solidFill>
              <a:latin typeface="Cambria" panose="02040503050406030204" pitchFamily="18" charset="0"/>
              <a:ea typeface="Cambria" panose="02040503050406030204" pitchFamily="18" charset="0"/>
            </a:rPr>
            <a:t>I = U.R</a:t>
          </a:r>
          <a:endParaRPr lang="en-US" sz="4800" b="1" dirty="0">
            <a:solidFill>
              <a:schemeClr val="tx1"/>
            </a:solidFill>
            <a:latin typeface="Times New Roman" panose="02020603050405020304" pitchFamily="18" charset="0"/>
            <a:cs typeface="Times New Roman" panose="02020603050405020304" pitchFamily="18" charset="0"/>
          </a:endParaRPr>
        </a:p>
      </dgm:t>
    </dgm:pt>
    <dgm:pt modelId="{07D2CBC7-456A-4B9D-9426-952CB768B942}" type="parTrans" cxnId="{ED2394CB-230F-4446-9BD0-74C48FB95FE6}">
      <dgm:prSet/>
      <dgm:spPr/>
      <dgm:t>
        <a:bodyPr/>
        <a:lstStyle/>
        <a:p>
          <a:endParaRPr lang="en-US"/>
        </a:p>
      </dgm:t>
    </dgm:pt>
    <dgm:pt modelId="{3E1D0644-8CB5-415B-8838-0AEBA941670E}" type="sibTrans" cxnId="{ED2394CB-230F-4446-9BD0-74C48FB95FE6}">
      <dgm:prSet/>
      <dgm:spPr/>
      <dgm:t>
        <a:bodyPr/>
        <a:lstStyle/>
        <a:p>
          <a:endParaRPr lang="en-US"/>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custScaleX="73780" custLinFactNeighborX="-673" custLinFactNeighborY="553">
        <dgm:presLayoutVars>
          <dgm:bulletEnabled val="1"/>
        </dgm:presLayoutVars>
      </dgm:prSet>
      <dgm:spPr/>
      <dgm:t>
        <a:bodyPr/>
        <a:lstStyle/>
        <a:p>
          <a:endParaRPr lang="en-US"/>
        </a:p>
      </dgm:t>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dgm:spPr>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custScaleX="73603">
        <dgm:presLayoutVars>
          <dgm:bulletEnabled val="1"/>
        </dgm:presLayoutVars>
      </dgm:prSet>
      <dgm:spPr/>
      <dgm:t>
        <a:bodyPr/>
        <a:lstStyle/>
        <a:p>
          <a:endParaRPr lang="en-US"/>
        </a:p>
      </dgm:t>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dgm:spPr>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custScaleX="71289">
        <dgm:presLayoutVars>
          <dgm:bulletEnabled val="1"/>
        </dgm:presLayoutVars>
      </dgm:prSet>
      <dgm:spPr/>
      <dgm:t>
        <a:bodyPr/>
        <a:lstStyle/>
        <a:p>
          <a:endParaRPr lang="en-US"/>
        </a:p>
      </dgm:t>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dgm:spPr>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custScaleX="71603">
        <dgm:presLayoutVars>
          <dgm:bulletEnabled val="1"/>
        </dgm:presLayoutVars>
      </dgm:prSet>
      <dgm:spPr/>
      <dgm:t>
        <a:bodyPr/>
        <a:lstStyle/>
        <a:p>
          <a:endParaRPr lang="en-US"/>
        </a:p>
      </dgm:t>
    </dgm:pt>
  </dgm:ptLst>
  <dgm:cxnLst>
    <dgm:cxn modelId="{C64FED6B-A8CF-498E-8864-1C7996C482CF}" type="presOf" srcId="{30601244-C9E0-4712-8C63-1AC700B41900}" destId="{1EC74D61-05E5-4421-88ED-79CF1EF90484}" srcOrd="0" destOrd="0" presId="urn:microsoft.com/office/officeart/2005/8/layout/vList3"/>
    <dgm:cxn modelId="{5958BCC9-9354-4D07-8DFA-64BFEB3EA0A5}" srcId="{CD0133E4-5AF9-4D44-A66B-79AB314AC2B8}" destId="{CE27B2B9-9719-4F2F-A394-619017E67416}" srcOrd="2" destOrd="0" parTransId="{747ADCDB-1FD8-4112-A591-8E39E6A33E24}" sibTransId="{823A1CD5-ED1F-463F-A53E-F7D05E721631}"/>
    <dgm:cxn modelId="{ED2394CB-230F-4446-9BD0-74C48FB95FE6}" srcId="{CD0133E4-5AF9-4D44-A66B-79AB314AC2B8}" destId="{25B4EADE-F69A-4E8B-9AEA-81606721F2AB}" srcOrd="3" destOrd="0" parTransId="{07D2CBC7-456A-4B9D-9426-952CB768B942}" sibTransId="{3E1D0644-8CB5-415B-8838-0AEBA941670E}"/>
    <dgm:cxn modelId="{C4957E66-3026-411A-83D1-F18EA0454865}" type="presOf" srcId="{25B4EADE-F69A-4E8B-9AEA-81606721F2AB}" destId="{BCC951D5-809C-4EA3-8F53-6922492C80D1}" srcOrd="0" destOrd="0" presId="urn:microsoft.com/office/officeart/2005/8/layout/vList3"/>
    <dgm:cxn modelId="{56FFF468-D533-488A-979E-5721FFC23A88}" type="presOf" srcId="{CE27B2B9-9719-4F2F-A394-619017E67416}" destId="{F542F549-2DE0-4893-8E38-1A557A7FEA8C}" srcOrd="0" destOrd="0" presId="urn:microsoft.com/office/officeart/2005/8/layout/vList3"/>
    <dgm:cxn modelId="{AFE9CF1B-7D58-4A30-BC27-26ACDB2637C5}" type="presOf" srcId="{28DEA4F4-56C2-4D43-9E1C-BF98DC4F1112}" destId="{80292827-6318-4499-A247-DE1E8A23511A}" srcOrd="0" destOrd="0" presId="urn:microsoft.com/office/officeart/2005/8/layout/vList3"/>
    <dgm:cxn modelId="{7E5C0A8F-AC8F-4140-9F54-9B6C80F47C4B}" srcId="{CD0133E4-5AF9-4D44-A66B-79AB314AC2B8}" destId="{30601244-C9E0-4712-8C63-1AC700B41900}" srcOrd="0" destOrd="0" parTransId="{57706089-1D93-47E6-B86D-948144E676C5}" sibTransId="{FCA3B581-2788-44C2-8361-A9609D529847}"/>
    <dgm:cxn modelId="{1A6C5875-095B-4B80-91F7-10956226F4AB}" srcId="{CD0133E4-5AF9-4D44-A66B-79AB314AC2B8}" destId="{28DEA4F4-56C2-4D43-9E1C-BF98DC4F1112}" srcOrd="1" destOrd="0" parTransId="{F512C9E1-B985-4801-900F-D0853D49EED3}" sibTransId="{6550A610-46AC-4891-BF53-6FB48C28DB72}"/>
    <dgm:cxn modelId="{6E788A2D-1736-4F34-835E-91120E13E1FD}" type="presOf" srcId="{CD0133E4-5AF9-4D44-A66B-79AB314AC2B8}" destId="{0BA96D05-8B57-4790-84E3-C2C7BF503E7B}" srcOrd="0" destOrd="0" presId="urn:microsoft.com/office/officeart/2005/8/layout/vList3"/>
    <dgm:cxn modelId="{4782151F-9551-4A8D-B7EF-93418893CC58}" type="presParOf" srcId="{0BA96D05-8B57-4790-84E3-C2C7BF503E7B}" destId="{70C1BA74-4FAE-4786-84D8-197B4C396982}" srcOrd="0" destOrd="0" presId="urn:microsoft.com/office/officeart/2005/8/layout/vList3"/>
    <dgm:cxn modelId="{E4B827F2-B5B5-48CF-A461-C98845E68FA0}" type="presParOf" srcId="{70C1BA74-4FAE-4786-84D8-197B4C396982}" destId="{844C98AF-F15A-4F08-808B-6265DD0041AE}" srcOrd="0" destOrd="0" presId="urn:microsoft.com/office/officeart/2005/8/layout/vList3"/>
    <dgm:cxn modelId="{E4D38478-EDDD-49CC-B89B-B18FBA92BEDA}" type="presParOf" srcId="{70C1BA74-4FAE-4786-84D8-197B4C396982}" destId="{1EC74D61-05E5-4421-88ED-79CF1EF90484}" srcOrd="1" destOrd="0" presId="urn:microsoft.com/office/officeart/2005/8/layout/vList3"/>
    <dgm:cxn modelId="{4AC379F0-2D5E-4255-BBCA-4BCCA64D6E21}" type="presParOf" srcId="{0BA96D05-8B57-4790-84E3-C2C7BF503E7B}" destId="{F91CEFE5-C1A6-421A-A5CF-22D042BE07CC}" srcOrd="1" destOrd="0" presId="urn:microsoft.com/office/officeart/2005/8/layout/vList3"/>
    <dgm:cxn modelId="{9D1EB017-AE9B-42D2-99B8-E552B6EBB319}" type="presParOf" srcId="{0BA96D05-8B57-4790-84E3-C2C7BF503E7B}" destId="{7CEC4BDA-7C02-40C0-95AA-F115F0F02625}" srcOrd="2" destOrd="0" presId="urn:microsoft.com/office/officeart/2005/8/layout/vList3"/>
    <dgm:cxn modelId="{14F306C7-00B1-42FC-80B3-359E27F37BEF}" type="presParOf" srcId="{7CEC4BDA-7C02-40C0-95AA-F115F0F02625}" destId="{B5B4C080-D429-430E-AE1D-CBEDD140E7D4}" srcOrd="0" destOrd="0" presId="urn:microsoft.com/office/officeart/2005/8/layout/vList3"/>
    <dgm:cxn modelId="{629D4017-82F3-4E23-B579-04A610277339}" type="presParOf" srcId="{7CEC4BDA-7C02-40C0-95AA-F115F0F02625}" destId="{80292827-6318-4499-A247-DE1E8A23511A}" srcOrd="1" destOrd="0" presId="urn:microsoft.com/office/officeart/2005/8/layout/vList3"/>
    <dgm:cxn modelId="{C70F019F-1DDB-4891-A0EF-2DFC5D567CD4}" type="presParOf" srcId="{0BA96D05-8B57-4790-84E3-C2C7BF503E7B}" destId="{71ABF06A-480F-4653-A7F4-B32F599CA693}" srcOrd="3" destOrd="0" presId="urn:microsoft.com/office/officeart/2005/8/layout/vList3"/>
    <dgm:cxn modelId="{15A40862-D43B-4ED7-88E5-DC4B4A47BA05}" type="presParOf" srcId="{0BA96D05-8B57-4790-84E3-C2C7BF503E7B}" destId="{23ED9A02-492D-464C-A446-0457009858A0}" srcOrd="4" destOrd="0" presId="urn:microsoft.com/office/officeart/2005/8/layout/vList3"/>
    <dgm:cxn modelId="{39D6D4D3-FA9A-4169-8A7C-33592FC70071}" type="presParOf" srcId="{23ED9A02-492D-464C-A446-0457009858A0}" destId="{2850550E-61F9-48D1-A70F-012B352AEEBF}" srcOrd="0" destOrd="0" presId="urn:microsoft.com/office/officeart/2005/8/layout/vList3"/>
    <dgm:cxn modelId="{88937213-DF48-435E-80D9-D9D6A756331F}" type="presParOf" srcId="{23ED9A02-492D-464C-A446-0457009858A0}" destId="{F542F549-2DE0-4893-8E38-1A557A7FEA8C}" srcOrd="1" destOrd="0" presId="urn:microsoft.com/office/officeart/2005/8/layout/vList3"/>
    <dgm:cxn modelId="{0785CA29-CF4A-4251-9964-6007C52BF8E6}" type="presParOf" srcId="{0BA96D05-8B57-4790-84E3-C2C7BF503E7B}" destId="{78B6C91B-AD99-48BB-A576-19B5F4A22FC9}" srcOrd="5" destOrd="0" presId="urn:microsoft.com/office/officeart/2005/8/layout/vList3"/>
    <dgm:cxn modelId="{2D922DE0-EC59-421F-AABB-2AFD3E9B6AB4}" type="presParOf" srcId="{0BA96D05-8B57-4790-84E3-C2C7BF503E7B}" destId="{933B6094-C8E4-4517-834A-9D59CD414024}" srcOrd="6" destOrd="0" presId="urn:microsoft.com/office/officeart/2005/8/layout/vList3"/>
    <dgm:cxn modelId="{D1764513-EAC6-4921-A76C-7080270EB7D5}" type="presParOf" srcId="{933B6094-C8E4-4517-834A-9D59CD414024}" destId="{FB65023F-F699-4646-A699-41ED3AEC367D}" srcOrd="0" destOrd="0" presId="urn:microsoft.com/office/officeart/2005/8/layout/vList3"/>
    <dgm:cxn modelId="{303608A7-2E96-435F-AFAF-60266FF3429B}" type="presParOf" srcId="{933B6094-C8E4-4517-834A-9D59CD414024}" destId="{BCC951D5-809C-4EA3-8F53-6922492C80D1}"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dgm:pt modelId="{30601244-C9E0-4712-8C63-1AC700B41900}">
      <dgm:prSet phldrT="[Text]" custT="1"/>
      <dgm:spPr>
        <a:solidFill>
          <a:schemeClr val="accent4">
            <a:lumMod val="20000"/>
            <a:lumOff val="80000"/>
          </a:schemeClr>
        </a:solidFill>
      </dgm:spPr>
      <dgm:t>
        <a:bodyPr/>
        <a:lstStyle/>
        <a:p>
          <a:pPr algn="ctr"/>
          <a:r>
            <a:rPr lang="en-US" sz="4800" b="1" dirty="0">
              <a:solidFill>
                <a:schemeClr val="tx1">
                  <a:lumMod val="50000"/>
                </a:schemeClr>
              </a:solidFill>
              <a:latin typeface="Cambria" panose="02040503050406030204" pitchFamily="18" charset="0"/>
              <a:ea typeface="Cambria" panose="02040503050406030204" pitchFamily="18" charset="0"/>
            </a:rPr>
            <a:t>I = U/R</a:t>
          </a:r>
          <a:endParaRPr lang="en-US" sz="4800" b="1" dirty="0">
            <a:solidFill>
              <a:schemeClr val="tx1">
                <a:lumMod val="50000"/>
              </a:schemeClr>
            </a:solidFill>
            <a:latin typeface="Times New Roman" panose="02020603050405020304" pitchFamily="18" charset="0"/>
            <a:cs typeface="Times New Roman" panose="02020603050405020304" pitchFamily="18" charset="0"/>
          </a:endParaRPr>
        </a:p>
      </dgm:t>
    </dgm:pt>
    <dgm:pt modelId="{57706089-1D93-47E6-B86D-948144E676C5}" type="parTrans" cxnId="{7E5C0A8F-AC8F-4140-9F54-9B6C80F47C4B}">
      <dgm:prSet/>
      <dgm:spPr/>
      <dgm:t>
        <a:bodyPr/>
        <a:lstStyle/>
        <a:p>
          <a:endParaRPr lang="en-US"/>
        </a:p>
      </dgm:t>
    </dgm:pt>
    <dgm:pt modelId="{FCA3B581-2788-44C2-8361-A9609D529847}" type="sibTrans" cxnId="{7E5C0A8F-AC8F-4140-9F54-9B6C80F47C4B}">
      <dgm:prSet/>
      <dgm:spPr/>
      <dgm:t>
        <a:bodyPr/>
        <a:lstStyle/>
        <a:p>
          <a:endParaRPr lang="en-US"/>
        </a:p>
      </dgm:t>
    </dgm:pt>
    <dgm:pt modelId="{28DEA4F4-56C2-4D43-9E1C-BF98DC4F1112}">
      <dgm:prSet phldrT="[Text]" custT="1"/>
      <dgm:spPr>
        <a:blipFill>
          <a:blip xmlns:r="http://schemas.openxmlformats.org/officeDocument/2006/relationships" r:embed="rId1"/>
          <a:stretch>
            <a:fillRect/>
          </a:stretch>
        </a:blipFill>
      </dgm:spPr>
      <dgm:t>
        <a:bodyPr/>
        <a:lstStyle/>
        <a:p>
          <a:r>
            <a:rPr lang="en-US">
              <a:noFill/>
            </a:rPr>
            <a:t> </a:t>
          </a:r>
        </a:p>
      </dgm:t>
    </dgm:pt>
    <dgm:pt modelId="{F512C9E1-B985-4801-900F-D0853D49EED3}" type="parTrans" cxnId="{1A6C5875-095B-4B80-91F7-10956226F4AB}">
      <dgm:prSet/>
      <dgm:spPr/>
      <dgm:t>
        <a:bodyPr/>
        <a:lstStyle/>
        <a:p>
          <a:endParaRPr lang="en-US"/>
        </a:p>
      </dgm:t>
    </dgm:pt>
    <dgm:pt modelId="{6550A610-46AC-4891-BF53-6FB48C28DB72}" type="sibTrans" cxnId="{1A6C5875-095B-4B80-91F7-10956226F4AB}">
      <dgm:prSet/>
      <dgm:spPr/>
      <dgm:t>
        <a:bodyPr/>
        <a:lstStyle/>
        <a:p>
          <a:endParaRPr lang="en-US"/>
        </a:p>
      </dgm:t>
    </dgm:pt>
    <dgm:pt modelId="{CE27B2B9-9719-4F2F-A394-619017E67416}">
      <dgm:prSet phldrT="[Text]" custT="1"/>
      <dgm:spPr>
        <a:blipFill>
          <a:blip xmlns:r="http://schemas.openxmlformats.org/officeDocument/2006/relationships" r:embed="rId2"/>
          <a:stretch>
            <a:fillRect/>
          </a:stretch>
        </a:blipFill>
      </dgm:spPr>
      <dgm:t>
        <a:bodyPr/>
        <a:lstStyle/>
        <a:p>
          <a:r>
            <a:rPr lang="en-US">
              <a:noFill/>
            </a:rPr>
            <a:t> </a:t>
          </a:r>
        </a:p>
      </dgm:t>
    </dgm:pt>
    <dgm:pt modelId="{747ADCDB-1FD8-4112-A591-8E39E6A33E24}" type="parTrans" cxnId="{5958BCC9-9354-4D07-8DFA-64BFEB3EA0A5}">
      <dgm:prSet/>
      <dgm:spPr/>
      <dgm:t>
        <a:bodyPr/>
        <a:lstStyle/>
        <a:p>
          <a:endParaRPr lang="en-US"/>
        </a:p>
      </dgm:t>
    </dgm:pt>
    <dgm:pt modelId="{823A1CD5-ED1F-463F-A53E-F7D05E721631}" type="sibTrans" cxnId="{5958BCC9-9354-4D07-8DFA-64BFEB3EA0A5}">
      <dgm:prSet/>
      <dgm:spPr/>
      <dgm:t>
        <a:bodyPr/>
        <a:lstStyle/>
        <a:p>
          <a:endParaRPr lang="en-US"/>
        </a:p>
      </dgm:t>
    </dgm:pt>
    <dgm:pt modelId="{25B4EADE-F69A-4E8B-9AEA-81606721F2AB}">
      <dgm:prSet phldrT="[Text]" custT="1"/>
      <dgm:spPr>
        <a:solidFill>
          <a:schemeClr val="bg2">
            <a:lumMod val="90000"/>
          </a:schemeClr>
        </a:solidFill>
      </dgm:spPr>
      <dgm:t>
        <a:bodyPr/>
        <a:lstStyle/>
        <a:p>
          <a:pPr algn="ctr"/>
          <a:r>
            <a:rPr lang="en-US" sz="4800" b="1" dirty="0">
              <a:solidFill>
                <a:schemeClr val="tx1">
                  <a:lumMod val="50000"/>
                </a:schemeClr>
              </a:solidFill>
              <a:latin typeface="Cambria" panose="02040503050406030204" pitchFamily="18" charset="0"/>
              <a:ea typeface="Cambria" panose="02040503050406030204" pitchFamily="18" charset="0"/>
            </a:rPr>
            <a:t>I = U.R</a:t>
          </a:r>
          <a:endParaRPr lang="en-US" sz="4800" b="1" dirty="0">
            <a:solidFill>
              <a:schemeClr val="tx1"/>
            </a:solidFill>
            <a:latin typeface="Times New Roman" panose="02020603050405020304" pitchFamily="18" charset="0"/>
            <a:cs typeface="Times New Roman" panose="02020603050405020304" pitchFamily="18" charset="0"/>
          </a:endParaRPr>
        </a:p>
      </dgm:t>
    </dgm:pt>
    <dgm:pt modelId="{07D2CBC7-456A-4B9D-9426-952CB768B942}" type="parTrans" cxnId="{ED2394CB-230F-4446-9BD0-74C48FB95FE6}">
      <dgm:prSet/>
      <dgm:spPr/>
      <dgm:t>
        <a:bodyPr/>
        <a:lstStyle/>
        <a:p>
          <a:endParaRPr lang="en-US"/>
        </a:p>
      </dgm:t>
    </dgm:pt>
    <dgm:pt modelId="{3E1D0644-8CB5-415B-8838-0AEBA941670E}" type="sibTrans" cxnId="{ED2394CB-230F-4446-9BD0-74C48FB95FE6}">
      <dgm:prSet/>
      <dgm:spPr/>
      <dgm:t>
        <a:bodyPr/>
        <a:lstStyle/>
        <a:p>
          <a:endParaRPr lang="en-US"/>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dgm:spPr>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custScaleX="73780" custLinFactNeighborX="-673" custLinFactNeighborY="553">
        <dgm:presLayoutVars>
          <dgm:bulletEnabled val="1"/>
        </dgm:presLayoutVars>
      </dgm:prSet>
      <dgm:spPr/>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dgm:spPr>
        <a:blipFill>
          <a:blip xmlns:r="http://schemas.openxmlformats.org/officeDocument/2006/relationships" r:embed="rId4"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custScaleX="73603">
        <dgm:presLayoutVars>
          <dgm:bulletEnabled val="1"/>
        </dgm:presLayoutVars>
      </dgm:prSet>
      <dgm:spPr/>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dgm:spPr>
        <a:blipFill>
          <a:blip xmlns:r="http://schemas.openxmlformats.org/officeDocument/2006/relationships" r:embed="rId5"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custScaleX="71289">
        <dgm:presLayoutVars>
          <dgm:bulletEnabled val="1"/>
        </dgm:presLayoutVars>
      </dgm:prSet>
      <dgm:spPr/>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dgm:spPr>
        <a:blipFill>
          <a:blip xmlns:r="http://schemas.openxmlformats.org/officeDocument/2006/relationships" r:embed="rId6">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custScaleX="71603">
        <dgm:presLayoutVars>
          <dgm:bulletEnabled val="1"/>
        </dgm:presLayoutVars>
      </dgm:prSet>
      <dgm:spPr/>
    </dgm:pt>
  </dgm:ptLst>
  <dgm:cxnLst>
    <dgm:cxn modelId="{AFE9CF1B-7D58-4A30-BC27-26ACDB2637C5}" type="presOf" srcId="{28DEA4F4-56C2-4D43-9E1C-BF98DC4F1112}" destId="{80292827-6318-4499-A247-DE1E8A23511A}" srcOrd="0" destOrd="0" presId="urn:microsoft.com/office/officeart/2005/8/layout/vList3"/>
    <dgm:cxn modelId="{6E788A2D-1736-4F34-835E-91120E13E1FD}" type="presOf" srcId="{CD0133E4-5AF9-4D44-A66B-79AB314AC2B8}" destId="{0BA96D05-8B57-4790-84E3-C2C7BF503E7B}" srcOrd="0" destOrd="0" presId="urn:microsoft.com/office/officeart/2005/8/layout/vList3"/>
    <dgm:cxn modelId="{C4957E66-3026-411A-83D1-F18EA0454865}" type="presOf" srcId="{25B4EADE-F69A-4E8B-9AEA-81606721F2AB}" destId="{BCC951D5-809C-4EA3-8F53-6922492C80D1}" srcOrd="0" destOrd="0" presId="urn:microsoft.com/office/officeart/2005/8/layout/vList3"/>
    <dgm:cxn modelId="{56FFF468-D533-488A-979E-5721FFC23A88}" type="presOf" srcId="{CE27B2B9-9719-4F2F-A394-619017E67416}" destId="{F542F549-2DE0-4893-8E38-1A557A7FEA8C}" srcOrd="0" destOrd="0" presId="urn:microsoft.com/office/officeart/2005/8/layout/vList3"/>
    <dgm:cxn modelId="{C64FED6B-A8CF-498E-8864-1C7996C482CF}" type="presOf" srcId="{30601244-C9E0-4712-8C63-1AC700B41900}" destId="{1EC74D61-05E5-4421-88ED-79CF1EF90484}" srcOrd="0" destOrd="0" presId="urn:microsoft.com/office/officeart/2005/8/layout/vList3"/>
    <dgm:cxn modelId="{1A6C5875-095B-4B80-91F7-10956226F4AB}" srcId="{CD0133E4-5AF9-4D44-A66B-79AB314AC2B8}" destId="{28DEA4F4-56C2-4D43-9E1C-BF98DC4F1112}" srcOrd="1" destOrd="0" parTransId="{F512C9E1-B985-4801-900F-D0853D49EED3}" sibTransId="{6550A610-46AC-4891-BF53-6FB48C28DB72}"/>
    <dgm:cxn modelId="{7E5C0A8F-AC8F-4140-9F54-9B6C80F47C4B}" srcId="{CD0133E4-5AF9-4D44-A66B-79AB314AC2B8}" destId="{30601244-C9E0-4712-8C63-1AC700B41900}" srcOrd="0" destOrd="0" parTransId="{57706089-1D93-47E6-B86D-948144E676C5}" sibTransId="{FCA3B581-2788-44C2-8361-A9609D529847}"/>
    <dgm:cxn modelId="{5958BCC9-9354-4D07-8DFA-64BFEB3EA0A5}" srcId="{CD0133E4-5AF9-4D44-A66B-79AB314AC2B8}" destId="{CE27B2B9-9719-4F2F-A394-619017E67416}" srcOrd="2" destOrd="0" parTransId="{747ADCDB-1FD8-4112-A591-8E39E6A33E24}" sibTransId="{823A1CD5-ED1F-463F-A53E-F7D05E721631}"/>
    <dgm:cxn modelId="{ED2394CB-230F-4446-9BD0-74C48FB95FE6}" srcId="{CD0133E4-5AF9-4D44-A66B-79AB314AC2B8}" destId="{25B4EADE-F69A-4E8B-9AEA-81606721F2AB}" srcOrd="3" destOrd="0" parTransId="{07D2CBC7-456A-4B9D-9426-952CB768B942}" sibTransId="{3E1D0644-8CB5-415B-8838-0AEBA941670E}"/>
    <dgm:cxn modelId="{4782151F-9551-4A8D-B7EF-93418893CC58}" type="presParOf" srcId="{0BA96D05-8B57-4790-84E3-C2C7BF503E7B}" destId="{70C1BA74-4FAE-4786-84D8-197B4C396982}" srcOrd="0" destOrd="0" presId="urn:microsoft.com/office/officeart/2005/8/layout/vList3"/>
    <dgm:cxn modelId="{E4B827F2-B5B5-48CF-A461-C98845E68FA0}" type="presParOf" srcId="{70C1BA74-4FAE-4786-84D8-197B4C396982}" destId="{844C98AF-F15A-4F08-808B-6265DD0041AE}" srcOrd="0" destOrd="0" presId="urn:microsoft.com/office/officeart/2005/8/layout/vList3"/>
    <dgm:cxn modelId="{E4D38478-EDDD-49CC-B89B-B18FBA92BEDA}" type="presParOf" srcId="{70C1BA74-4FAE-4786-84D8-197B4C396982}" destId="{1EC74D61-05E5-4421-88ED-79CF1EF90484}" srcOrd="1" destOrd="0" presId="urn:microsoft.com/office/officeart/2005/8/layout/vList3"/>
    <dgm:cxn modelId="{4AC379F0-2D5E-4255-BBCA-4BCCA64D6E21}" type="presParOf" srcId="{0BA96D05-8B57-4790-84E3-C2C7BF503E7B}" destId="{F91CEFE5-C1A6-421A-A5CF-22D042BE07CC}" srcOrd="1" destOrd="0" presId="urn:microsoft.com/office/officeart/2005/8/layout/vList3"/>
    <dgm:cxn modelId="{9D1EB017-AE9B-42D2-99B8-E552B6EBB319}" type="presParOf" srcId="{0BA96D05-8B57-4790-84E3-C2C7BF503E7B}" destId="{7CEC4BDA-7C02-40C0-95AA-F115F0F02625}" srcOrd="2" destOrd="0" presId="urn:microsoft.com/office/officeart/2005/8/layout/vList3"/>
    <dgm:cxn modelId="{14F306C7-00B1-42FC-80B3-359E27F37BEF}" type="presParOf" srcId="{7CEC4BDA-7C02-40C0-95AA-F115F0F02625}" destId="{B5B4C080-D429-430E-AE1D-CBEDD140E7D4}" srcOrd="0" destOrd="0" presId="urn:microsoft.com/office/officeart/2005/8/layout/vList3"/>
    <dgm:cxn modelId="{629D4017-82F3-4E23-B579-04A610277339}" type="presParOf" srcId="{7CEC4BDA-7C02-40C0-95AA-F115F0F02625}" destId="{80292827-6318-4499-A247-DE1E8A23511A}" srcOrd="1" destOrd="0" presId="urn:microsoft.com/office/officeart/2005/8/layout/vList3"/>
    <dgm:cxn modelId="{C70F019F-1DDB-4891-A0EF-2DFC5D567CD4}" type="presParOf" srcId="{0BA96D05-8B57-4790-84E3-C2C7BF503E7B}" destId="{71ABF06A-480F-4653-A7F4-B32F599CA693}" srcOrd="3" destOrd="0" presId="urn:microsoft.com/office/officeart/2005/8/layout/vList3"/>
    <dgm:cxn modelId="{15A40862-D43B-4ED7-88E5-DC4B4A47BA05}" type="presParOf" srcId="{0BA96D05-8B57-4790-84E3-C2C7BF503E7B}" destId="{23ED9A02-492D-464C-A446-0457009858A0}" srcOrd="4" destOrd="0" presId="urn:microsoft.com/office/officeart/2005/8/layout/vList3"/>
    <dgm:cxn modelId="{39D6D4D3-FA9A-4169-8A7C-33592FC70071}" type="presParOf" srcId="{23ED9A02-492D-464C-A446-0457009858A0}" destId="{2850550E-61F9-48D1-A70F-012B352AEEBF}" srcOrd="0" destOrd="0" presId="urn:microsoft.com/office/officeart/2005/8/layout/vList3"/>
    <dgm:cxn modelId="{88937213-DF48-435E-80D9-D9D6A756331F}" type="presParOf" srcId="{23ED9A02-492D-464C-A446-0457009858A0}" destId="{F542F549-2DE0-4893-8E38-1A557A7FEA8C}" srcOrd="1" destOrd="0" presId="urn:microsoft.com/office/officeart/2005/8/layout/vList3"/>
    <dgm:cxn modelId="{0785CA29-CF4A-4251-9964-6007C52BF8E6}" type="presParOf" srcId="{0BA96D05-8B57-4790-84E3-C2C7BF503E7B}" destId="{78B6C91B-AD99-48BB-A576-19B5F4A22FC9}" srcOrd="5" destOrd="0" presId="urn:microsoft.com/office/officeart/2005/8/layout/vList3"/>
    <dgm:cxn modelId="{2D922DE0-EC59-421F-AABB-2AFD3E9B6AB4}" type="presParOf" srcId="{0BA96D05-8B57-4790-84E3-C2C7BF503E7B}" destId="{933B6094-C8E4-4517-834A-9D59CD414024}" srcOrd="6" destOrd="0" presId="urn:microsoft.com/office/officeart/2005/8/layout/vList3"/>
    <dgm:cxn modelId="{D1764513-EAC6-4921-A76C-7080270EB7D5}" type="presParOf" srcId="{933B6094-C8E4-4517-834A-9D59CD414024}" destId="{FB65023F-F699-4646-A699-41ED3AEC367D}" srcOrd="0" destOrd="0" presId="urn:microsoft.com/office/officeart/2005/8/layout/vList3"/>
    <dgm:cxn modelId="{303608A7-2E96-435F-AFAF-60266FF3429B}" type="presParOf" srcId="{933B6094-C8E4-4517-834A-9D59CD414024}" destId="{BCC951D5-809C-4EA3-8F53-6922492C80D1}"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dgm:pt modelId="{30601244-C9E0-4712-8C63-1AC700B41900}">
      <dgm:prSet phldrT="[Text]" custT="1"/>
      <dgm:spPr>
        <a:solidFill>
          <a:schemeClr val="accent4">
            <a:lumMod val="20000"/>
            <a:lumOff val="80000"/>
          </a:schemeClr>
        </a:solidFill>
      </dgm:spPr>
      <dgm:t>
        <a:bodyPr/>
        <a:lstStyle/>
        <a:p>
          <a:pPr algn="l"/>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trung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bình</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nửa</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cực</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đại</a:t>
          </a:r>
          <a:endPar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gm:t>
    </dgm:pt>
    <dgm:pt modelId="{57706089-1D93-47E6-B86D-948144E676C5}" type="parTrans" cxnId="{7E5C0A8F-AC8F-4140-9F54-9B6C80F47C4B}">
      <dgm:prSet/>
      <dgm:spPr/>
      <dgm:t>
        <a:bodyPr/>
        <a:lstStyle/>
        <a:p>
          <a:endParaRPr lang="en-US"/>
        </a:p>
      </dgm:t>
    </dgm:pt>
    <dgm:pt modelId="{FCA3B581-2788-44C2-8361-A9609D529847}" type="sibTrans" cxnId="{7E5C0A8F-AC8F-4140-9F54-9B6C80F47C4B}">
      <dgm:prSet/>
      <dgm:spPr/>
      <dgm:t>
        <a:bodyPr/>
        <a:lstStyle/>
        <a:p>
          <a:endParaRPr lang="en-US"/>
        </a:p>
      </dgm:t>
    </dgm:pt>
    <dgm:pt modelId="{28DEA4F4-56C2-4D43-9E1C-BF98DC4F1112}">
      <dgm:prSet phldrT="[Text]" custT="1"/>
      <dgm:spPr>
        <a:solidFill>
          <a:schemeClr val="accent5">
            <a:lumMod val="20000"/>
            <a:lumOff val="80000"/>
          </a:schemeClr>
        </a:solidFill>
      </dgm:spPr>
      <dgm:t>
        <a:bodyPr/>
        <a:lstStyle/>
        <a:p>
          <a:pPr algn="l"/>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trung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bình</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cực</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đại</a:t>
          </a:r>
          <a:endPar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gm:t>
    </dgm:pt>
    <dgm:pt modelId="{F512C9E1-B985-4801-900F-D0853D49EED3}" type="parTrans" cxnId="{1A6C5875-095B-4B80-91F7-10956226F4AB}">
      <dgm:prSet/>
      <dgm:spPr/>
      <dgm:t>
        <a:bodyPr/>
        <a:lstStyle/>
        <a:p>
          <a:endParaRPr lang="en-US"/>
        </a:p>
      </dgm:t>
    </dgm:pt>
    <dgm:pt modelId="{6550A610-46AC-4891-BF53-6FB48C28DB72}" type="sibTrans" cxnId="{1A6C5875-095B-4B80-91F7-10956226F4AB}">
      <dgm:prSet/>
      <dgm:spPr/>
      <dgm:t>
        <a:bodyPr/>
        <a:lstStyle/>
        <a:p>
          <a:endParaRPr lang="en-US"/>
        </a:p>
      </dgm:t>
    </dgm:pt>
    <dgm:pt modelId="{CE27B2B9-9719-4F2F-A394-619017E67416}">
      <dgm:prSet phldrT="[Text]" custT="1"/>
      <dgm:spPr>
        <a:solidFill>
          <a:schemeClr val="accent6">
            <a:lumMod val="40000"/>
            <a:lumOff val="60000"/>
          </a:schemeClr>
        </a:solidFill>
      </dgm:spPr>
      <dgm:t>
        <a:bodyPr/>
        <a:lstStyle/>
        <a:p>
          <a:pPr algn="l"/>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trung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bình</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phần</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tư</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cực</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đại</a:t>
          </a:r>
          <a:endPar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gm:t>
    </dgm:pt>
    <dgm:pt modelId="{747ADCDB-1FD8-4112-A591-8E39E6A33E24}" type="parTrans" cxnId="{5958BCC9-9354-4D07-8DFA-64BFEB3EA0A5}">
      <dgm:prSet/>
      <dgm:spPr/>
      <dgm:t>
        <a:bodyPr/>
        <a:lstStyle/>
        <a:p>
          <a:endParaRPr lang="en-US"/>
        </a:p>
      </dgm:t>
    </dgm:pt>
    <dgm:pt modelId="{823A1CD5-ED1F-463F-A53E-F7D05E721631}" type="sibTrans" cxnId="{5958BCC9-9354-4D07-8DFA-64BFEB3EA0A5}">
      <dgm:prSet/>
      <dgm:spPr/>
      <dgm:t>
        <a:bodyPr/>
        <a:lstStyle/>
        <a:p>
          <a:endParaRPr lang="en-US"/>
        </a:p>
      </dgm:t>
    </dgm:pt>
    <dgm:pt modelId="{25B4EADE-F69A-4E8B-9AEA-81606721F2AB}">
      <dgm:prSet phldrT="[Text]" custT="1"/>
      <dgm:spPr>
        <a:solidFill>
          <a:schemeClr val="bg2">
            <a:lumMod val="90000"/>
          </a:schemeClr>
        </a:solidFill>
      </dgm:spPr>
      <dgm:t>
        <a:bodyPr/>
        <a:lstStyle/>
        <a:p>
          <a:pPr algn="l"/>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trung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bình</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hai</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lần</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cực</a:t>
          </a:r>
          <a:r>
            <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đại</a:t>
          </a:r>
          <a:endParaRPr lang="en-US" sz="40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gm:t>
    </dgm:pt>
    <dgm:pt modelId="{07D2CBC7-456A-4B9D-9426-952CB768B942}" type="parTrans" cxnId="{ED2394CB-230F-4446-9BD0-74C48FB95FE6}">
      <dgm:prSet/>
      <dgm:spPr/>
      <dgm:t>
        <a:bodyPr/>
        <a:lstStyle/>
        <a:p>
          <a:endParaRPr lang="en-US"/>
        </a:p>
      </dgm:t>
    </dgm:pt>
    <dgm:pt modelId="{3E1D0644-8CB5-415B-8838-0AEBA941670E}" type="sibTrans" cxnId="{ED2394CB-230F-4446-9BD0-74C48FB95FE6}">
      <dgm:prSet/>
      <dgm:spPr/>
      <dgm:t>
        <a:bodyPr/>
        <a:lstStyle/>
        <a:p>
          <a:endParaRPr lang="en-US"/>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dgm:presLayoutVars>
          <dgm:bulletEnabled val="1"/>
        </dgm:presLayoutVars>
      </dgm:prSet>
      <dgm:spPr/>
      <dgm:t>
        <a:bodyPr/>
        <a:lstStyle/>
        <a:p>
          <a:endParaRPr lang="en-US"/>
        </a:p>
      </dgm:t>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dgm:spPr>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dgm:presLayoutVars>
          <dgm:bulletEnabled val="1"/>
        </dgm:presLayoutVars>
      </dgm:prSet>
      <dgm:spPr/>
      <dgm:t>
        <a:bodyPr/>
        <a:lstStyle/>
        <a:p>
          <a:endParaRPr lang="en-US"/>
        </a:p>
      </dgm:t>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dgm:spPr>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dgm:presLayoutVars>
          <dgm:bulletEnabled val="1"/>
        </dgm:presLayoutVars>
      </dgm:prSet>
      <dgm:spPr/>
      <dgm:t>
        <a:bodyPr/>
        <a:lstStyle/>
        <a:p>
          <a:endParaRPr lang="en-US"/>
        </a:p>
      </dgm:t>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dgm:spPr>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dgm:presLayoutVars>
          <dgm:bulletEnabled val="1"/>
        </dgm:presLayoutVars>
      </dgm:prSet>
      <dgm:spPr/>
      <dgm:t>
        <a:bodyPr/>
        <a:lstStyle/>
        <a:p>
          <a:endParaRPr lang="en-US"/>
        </a:p>
      </dgm:t>
    </dgm:pt>
  </dgm:ptLst>
  <dgm:cxnLst>
    <dgm:cxn modelId="{ED2394CB-230F-4446-9BD0-74C48FB95FE6}" srcId="{CD0133E4-5AF9-4D44-A66B-79AB314AC2B8}" destId="{25B4EADE-F69A-4E8B-9AEA-81606721F2AB}" srcOrd="3" destOrd="0" parTransId="{07D2CBC7-456A-4B9D-9426-952CB768B942}" sibTransId="{3E1D0644-8CB5-415B-8838-0AEBA941670E}"/>
    <dgm:cxn modelId="{026B4904-E67C-4DEE-A9C3-06E25C43252C}" type="presOf" srcId="{25B4EADE-F69A-4E8B-9AEA-81606721F2AB}" destId="{BCC951D5-809C-4EA3-8F53-6922492C80D1}" srcOrd="0" destOrd="0" presId="urn:microsoft.com/office/officeart/2005/8/layout/vList3"/>
    <dgm:cxn modelId="{7E5C0A8F-AC8F-4140-9F54-9B6C80F47C4B}" srcId="{CD0133E4-5AF9-4D44-A66B-79AB314AC2B8}" destId="{30601244-C9E0-4712-8C63-1AC700B41900}" srcOrd="0" destOrd="0" parTransId="{57706089-1D93-47E6-B86D-948144E676C5}" sibTransId="{FCA3B581-2788-44C2-8361-A9609D529847}"/>
    <dgm:cxn modelId="{E8B44628-E73C-4098-8E74-129F07F63B6E}" type="presOf" srcId="{28DEA4F4-56C2-4D43-9E1C-BF98DC4F1112}" destId="{80292827-6318-4499-A247-DE1E8A23511A}" srcOrd="0" destOrd="0" presId="urn:microsoft.com/office/officeart/2005/8/layout/vList3"/>
    <dgm:cxn modelId="{148763B9-8201-4205-98E0-3118AEA8AB03}" type="presOf" srcId="{CE27B2B9-9719-4F2F-A394-619017E67416}" destId="{F542F549-2DE0-4893-8E38-1A557A7FEA8C}" srcOrd="0" destOrd="0" presId="urn:microsoft.com/office/officeart/2005/8/layout/vList3"/>
    <dgm:cxn modelId="{9E11202D-F551-4573-9938-9DF9BF6D2728}" type="presOf" srcId="{CD0133E4-5AF9-4D44-A66B-79AB314AC2B8}" destId="{0BA96D05-8B57-4790-84E3-C2C7BF503E7B}" srcOrd="0" destOrd="0" presId="urn:microsoft.com/office/officeart/2005/8/layout/vList3"/>
    <dgm:cxn modelId="{5958BCC9-9354-4D07-8DFA-64BFEB3EA0A5}" srcId="{CD0133E4-5AF9-4D44-A66B-79AB314AC2B8}" destId="{CE27B2B9-9719-4F2F-A394-619017E67416}" srcOrd="2" destOrd="0" parTransId="{747ADCDB-1FD8-4112-A591-8E39E6A33E24}" sibTransId="{823A1CD5-ED1F-463F-A53E-F7D05E721631}"/>
    <dgm:cxn modelId="{1A6C5875-095B-4B80-91F7-10956226F4AB}" srcId="{CD0133E4-5AF9-4D44-A66B-79AB314AC2B8}" destId="{28DEA4F4-56C2-4D43-9E1C-BF98DC4F1112}" srcOrd="1" destOrd="0" parTransId="{F512C9E1-B985-4801-900F-D0853D49EED3}" sibTransId="{6550A610-46AC-4891-BF53-6FB48C28DB72}"/>
    <dgm:cxn modelId="{33561F1D-27DB-4DE5-9C6B-D68A14EE9AD2}" type="presOf" srcId="{30601244-C9E0-4712-8C63-1AC700B41900}" destId="{1EC74D61-05E5-4421-88ED-79CF1EF90484}" srcOrd="0" destOrd="0" presId="urn:microsoft.com/office/officeart/2005/8/layout/vList3"/>
    <dgm:cxn modelId="{ABF13A29-6A72-4C2D-94C8-B58C8DA3F3FE}" type="presParOf" srcId="{0BA96D05-8B57-4790-84E3-C2C7BF503E7B}" destId="{70C1BA74-4FAE-4786-84D8-197B4C396982}" srcOrd="0" destOrd="0" presId="urn:microsoft.com/office/officeart/2005/8/layout/vList3"/>
    <dgm:cxn modelId="{374C23A6-02EC-41E0-8F22-C6639AB8D56F}" type="presParOf" srcId="{70C1BA74-4FAE-4786-84D8-197B4C396982}" destId="{844C98AF-F15A-4F08-808B-6265DD0041AE}" srcOrd="0" destOrd="0" presId="urn:microsoft.com/office/officeart/2005/8/layout/vList3"/>
    <dgm:cxn modelId="{420F896F-B2C5-404A-9F21-50DA0DF32AAA}" type="presParOf" srcId="{70C1BA74-4FAE-4786-84D8-197B4C396982}" destId="{1EC74D61-05E5-4421-88ED-79CF1EF90484}" srcOrd="1" destOrd="0" presId="urn:microsoft.com/office/officeart/2005/8/layout/vList3"/>
    <dgm:cxn modelId="{D39840D4-273E-45F5-A4D2-7C3F3CA0D8F5}" type="presParOf" srcId="{0BA96D05-8B57-4790-84E3-C2C7BF503E7B}" destId="{F91CEFE5-C1A6-421A-A5CF-22D042BE07CC}" srcOrd="1" destOrd="0" presId="urn:microsoft.com/office/officeart/2005/8/layout/vList3"/>
    <dgm:cxn modelId="{DD3C269A-CE11-47D2-8B29-D425BE64CC7D}" type="presParOf" srcId="{0BA96D05-8B57-4790-84E3-C2C7BF503E7B}" destId="{7CEC4BDA-7C02-40C0-95AA-F115F0F02625}" srcOrd="2" destOrd="0" presId="urn:microsoft.com/office/officeart/2005/8/layout/vList3"/>
    <dgm:cxn modelId="{001FA160-D9D8-4F39-BE62-2A9A2FEBD91A}" type="presParOf" srcId="{7CEC4BDA-7C02-40C0-95AA-F115F0F02625}" destId="{B5B4C080-D429-430E-AE1D-CBEDD140E7D4}" srcOrd="0" destOrd="0" presId="urn:microsoft.com/office/officeart/2005/8/layout/vList3"/>
    <dgm:cxn modelId="{D63B5ADA-3BC7-4C56-A996-2A500B5DD3D9}" type="presParOf" srcId="{7CEC4BDA-7C02-40C0-95AA-F115F0F02625}" destId="{80292827-6318-4499-A247-DE1E8A23511A}" srcOrd="1" destOrd="0" presId="urn:microsoft.com/office/officeart/2005/8/layout/vList3"/>
    <dgm:cxn modelId="{AD2F5C25-0571-4CB0-BF51-BD2F190EA2F4}" type="presParOf" srcId="{0BA96D05-8B57-4790-84E3-C2C7BF503E7B}" destId="{71ABF06A-480F-4653-A7F4-B32F599CA693}" srcOrd="3" destOrd="0" presId="urn:microsoft.com/office/officeart/2005/8/layout/vList3"/>
    <dgm:cxn modelId="{4B77C832-8E7D-4323-8A7B-52454BD5D54E}" type="presParOf" srcId="{0BA96D05-8B57-4790-84E3-C2C7BF503E7B}" destId="{23ED9A02-492D-464C-A446-0457009858A0}" srcOrd="4" destOrd="0" presId="urn:microsoft.com/office/officeart/2005/8/layout/vList3"/>
    <dgm:cxn modelId="{2CD692F2-FEEC-4055-8972-AAE6BA542DAB}" type="presParOf" srcId="{23ED9A02-492D-464C-A446-0457009858A0}" destId="{2850550E-61F9-48D1-A70F-012B352AEEBF}" srcOrd="0" destOrd="0" presId="urn:microsoft.com/office/officeart/2005/8/layout/vList3"/>
    <dgm:cxn modelId="{0279CD41-4621-4DE1-9262-E830FD1749CC}" type="presParOf" srcId="{23ED9A02-492D-464C-A446-0457009858A0}" destId="{F542F549-2DE0-4893-8E38-1A557A7FEA8C}" srcOrd="1" destOrd="0" presId="urn:microsoft.com/office/officeart/2005/8/layout/vList3"/>
    <dgm:cxn modelId="{686E8726-9707-42AD-92FE-FEC96D8CC92B}" type="presParOf" srcId="{0BA96D05-8B57-4790-84E3-C2C7BF503E7B}" destId="{78B6C91B-AD99-48BB-A576-19B5F4A22FC9}" srcOrd="5" destOrd="0" presId="urn:microsoft.com/office/officeart/2005/8/layout/vList3"/>
    <dgm:cxn modelId="{130FA071-93FA-40B1-A23B-3C1F3A505532}" type="presParOf" srcId="{0BA96D05-8B57-4790-84E3-C2C7BF503E7B}" destId="{933B6094-C8E4-4517-834A-9D59CD414024}" srcOrd="6" destOrd="0" presId="urn:microsoft.com/office/officeart/2005/8/layout/vList3"/>
    <dgm:cxn modelId="{13A3D836-3105-4318-9335-6A633D2CD7E6}" type="presParOf" srcId="{933B6094-C8E4-4517-834A-9D59CD414024}" destId="{FB65023F-F699-4646-A699-41ED3AEC367D}" srcOrd="0" destOrd="0" presId="urn:microsoft.com/office/officeart/2005/8/layout/vList3"/>
    <dgm:cxn modelId="{322984C2-64AD-4CAC-A56B-487857799851}" type="presParOf" srcId="{933B6094-C8E4-4517-834A-9D59CD414024}" destId="{BCC951D5-809C-4EA3-8F53-6922492C80D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mc:AlternateContent xmlns:mc="http://schemas.openxmlformats.org/markup-compatibility/2006" xmlns:a14="http://schemas.microsoft.com/office/drawing/2010/main">
      <mc:Choice Requires="a14">
        <dgm:pt modelId="{28DEA4F4-56C2-4D43-9E1C-BF98DC4F1112}">
          <dgm:prSet phldrT="[Text]" custT="1"/>
          <dgm:spPr>
            <a:solidFill>
              <a:schemeClr val="accent5">
                <a:lumMod val="20000"/>
                <a:lumOff val="80000"/>
              </a:schemeClr>
            </a:solidFill>
          </dgm:spPr>
          <dgm:t>
            <a:bodyPr/>
            <a:lstStyle/>
            <a:p>
              <a:pPr algn="ctr">
                <a:buClr>
                  <a:srgbClr val="000000"/>
                </a:buClr>
                <a:buSzTx/>
                <a:buFont typeface="Arial"/>
                <a:buNone/>
              </a:pPr>
              <a14:m>
                <m:oMath xmlns:m="http://schemas.openxmlformats.org/officeDocument/2006/math">
                  <m:r>
                    <m:rPr>
                      <m:nor/>
                    </m:rPr>
                    <a:rPr lang="en-US" sz="4800" dirty="0" smtClean="0">
                      <a:solidFill>
                        <a:srgbClr val="002060"/>
                      </a:solidFill>
                      <a:latin typeface="Camau" pitchFamily="2" charset="0"/>
                      <a:ea typeface="Cambria" panose="02040503050406030204" pitchFamily="18" charset="0"/>
                      <a:cs typeface="Arial" panose="020B0604020202020204" pitchFamily="34" charset="0"/>
                    </a:rPr>
                    <m:t>P</m:t>
                  </m:r>
                  <m:r>
                    <m:rPr>
                      <m:nor/>
                    </m:rPr>
                    <a:rPr lang="en-US" sz="4800" dirty="0" smtClean="0">
                      <a:solidFill>
                        <a:srgbClr val="002060"/>
                      </a:solidFill>
                      <a:ea typeface="Cambria" panose="02040503050406030204" pitchFamily="18" charset="0"/>
                      <a:cs typeface="Arial" panose="020B0604020202020204" pitchFamily="34" charset="0"/>
                    </a:rPr>
                    <m:t> </m:t>
                  </m:r>
                  <m:r>
                    <m:rPr>
                      <m:nor/>
                    </m:rPr>
                    <a:rPr lang="en-US" sz="4800" smtClean="0">
                      <a:solidFill>
                        <a:srgbClr val="002060"/>
                      </a:solidFill>
                      <a:latin typeface="Cambria" panose="02040503050406030204" pitchFamily="18" charset="0"/>
                      <a:ea typeface="Cambria" panose="02040503050406030204" pitchFamily="18" charset="0"/>
                      <a:cs typeface="Arial" panose="020B0604020202020204" pitchFamily="34" charset="0"/>
                    </a:rPr>
                    <m:t>=</m:t>
                  </m:r>
                </m:oMath>
              </a14:m>
              <a:r>
                <a:rPr lang="en-US" sz="4800" b="1" i="0" dirty="0">
                  <a:solidFill>
                    <a:schemeClr val="tx1"/>
                  </a:solidFill>
                  <a:latin typeface="Times New Roman" panose="02020603050405020304" pitchFamily="18" charset="0"/>
                  <a:cs typeface="Times New Roman" panose="02020603050405020304" pitchFamily="18" charset="0"/>
                </a:rPr>
                <a:t> 30W</a:t>
              </a:r>
            </a:p>
          </dgm:t>
        </dgm:pt>
      </mc:Choice>
      <mc:Fallback xmlns="">
        <dgm:pt modelId="{28DEA4F4-56C2-4D43-9E1C-BF98DC4F1112}">
          <dgm:prSet phldrT="[Text]" custT="1"/>
          <dgm:spPr>
            <a:solidFill>
              <a:schemeClr val="accent5">
                <a:lumMod val="20000"/>
                <a:lumOff val="80000"/>
              </a:schemeClr>
            </a:solidFill>
          </dgm:spPr>
          <dgm:t>
            <a:bodyPr/>
            <a:lstStyle/>
            <a:p>
              <a:pPr algn="ctr">
                <a:buClr>
                  <a:srgbClr val="000000"/>
                </a:buClr>
                <a:buSzTx/>
                <a:buFont typeface="Arial"/>
                <a:buNone/>
              </a:pPr>
              <a:r>
                <a:rPr lang="en-US" sz="4800" i="0" dirty="0">
                  <a:solidFill>
                    <a:srgbClr val="002060"/>
                  </a:solidFill>
                  <a:latin typeface="Cambria Math" panose="02040503050406030204" pitchFamily="18" charset="0"/>
                  <a:ea typeface="Cambria" panose="02040503050406030204" pitchFamily="18" charset="0"/>
                  <a:cs typeface="Arial" panose="020B0604020202020204" pitchFamily="34" charset="0"/>
                </a:rPr>
                <a:t>"P </a:t>
              </a:r>
              <a:r>
                <a:rPr lang="en-US" sz="4800" i="0">
                  <a:solidFill>
                    <a:srgbClr val="002060"/>
                  </a:solidFill>
                  <a:latin typeface="Cambria Math" panose="02040503050406030204" pitchFamily="18" charset="0"/>
                  <a:ea typeface="Cambria" panose="02040503050406030204" pitchFamily="18" charset="0"/>
                  <a:cs typeface="Arial" panose="020B0604020202020204" pitchFamily="34" charset="0"/>
                </a:rPr>
                <a:t>=</a:t>
              </a:r>
              <a:r>
                <a:rPr lang="en-US" sz="4800" i="0">
                  <a:solidFill>
                    <a:srgbClr val="002060"/>
                  </a:solidFill>
                  <a:latin typeface="Cambria" panose="02040503050406030204" pitchFamily="18" charset="0"/>
                  <a:ea typeface="Cambria" panose="02040503050406030204" pitchFamily="18" charset="0"/>
                  <a:cs typeface="Arial" panose="020B0604020202020204" pitchFamily="34" charset="0"/>
                </a:rPr>
                <a:t>"</a:t>
              </a:r>
              <a:r>
                <a:rPr lang="en-US" sz="4800" b="1" i="0" dirty="0">
                  <a:solidFill>
                    <a:schemeClr val="tx1"/>
                  </a:solidFill>
                  <a:latin typeface="Times New Roman" panose="02020603050405020304" pitchFamily="18" charset="0"/>
                  <a:cs typeface="Times New Roman" panose="02020603050405020304" pitchFamily="18" charset="0"/>
                </a:rPr>
                <a:t> 30W</a:t>
              </a:r>
            </a:p>
          </dgm:t>
        </dgm:pt>
      </mc:Fallback>
    </mc:AlternateContent>
    <dgm:pt modelId="{F512C9E1-B985-4801-900F-D0853D49EED3}" type="parTrans" cxnId="{1A6C5875-095B-4B80-91F7-10956226F4AB}">
      <dgm:prSet/>
      <dgm:spPr/>
      <dgm:t>
        <a:bodyPr/>
        <a:lstStyle/>
        <a:p>
          <a:endParaRPr lang="en-US"/>
        </a:p>
      </dgm:t>
    </dgm:pt>
    <dgm:pt modelId="{6550A610-46AC-4891-BF53-6FB48C28DB72}" type="sibTrans" cxnId="{1A6C5875-095B-4B80-91F7-10956226F4AB}">
      <dgm:prSet/>
      <dgm:spPr/>
      <dgm:t>
        <a:bodyPr/>
        <a:lstStyle/>
        <a:p>
          <a:endParaRPr lang="en-US"/>
        </a:p>
      </dgm:t>
    </dgm:pt>
    <mc:AlternateContent xmlns:mc="http://schemas.openxmlformats.org/markup-compatibility/2006" xmlns:a14="http://schemas.microsoft.com/office/drawing/2010/main">
      <mc:Choice Requires="a14">
        <dgm:pt modelId="{CE27B2B9-9719-4F2F-A394-619017E67416}">
          <dgm:prSet phldrT="[Text]" custT="1"/>
          <dgm:spPr>
            <a:solidFill>
              <a:schemeClr val="accent6">
                <a:lumMod val="40000"/>
                <a:lumOff val="60000"/>
              </a:schemeClr>
            </a:solidFill>
          </dgm:spPr>
          <dgm:t>
            <a:bodyPr/>
            <a:lstStyle/>
            <a:p>
              <a:pPr algn="ctr">
                <a:buClr>
                  <a:srgbClr val="000000"/>
                </a:buClr>
                <a:buSzTx/>
                <a:buFont typeface="Arial"/>
                <a:buNone/>
              </a:pPr>
              <a14:m>
                <m:oMath xmlns:m="http://schemas.openxmlformats.org/officeDocument/2006/math">
                  <m:r>
                    <m:rPr>
                      <m:nor/>
                    </m:rPr>
                    <a:rPr lang="en-US" sz="4800" b="1" dirty="0" smtClean="0">
                      <a:solidFill>
                        <a:srgbClr val="002060"/>
                      </a:solidFill>
                      <a:latin typeface="Camau" pitchFamily="2" charset="0"/>
                      <a:ea typeface="Cambria" panose="02040503050406030204" pitchFamily="18" charset="0"/>
                      <a:cs typeface="Arial" panose="020B0604020202020204" pitchFamily="34" charset="0"/>
                    </a:rPr>
                    <m:t>P</m:t>
                  </m:r>
                  <m:r>
                    <m:rPr>
                      <m:nor/>
                    </m:rPr>
                    <a:rPr lang="en-US" sz="4800" b="1" dirty="0" smtClean="0">
                      <a:solidFill>
                        <a:srgbClr val="002060"/>
                      </a:solidFill>
                      <a:ea typeface="Cambria" panose="02040503050406030204" pitchFamily="18" charset="0"/>
                      <a:cs typeface="Arial" panose="020B0604020202020204" pitchFamily="34" charset="0"/>
                    </a:rPr>
                    <m:t> </m:t>
                  </m:r>
                  <m:r>
                    <m:rPr>
                      <m:nor/>
                    </m:rPr>
                    <a:rPr lang="en-US" sz="4800" b="1" smtClean="0">
                      <a:solidFill>
                        <a:srgbClr val="002060"/>
                      </a:solidFill>
                      <a:latin typeface="Cambria" panose="02040503050406030204" pitchFamily="18" charset="0"/>
                      <a:ea typeface="Cambria" panose="02040503050406030204" pitchFamily="18" charset="0"/>
                      <a:cs typeface="Arial" panose="020B0604020202020204" pitchFamily="34" charset="0"/>
                    </a:rPr>
                    <m:t>=</m:t>
                  </m:r>
                  <m:r>
                    <a:rPr lang="en-US" sz="4800" b="1">
                      <a:solidFill>
                        <a:srgbClr val="002060"/>
                      </a:solidFill>
                      <a:latin typeface="Cambria Math" panose="02040503050406030204" pitchFamily="18" charset="0"/>
                      <a:cs typeface="Arial" panose="020B0604020202020204" pitchFamily="34" charset="0"/>
                    </a:rPr>
                    <m:t> </m:t>
                  </m:r>
                </m:oMath>
              </a14:m>
              <a:r>
                <a:rPr lang="en-US" sz="4800" b="1" dirty="0">
                  <a:solidFill>
                    <a:schemeClr val="tx1"/>
                  </a:solidFill>
                  <a:latin typeface="Times New Roman" panose="02020603050405020304" pitchFamily="18" charset="0"/>
                  <a:cs typeface="Times New Roman" panose="02020603050405020304" pitchFamily="18" charset="0"/>
                </a:rPr>
                <a:t>300W</a:t>
              </a:r>
            </a:p>
          </dgm:t>
        </dgm:pt>
      </mc:Choice>
      <mc:Fallback xmlns="">
        <dgm:pt modelId="{CE27B2B9-9719-4F2F-A394-619017E67416}">
          <dgm:prSet phldrT="[Text]" custT="1"/>
          <dgm:spPr>
            <a:solidFill>
              <a:schemeClr val="accent6">
                <a:lumMod val="40000"/>
                <a:lumOff val="60000"/>
              </a:schemeClr>
            </a:solidFill>
          </dgm:spPr>
          <dgm:t>
            <a:bodyPr/>
            <a:lstStyle/>
            <a:p>
              <a:pPr algn="ctr">
                <a:buClr>
                  <a:srgbClr val="000000"/>
                </a:buClr>
                <a:buSzTx/>
                <a:buFont typeface="Arial"/>
                <a:buNone/>
              </a:pPr>
              <a:r>
                <a:rPr lang="en-US" sz="4800" b="1" i="0" dirty="0">
                  <a:solidFill>
                    <a:srgbClr val="002060"/>
                  </a:solidFill>
                  <a:latin typeface="Cambria Math" panose="02040503050406030204" pitchFamily="18" charset="0"/>
                  <a:ea typeface="Cambria" panose="02040503050406030204" pitchFamily="18" charset="0"/>
                  <a:cs typeface="Arial" panose="020B0604020202020204" pitchFamily="34" charset="0"/>
                </a:rPr>
                <a:t>"P </a:t>
              </a:r>
              <a:r>
                <a:rPr lang="en-US" sz="4800" b="1" i="0">
                  <a:solidFill>
                    <a:srgbClr val="002060"/>
                  </a:solidFill>
                  <a:latin typeface="Cambria Math" panose="02040503050406030204" pitchFamily="18" charset="0"/>
                  <a:ea typeface="Cambria" panose="02040503050406030204" pitchFamily="18" charset="0"/>
                  <a:cs typeface="Arial" panose="020B0604020202020204" pitchFamily="34" charset="0"/>
                </a:rPr>
                <a:t>="</a:t>
              </a:r>
              <a:r>
                <a:rPr lang="en-US" sz="4800" b="1" i="0">
                  <a:solidFill>
                    <a:srgbClr val="002060"/>
                  </a:solidFill>
                  <a:latin typeface="Cambria Math" panose="02040503050406030204" pitchFamily="18" charset="0"/>
                  <a:cs typeface="Arial" panose="020B0604020202020204" pitchFamily="34" charset="0"/>
                </a:rPr>
                <a:t> </a:t>
              </a:r>
              <a:r>
                <a:rPr lang="en-US" sz="4800" b="1" dirty="0">
                  <a:solidFill>
                    <a:schemeClr val="tx1"/>
                  </a:solidFill>
                  <a:latin typeface="Times New Roman" panose="02020603050405020304" pitchFamily="18" charset="0"/>
                  <a:cs typeface="Times New Roman" panose="02020603050405020304" pitchFamily="18" charset="0"/>
                </a:rPr>
                <a:t>300W</a:t>
              </a:r>
            </a:p>
          </dgm:t>
        </dgm:pt>
      </mc:Fallback>
    </mc:AlternateContent>
    <dgm:pt modelId="{747ADCDB-1FD8-4112-A591-8E39E6A33E24}" type="parTrans" cxnId="{5958BCC9-9354-4D07-8DFA-64BFEB3EA0A5}">
      <dgm:prSet/>
      <dgm:spPr/>
      <dgm:t>
        <a:bodyPr/>
        <a:lstStyle/>
        <a:p>
          <a:endParaRPr lang="en-US"/>
        </a:p>
      </dgm:t>
    </dgm:pt>
    <dgm:pt modelId="{823A1CD5-ED1F-463F-A53E-F7D05E721631}" type="sibTrans" cxnId="{5958BCC9-9354-4D07-8DFA-64BFEB3EA0A5}">
      <dgm:prSet/>
      <dgm:spPr/>
      <dgm:t>
        <a:bodyPr/>
        <a:lstStyle/>
        <a:p>
          <a:endParaRPr lang="en-US"/>
        </a:p>
      </dgm:t>
    </dgm:pt>
    <mc:AlternateContent xmlns:mc="http://schemas.openxmlformats.org/markup-compatibility/2006" xmlns:a14="http://schemas.microsoft.com/office/drawing/2010/main">
      <mc:Choice Requires="a14">
        <dgm:pt modelId="{25B4EADE-F69A-4E8B-9AEA-81606721F2AB}">
          <dgm:prSet phldrT="[Text]" custT="1"/>
          <dgm:spPr>
            <a:solidFill>
              <a:schemeClr val="bg2">
                <a:lumMod val="90000"/>
              </a:schemeClr>
            </a:solidFill>
          </dgm:spPr>
          <dgm:t>
            <a:bodyPr/>
            <a:lstStyle/>
            <a:p>
              <a:pPr algn="ctr">
                <a:buClr>
                  <a:srgbClr val="000000"/>
                </a:buClr>
                <a:buSzTx/>
                <a:buFont typeface="Arial"/>
                <a:buNone/>
              </a:pPr>
              <a14:m>
                <m:oMath xmlns:m="http://schemas.openxmlformats.org/officeDocument/2006/math">
                  <m:r>
                    <m:rPr>
                      <m:nor/>
                    </m:rPr>
                    <a:rPr lang="en-US" sz="4800" dirty="0" smtClean="0">
                      <a:solidFill>
                        <a:srgbClr val="002060"/>
                      </a:solidFill>
                      <a:latin typeface="Camau" pitchFamily="2" charset="0"/>
                      <a:ea typeface="Cambria" panose="02040503050406030204" pitchFamily="18" charset="0"/>
                      <a:cs typeface="Arial" panose="020B0604020202020204" pitchFamily="34" charset="0"/>
                    </a:rPr>
                    <m:t>P</m:t>
                  </m:r>
                  <m:r>
                    <m:rPr>
                      <m:nor/>
                    </m:rPr>
                    <a:rPr lang="en-US" sz="4800" dirty="0" smtClean="0">
                      <a:solidFill>
                        <a:srgbClr val="002060"/>
                      </a:solidFill>
                      <a:ea typeface="Cambria" panose="02040503050406030204" pitchFamily="18" charset="0"/>
                      <a:cs typeface="Arial" panose="020B0604020202020204" pitchFamily="34" charset="0"/>
                    </a:rPr>
                    <m:t> </m:t>
                  </m:r>
                  <m:r>
                    <m:rPr>
                      <m:nor/>
                    </m:rPr>
                    <a:rPr lang="en-US" sz="4800" smtClean="0">
                      <a:solidFill>
                        <a:srgbClr val="002060"/>
                      </a:solidFill>
                      <a:latin typeface="Cambria" panose="02040503050406030204" pitchFamily="18" charset="0"/>
                      <a:ea typeface="Cambria" panose="02040503050406030204" pitchFamily="18" charset="0"/>
                      <a:cs typeface="Arial" panose="020B0604020202020204" pitchFamily="34" charset="0"/>
                    </a:rPr>
                    <m:t>=</m:t>
                  </m:r>
                  <m:r>
                    <a:rPr lang="en-US" sz="4800">
                      <a:solidFill>
                        <a:srgbClr val="002060"/>
                      </a:solidFill>
                      <a:latin typeface="Cambria Math" panose="02040503050406030204" pitchFamily="18" charset="0"/>
                      <a:cs typeface="Arial" panose="020B0604020202020204" pitchFamily="34" charset="0"/>
                    </a:rPr>
                    <m:t> </m:t>
                  </m:r>
                </m:oMath>
              </a14:m>
              <a:r>
                <a:rPr lang="en-US" sz="4800" b="1" dirty="0">
                  <a:solidFill>
                    <a:schemeClr val="tx1"/>
                  </a:solidFill>
                  <a:latin typeface="Times New Roman" panose="02020603050405020304" pitchFamily="18" charset="0"/>
                  <a:cs typeface="Times New Roman" panose="02020603050405020304" pitchFamily="18" charset="0"/>
                </a:rPr>
                <a:t>3000W</a:t>
              </a:r>
            </a:p>
          </dgm:t>
        </dgm:pt>
      </mc:Choice>
      <mc:Fallback xmlns="">
        <dgm:pt modelId="{25B4EADE-F69A-4E8B-9AEA-81606721F2AB}">
          <dgm:prSet phldrT="[Text]" custT="1"/>
          <dgm:spPr>
            <a:solidFill>
              <a:schemeClr val="bg2">
                <a:lumMod val="90000"/>
              </a:schemeClr>
            </a:solidFill>
          </dgm:spPr>
          <dgm:t>
            <a:bodyPr/>
            <a:lstStyle/>
            <a:p>
              <a:pPr algn="ctr">
                <a:buClr>
                  <a:srgbClr val="000000"/>
                </a:buClr>
                <a:buSzTx/>
                <a:buFont typeface="Arial"/>
                <a:buNone/>
              </a:pPr>
              <a:r>
                <a:rPr lang="en-US" sz="4800" i="0" dirty="0">
                  <a:solidFill>
                    <a:srgbClr val="002060"/>
                  </a:solidFill>
                  <a:latin typeface="Cambria Math" panose="02040503050406030204" pitchFamily="18" charset="0"/>
                  <a:ea typeface="Cambria" panose="02040503050406030204" pitchFamily="18" charset="0"/>
                  <a:cs typeface="Arial" panose="020B0604020202020204" pitchFamily="34" charset="0"/>
                </a:rPr>
                <a:t>"P </a:t>
              </a:r>
              <a:r>
                <a:rPr lang="en-US" sz="4800" i="0">
                  <a:solidFill>
                    <a:srgbClr val="002060"/>
                  </a:solidFill>
                  <a:latin typeface="Cambria Math" panose="02040503050406030204" pitchFamily="18" charset="0"/>
                  <a:ea typeface="Cambria" panose="02040503050406030204" pitchFamily="18" charset="0"/>
                  <a:cs typeface="Arial" panose="020B0604020202020204" pitchFamily="34" charset="0"/>
                </a:rPr>
                <a:t>="</a:t>
              </a:r>
              <a:r>
                <a:rPr lang="en-US" sz="4800" i="0">
                  <a:solidFill>
                    <a:srgbClr val="002060"/>
                  </a:solidFill>
                  <a:latin typeface="Cambria Math" panose="02040503050406030204" pitchFamily="18" charset="0"/>
                  <a:cs typeface="Arial" panose="020B0604020202020204" pitchFamily="34" charset="0"/>
                </a:rPr>
                <a:t> </a:t>
              </a:r>
              <a:r>
                <a:rPr lang="en-US" sz="4800" b="1" dirty="0">
                  <a:solidFill>
                    <a:schemeClr val="tx1"/>
                  </a:solidFill>
                  <a:latin typeface="Times New Roman" panose="02020603050405020304" pitchFamily="18" charset="0"/>
                  <a:cs typeface="Times New Roman" panose="02020603050405020304" pitchFamily="18" charset="0"/>
                </a:rPr>
                <a:t>3000W</a:t>
              </a:r>
            </a:p>
          </dgm:t>
        </dgm:pt>
      </mc:Fallback>
    </mc:AlternateContent>
    <dgm:pt modelId="{07D2CBC7-456A-4B9D-9426-952CB768B942}" type="parTrans" cxnId="{ED2394CB-230F-4446-9BD0-74C48FB95FE6}">
      <dgm:prSet/>
      <dgm:spPr/>
      <dgm:t>
        <a:bodyPr/>
        <a:lstStyle/>
        <a:p>
          <a:endParaRPr lang="en-US"/>
        </a:p>
      </dgm:t>
    </dgm:pt>
    <dgm:pt modelId="{3E1D0644-8CB5-415B-8838-0AEBA941670E}" type="sibTrans" cxnId="{ED2394CB-230F-4446-9BD0-74C48FB95FE6}">
      <dgm:prSet/>
      <dgm:spPr/>
      <dgm:t>
        <a:bodyPr/>
        <a:lstStyle/>
        <a:p>
          <a:endParaRPr lang="en-US"/>
        </a:p>
      </dgm:t>
    </dgm:pt>
    <mc:AlternateContent xmlns:mc="http://schemas.openxmlformats.org/markup-compatibility/2006" xmlns:a14="http://schemas.microsoft.com/office/drawing/2010/main">
      <mc:Choice Requires="a14">
        <dgm:pt modelId="{30601244-C9E0-4712-8C63-1AC700B41900}">
          <dgm:prSet phldrT="[Text]" custT="1"/>
          <dgm:spPr>
            <a:solidFill>
              <a:schemeClr val="accent4">
                <a:lumMod val="20000"/>
                <a:lumOff val="80000"/>
              </a:schemeClr>
            </a:solidFill>
          </dgm:spPr>
          <dgm:t>
            <a:bodyPr/>
            <a:lstStyle/>
            <a:p>
              <a:pPr algn="ctr">
                <a:buClr>
                  <a:srgbClr val="000000"/>
                </a:buClr>
                <a:buSzTx/>
                <a:buFont typeface="Arial"/>
                <a:buNone/>
              </a:pPr>
              <a14:m>
                <m:oMath xmlns:m="http://schemas.openxmlformats.org/officeDocument/2006/math">
                  <m:r>
                    <m:rPr>
                      <m:nor/>
                    </m:rPr>
                    <a:rPr lang="en-US" sz="4800" dirty="0" smtClean="0">
                      <a:solidFill>
                        <a:srgbClr val="002060"/>
                      </a:solidFill>
                      <a:latin typeface="Camau" pitchFamily="2" charset="0"/>
                      <a:ea typeface="Cambria" panose="02040503050406030204" pitchFamily="18" charset="0"/>
                      <a:cs typeface="Arial" panose="020B0604020202020204" pitchFamily="34" charset="0"/>
                    </a:rPr>
                    <m:t>P</m:t>
                  </m:r>
                  <m:r>
                    <m:rPr>
                      <m:nor/>
                    </m:rPr>
                    <a:rPr lang="en-US" sz="4800" dirty="0" smtClean="0">
                      <a:solidFill>
                        <a:srgbClr val="002060"/>
                      </a:solidFill>
                      <a:ea typeface="Cambria" panose="02040503050406030204" pitchFamily="18" charset="0"/>
                      <a:cs typeface="Arial" panose="020B0604020202020204" pitchFamily="34" charset="0"/>
                    </a:rPr>
                    <m:t> </m:t>
                  </m:r>
                  <m:r>
                    <m:rPr>
                      <m:nor/>
                    </m:rPr>
                    <a:rPr lang="en-US" sz="4800" smtClean="0">
                      <a:solidFill>
                        <a:srgbClr val="002060"/>
                      </a:solidFill>
                      <a:latin typeface="Cambria" panose="02040503050406030204" pitchFamily="18" charset="0"/>
                      <a:ea typeface="Cambria" panose="02040503050406030204" pitchFamily="18" charset="0"/>
                      <a:cs typeface="Arial" panose="020B0604020202020204" pitchFamily="34" charset="0"/>
                    </a:rPr>
                    <m:t>=</m:t>
                  </m:r>
                  <m:r>
                    <a:rPr lang="en-US" sz="4800">
                      <a:solidFill>
                        <a:srgbClr val="002060"/>
                      </a:solidFill>
                      <a:latin typeface="Cambria Math" panose="02040503050406030204" pitchFamily="18" charset="0"/>
                      <a:cs typeface="Arial" panose="020B0604020202020204" pitchFamily="34" charset="0"/>
                    </a:rPr>
                    <m:t> </m:t>
                  </m:r>
                </m:oMath>
              </a14:m>
              <a:r>
                <a:rPr lang="en-US" sz="4800" b="1" i="0" dirty="0">
                  <a:solidFill>
                    <a:schemeClr val="tx1">
                      <a:lumMod val="50000"/>
                    </a:schemeClr>
                  </a:solidFill>
                  <a:latin typeface="Times New Roman" panose="02020603050405020304" pitchFamily="18" charset="0"/>
                  <a:cs typeface="Times New Roman" panose="02020603050405020304" pitchFamily="18" charset="0"/>
                </a:rPr>
                <a:t>3W</a:t>
              </a:r>
            </a:p>
          </dgm:t>
        </dgm:pt>
      </mc:Choice>
      <mc:Fallback xmlns="">
        <dgm:pt modelId="{30601244-C9E0-4712-8C63-1AC700B41900}">
          <dgm:prSet phldrT="[Text]" custT="1"/>
          <dgm:spPr>
            <a:solidFill>
              <a:schemeClr val="accent4">
                <a:lumMod val="20000"/>
                <a:lumOff val="80000"/>
              </a:schemeClr>
            </a:solidFill>
          </dgm:spPr>
          <dgm:t>
            <a:bodyPr/>
            <a:lstStyle/>
            <a:p>
              <a:pPr algn="ctr">
                <a:buClr>
                  <a:srgbClr val="000000"/>
                </a:buClr>
                <a:buSzTx/>
                <a:buFont typeface="Arial"/>
                <a:buNone/>
              </a:pPr>
              <a:r>
                <a:rPr lang="en-US" sz="4800" i="0" dirty="0">
                  <a:solidFill>
                    <a:srgbClr val="002060"/>
                  </a:solidFill>
                  <a:latin typeface="Cambria Math" panose="02040503050406030204" pitchFamily="18" charset="0"/>
                  <a:ea typeface="Cambria" panose="02040503050406030204" pitchFamily="18" charset="0"/>
                  <a:cs typeface="Arial" panose="020B0604020202020204" pitchFamily="34" charset="0"/>
                </a:rPr>
                <a:t>"P </a:t>
              </a:r>
              <a:r>
                <a:rPr lang="en-US" sz="4800" i="0">
                  <a:solidFill>
                    <a:srgbClr val="002060"/>
                  </a:solidFill>
                  <a:latin typeface="Cambria Math" panose="02040503050406030204" pitchFamily="18" charset="0"/>
                  <a:ea typeface="Cambria" panose="02040503050406030204" pitchFamily="18" charset="0"/>
                  <a:cs typeface="Arial" panose="020B0604020202020204" pitchFamily="34" charset="0"/>
                </a:rPr>
                <a:t>="</a:t>
              </a:r>
              <a:r>
                <a:rPr lang="en-US" sz="4800" i="0">
                  <a:solidFill>
                    <a:srgbClr val="002060"/>
                  </a:solidFill>
                  <a:latin typeface="Cambria Math" panose="02040503050406030204" pitchFamily="18" charset="0"/>
                  <a:cs typeface="Arial" panose="020B0604020202020204" pitchFamily="34" charset="0"/>
                </a:rPr>
                <a:t> </a:t>
              </a:r>
              <a:r>
                <a:rPr lang="en-US" sz="4800" b="1" i="0" dirty="0">
                  <a:solidFill>
                    <a:schemeClr val="tx1">
                      <a:lumMod val="50000"/>
                    </a:schemeClr>
                  </a:solidFill>
                  <a:latin typeface="Times New Roman" panose="02020603050405020304" pitchFamily="18" charset="0"/>
                  <a:cs typeface="Times New Roman" panose="02020603050405020304" pitchFamily="18" charset="0"/>
                </a:rPr>
                <a:t>3W</a:t>
              </a:r>
            </a:p>
          </dgm:t>
        </dgm:pt>
      </mc:Fallback>
    </mc:AlternateContent>
    <dgm:pt modelId="{FCA3B581-2788-44C2-8361-A9609D529847}" type="sibTrans" cxnId="{7E5C0A8F-AC8F-4140-9F54-9B6C80F47C4B}">
      <dgm:prSet/>
      <dgm:spPr/>
      <dgm:t>
        <a:bodyPr/>
        <a:lstStyle/>
        <a:p>
          <a:endParaRPr lang="en-US"/>
        </a:p>
      </dgm:t>
    </dgm:pt>
    <dgm:pt modelId="{57706089-1D93-47E6-B86D-948144E676C5}" type="parTrans" cxnId="{7E5C0A8F-AC8F-4140-9F54-9B6C80F47C4B}">
      <dgm:prSet/>
      <dgm:spPr/>
      <dgm:t>
        <a:bodyPr/>
        <a:lstStyle/>
        <a:p>
          <a:endParaRPr lang="en-US"/>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custLinFactNeighborX="74" custLinFactNeighborY="-181">
        <dgm:presLayoutVars>
          <dgm:bulletEnabled val="1"/>
        </dgm:presLayoutVars>
      </dgm:prSet>
      <dgm:spPr/>
      <dgm:t>
        <a:bodyPr/>
        <a:lstStyle/>
        <a:p>
          <a:endParaRPr lang="en-US"/>
        </a:p>
      </dgm:t>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dgm:spPr>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dgm:presLayoutVars>
          <dgm:bulletEnabled val="1"/>
        </dgm:presLayoutVars>
      </dgm:prSet>
      <dgm:spPr/>
      <dgm:t>
        <a:bodyPr/>
        <a:lstStyle/>
        <a:p>
          <a:endParaRPr lang="en-US"/>
        </a:p>
      </dgm:t>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dgm:spPr>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dgm:presLayoutVars>
          <dgm:bulletEnabled val="1"/>
        </dgm:presLayoutVars>
      </dgm:prSet>
      <dgm:spPr/>
      <dgm:t>
        <a:bodyPr/>
        <a:lstStyle/>
        <a:p>
          <a:endParaRPr lang="en-US"/>
        </a:p>
      </dgm:t>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dgm:spPr>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dgm:presLayoutVars>
          <dgm:bulletEnabled val="1"/>
        </dgm:presLayoutVars>
      </dgm:prSet>
      <dgm:spPr/>
      <dgm:t>
        <a:bodyPr/>
        <a:lstStyle/>
        <a:p>
          <a:endParaRPr lang="en-US"/>
        </a:p>
      </dgm:t>
    </dgm:pt>
  </dgm:ptLst>
  <dgm:cxnLst>
    <dgm:cxn modelId="{ED2394CB-230F-4446-9BD0-74C48FB95FE6}" srcId="{CD0133E4-5AF9-4D44-A66B-79AB314AC2B8}" destId="{25B4EADE-F69A-4E8B-9AEA-81606721F2AB}" srcOrd="3" destOrd="0" parTransId="{07D2CBC7-456A-4B9D-9426-952CB768B942}" sibTransId="{3E1D0644-8CB5-415B-8838-0AEBA941670E}"/>
    <dgm:cxn modelId="{0C273DF1-8B0C-405C-9F33-FEC7465AA161}" type="presOf" srcId="{CD0133E4-5AF9-4D44-A66B-79AB314AC2B8}" destId="{0BA96D05-8B57-4790-84E3-C2C7BF503E7B}" srcOrd="0" destOrd="0" presId="urn:microsoft.com/office/officeart/2005/8/layout/vList3"/>
    <dgm:cxn modelId="{A113B3A4-401D-4263-A0A7-CFE7D59FD201}" type="presOf" srcId="{CE27B2B9-9719-4F2F-A394-619017E67416}" destId="{F542F549-2DE0-4893-8E38-1A557A7FEA8C}" srcOrd="0" destOrd="0" presId="urn:microsoft.com/office/officeart/2005/8/layout/vList3"/>
    <dgm:cxn modelId="{5958BCC9-9354-4D07-8DFA-64BFEB3EA0A5}" srcId="{CD0133E4-5AF9-4D44-A66B-79AB314AC2B8}" destId="{CE27B2B9-9719-4F2F-A394-619017E67416}" srcOrd="2" destOrd="0" parTransId="{747ADCDB-1FD8-4112-A591-8E39E6A33E24}" sibTransId="{823A1CD5-ED1F-463F-A53E-F7D05E721631}"/>
    <dgm:cxn modelId="{20FA5DA2-14C7-49C6-A54E-CBBF0651D3A7}" type="presOf" srcId="{28DEA4F4-56C2-4D43-9E1C-BF98DC4F1112}" destId="{80292827-6318-4499-A247-DE1E8A23511A}" srcOrd="0" destOrd="0" presId="urn:microsoft.com/office/officeart/2005/8/layout/vList3"/>
    <dgm:cxn modelId="{99E3F08F-85A8-47B4-B2CF-89AE63C838E4}" type="presOf" srcId="{30601244-C9E0-4712-8C63-1AC700B41900}" destId="{1EC74D61-05E5-4421-88ED-79CF1EF90484}" srcOrd="0" destOrd="0" presId="urn:microsoft.com/office/officeart/2005/8/layout/vList3"/>
    <dgm:cxn modelId="{1A6C5875-095B-4B80-91F7-10956226F4AB}" srcId="{CD0133E4-5AF9-4D44-A66B-79AB314AC2B8}" destId="{28DEA4F4-56C2-4D43-9E1C-BF98DC4F1112}" srcOrd="1" destOrd="0" parTransId="{F512C9E1-B985-4801-900F-D0853D49EED3}" sibTransId="{6550A610-46AC-4891-BF53-6FB48C28DB72}"/>
    <dgm:cxn modelId="{7E5C0A8F-AC8F-4140-9F54-9B6C80F47C4B}" srcId="{CD0133E4-5AF9-4D44-A66B-79AB314AC2B8}" destId="{30601244-C9E0-4712-8C63-1AC700B41900}" srcOrd="0" destOrd="0" parTransId="{57706089-1D93-47E6-B86D-948144E676C5}" sibTransId="{FCA3B581-2788-44C2-8361-A9609D529847}"/>
    <dgm:cxn modelId="{DD4281D5-1794-46E6-B9AD-E998E8D37FCE}" type="presOf" srcId="{25B4EADE-F69A-4E8B-9AEA-81606721F2AB}" destId="{BCC951D5-809C-4EA3-8F53-6922492C80D1}" srcOrd="0" destOrd="0" presId="urn:microsoft.com/office/officeart/2005/8/layout/vList3"/>
    <dgm:cxn modelId="{05A27B8F-EB90-4922-8204-906C912A491C}" type="presParOf" srcId="{0BA96D05-8B57-4790-84E3-C2C7BF503E7B}" destId="{70C1BA74-4FAE-4786-84D8-197B4C396982}" srcOrd="0" destOrd="0" presId="urn:microsoft.com/office/officeart/2005/8/layout/vList3"/>
    <dgm:cxn modelId="{82DE4AED-74DE-404F-AA9C-A6BA4F355BDA}" type="presParOf" srcId="{70C1BA74-4FAE-4786-84D8-197B4C396982}" destId="{844C98AF-F15A-4F08-808B-6265DD0041AE}" srcOrd="0" destOrd="0" presId="urn:microsoft.com/office/officeart/2005/8/layout/vList3"/>
    <dgm:cxn modelId="{38473FF9-C94D-4D3A-9105-E2FE9B391A12}" type="presParOf" srcId="{70C1BA74-4FAE-4786-84D8-197B4C396982}" destId="{1EC74D61-05E5-4421-88ED-79CF1EF90484}" srcOrd="1" destOrd="0" presId="urn:microsoft.com/office/officeart/2005/8/layout/vList3"/>
    <dgm:cxn modelId="{D3BF95A0-E6BC-4EC5-AE1A-A1B694483330}" type="presParOf" srcId="{0BA96D05-8B57-4790-84E3-C2C7BF503E7B}" destId="{F91CEFE5-C1A6-421A-A5CF-22D042BE07CC}" srcOrd="1" destOrd="0" presId="urn:microsoft.com/office/officeart/2005/8/layout/vList3"/>
    <dgm:cxn modelId="{158D9DFC-AC22-468E-B072-0D96A31C99F5}" type="presParOf" srcId="{0BA96D05-8B57-4790-84E3-C2C7BF503E7B}" destId="{7CEC4BDA-7C02-40C0-95AA-F115F0F02625}" srcOrd="2" destOrd="0" presId="urn:microsoft.com/office/officeart/2005/8/layout/vList3"/>
    <dgm:cxn modelId="{A4BE5F32-2566-4950-B421-E31EB00A7492}" type="presParOf" srcId="{7CEC4BDA-7C02-40C0-95AA-F115F0F02625}" destId="{B5B4C080-D429-430E-AE1D-CBEDD140E7D4}" srcOrd="0" destOrd="0" presId="urn:microsoft.com/office/officeart/2005/8/layout/vList3"/>
    <dgm:cxn modelId="{43F78D87-A92D-48BB-A6BE-B250BA829F10}" type="presParOf" srcId="{7CEC4BDA-7C02-40C0-95AA-F115F0F02625}" destId="{80292827-6318-4499-A247-DE1E8A23511A}" srcOrd="1" destOrd="0" presId="urn:microsoft.com/office/officeart/2005/8/layout/vList3"/>
    <dgm:cxn modelId="{F91A109C-B223-454E-A7DC-9D7C64C1575C}" type="presParOf" srcId="{0BA96D05-8B57-4790-84E3-C2C7BF503E7B}" destId="{71ABF06A-480F-4653-A7F4-B32F599CA693}" srcOrd="3" destOrd="0" presId="urn:microsoft.com/office/officeart/2005/8/layout/vList3"/>
    <dgm:cxn modelId="{D00A50D9-9582-4668-A029-5E1E1441A401}" type="presParOf" srcId="{0BA96D05-8B57-4790-84E3-C2C7BF503E7B}" destId="{23ED9A02-492D-464C-A446-0457009858A0}" srcOrd="4" destOrd="0" presId="urn:microsoft.com/office/officeart/2005/8/layout/vList3"/>
    <dgm:cxn modelId="{C9B29C24-6B30-40D4-9942-FF11E9CA6922}" type="presParOf" srcId="{23ED9A02-492D-464C-A446-0457009858A0}" destId="{2850550E-61F9-48D1-A70F-012B352AEEBF}" srcOrd="0" destOrd="0" presId="urn:microsoft.com/office/officeart/2005/8/layout/vList3"/>
    <dgm:cxn modelId="{2468802A-315D-42CC-82AA-87AA7A8E421B}" type="presParOf" srcId="{23ED9A02-492D-464C-A446-0457009858A0}" destId="{F542F549-2DE0-4893-8E38-1A557A7FEA8C}" srcOrd="1" destOrd="0" presId="urn:microsoft.com/office/officeart/2005/8/layout/vList3"/>
    <dgm:cxn modelId="{F4D1C3FA-2071-4308-9A2D-B3124C2C57E4}" type="presParOf" srcId="{0BA96D05-8B57-4790-84E3-C2C7BF503E7B}" destId="{78B6C91B-AD99-48BB-A576-19B5F4A22FC9}" srcOrd="5" destOrd="0" presId="urn:microsoft.com/office/officeart/2005/8/layout/vList3"/>
    <dgm:cxn modelId="{63C572C7-4FDF-4038-8E20-1732C5AE9747}" type="presParOf" srcId="{0BA96D05-8B57-4790-84E3-C2C7BF503E7B}" destId="{933B6094-C8E4-4517-834A-9D59CD414024}" srcOrd="6" destOrd="0" presId="urn:microsoft.com/office/officeart/2005/8/layout/vList3"/>
    <dgm:cxn modelId="{59249191-77E7-4327-8EBB-8DA1EBCB6C80}" type="presParOf" srcId="{933B6094-C8E4-4517-834A-9D59CD414024}" destId="{FB65023F-F699-4646-A699-41ED3AEC367D}" srcOrd="0" destOrd="0" presId="urn:microsoft.com/office/officeart/2005/8/layout/vList3"/>
    <dgm:cxn modelId="{605F1659-C47E-4139-AE73-77F1E9A1FC77}" type="presParOf" srcId="{933B6094-C8E4-4517-834A-9D59CD414024}" destId="{BCC951D5-809C-4EA3-8F53-6922492C80D1}"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CD0133E4-5AF9-4D44-A66B-79AB314AC2B8}" type="doc">
      <dgm:prSet loTypeId="urn:microsoft.com/office/officeart/2005/8/layout/vList3" loCatId="picture" qsTypeId="urn:microsoft.com/office/officeart/2005/8/quickstyle/3d1" qsCatId="3D" csTypeId="urn:microsoft.com/office/officeart/2005/8/colors/colorful1" csCatId="colorful" phldr="1"/>
      <dgm:spPr/>
    </dgm:pt>
    <dgm:pt modelId="{28DEA4F4-56C2-4D43-9E1C-BF98DC4F1112}">
      <dgm:prSet phldrT="[Text]" custT="1"/>
      <dgm:spPr>
        <a:blipFill>
          <a:blip xmlns:r="http://schemas.openxmlformats.org/officeDocument/2006/relationships" r:embed="rId1"/>
          <a:stretch>
            <a:fillRect/>
          </a:stretch>
        </a:blipFill>
      </dgm:spPr>
      <dgm:t>
        <a:bodyPr/>
        <a:lstStyle/>
        <a:p>
          <a:r>
            <a:rPr lang="en-US">
              <a:noFill/>
            </a:rPr>
            <a:t> </a:t>
          </a:r>
        </a:p>
      </dgm:t>
    </dgm:pt>
    <dgm:pt modelId="{F512C9E1-B985-4801-900F-D0853D49EED3}" type="parTrans" cxnId="{1A6C5875-095B-4B80-91F7-10956226F4AB}">
      <dgm:prSet/>
      <dgm:spPr/>
      <dgm:t>
        <a:bodyPr/>
        <a:lstStyle/>
        <a:p>
          <a:endParaRPr lang="en-US"/>
        </a:p>
      </dgm:t>
    </dgm:pt>
    <dgm:pt modelId="{6550A610-46AC-4891-BF53-6FB48C28DB72}" type="sibTrans" cxnId="{1A6C5875-095B-4B80-91F7-10956226F4AB}">
      <dgm:prSet/>
      <dgm:spPr/>
      <dgm:t>
        <a:bodyPr/>
        <a:lstStyle/>
        <a:p>
          <a:endParaRPr lang="en-US"/>
        </a:p>
      </dgm:t>
    </dgm:pt>
    <dgm:pt modelId="{CE27B2B9-9719-4F2F-A394-619017E67416}">
      <dgm:prSet phldrT="[Text]" custT="1"/>
      <dgm:spPr>
        <a:blipFill>
          <a:blip xmlns:r="http://schemas.openxmlformats.org/officeDocument/2006/relationships" r:embed="rId2"/>
          <a:stretch>
            <a:fillRect/>
          </a:stretch>
        </a:blipFill>
      </dgm:spPr>
      <dgm:t>
        <a:bodyPr/>
        <a:lstStyle/>
        <a:p>
          <a:r>
            <a:rPr lang="en-US">
              <a:noFill/>
            </a:rPr>
            <a:t> </a:t>
          </a:r>
        </a:p>
      </dgm:t>
    </dgm:pt>
    <dgm:pt modelId="{747ADCDB-1FD8-4112-A591-8E39E6A33E24}" type="parTrans" cxnId="{5958BCC9-9354-4D07-8DFA-64BFEB3EA0A5}">
      <dgm:prSet/>
      <dgm:spPr/>
      <dgm:t>
        <a:bodyPr/>
        <a:lstStyle/>
        <a:p>
          <a:endParaRPr lang="en-US"/>
        </a:p>
      </dgm:t>
    </dgm:pt>
    <dgm:pt modelId="{823A1CD5-ED1F-463F-A53E-F7D05E721631}" type="sibTrans" cxnId="{5958BCC9-9354-4D07-8DFA-64BFEB3EA0A5}">
      <dgm:prSet/>
      <dgm:spPr/>
      <dgm:t>
        <a:bodyPr/>
        <a:lstStyle/>
        <a:p>
          <a:endParaRPr lang="en-US"/>
        </a:p>
      </dgm:t>
    </dgm:pt>
    <dgm:pt modelId="{25B4EADE-F69A-4E8B-9AEA-81606721F2AB}">
      <dgm:prSet phldrT="[Text]" custT="1"/>
      <dgm:spPr>
        <a:blipFill>
          <a:blip xmlns:r="http://schemas.openxmlformats.org/officeDocument/2006/relationships" r:embed="rId3"/>
          <a:stretch>
            <a:fillRect/>
          </a:stretch>
        </a:blipFill>
      </dgm:spPr>
      <dgm:t>
        <a:bodyPr/>
        <a:lstStyle/>
        <a:p>
          <a:r>
            <a:rPr lang="en-US">
              <a:noFill/>
            </a:rPr>
            <a:t> </a:t>
          </a:r>
        </a:p>
      </dgm:t>
    </dgm:pt>
    <dgm:pt modelId="{07D2CBC7-456A-4B9D-9426-952CB768B942}" type="parTrans" cxnId="{ED2394CB-230F-4446-9BD0-74C48FB95FE6}">
      <dgm:prSet/>
      <dgm:spPr/>
      <dgm:t>
        <a:bodyPr/>
        <a:lstStyle/>
        <a:p>
          <a:endParaRPr lang="en-US"/>
        </a:p>
      </dgm:t>
    </dgm:pt>
    <dgm:pt modelId="{3E1D0644-8CB5-415B-8838-0AEBA941670E}" type="sibTrans" cxnId="{ED2394CB-230F-4446-9BD0-74C48FB95FE6}">
      <dgm:prSet/>
      <dgm:spPr/>
      <dgm:t>
        <a:bodyPr/>
        <a:lstStyle/>
        <a:p>
          <a:endParaRPr lang="en-US"/>
        </a:p>
      </dgm:t>
    </dgm:pt>
    <dgm:pt modelId="{30601244-C9E0-4712-8C63-1AC700B41900}">
      <dgm:prSet phldrT="[Text]" custT="1"/>
      <dgm:spPr>
        <a:blipFill>
          <a:blip xmlns:r="http://schemas.openxmlformats.org/officeDocument/2006/relationships" r:embed="rId4"/>
          <a:stretch>
            <a:fillRect/>
          </a:stretch>
        </a:blipFill>
      </dgm:spPr>
      <dgm:t>
        <a:bodyPr/>
        <a:lstStyle/>
        <a:p>
          <a:r>
            <a:rPr lang="en-US">
              <a:noFill/>
            </a:rPr>
            <a:t> </a:t>
          </a:r>
        </a:p>
      </dgm:t>
    </dgm:pt>
    <dgm:pt modelId="{FCA3B581-2788-44C2-8361-A9609D529847}" type="sibTrans" cxnId="{7E5C0A8F-AC8F-4140-9F54-9B6C80F47C4B}">
      <dgm:prSet/>
      <dgm:spPr/>
      <dgm:t>
        <a:bodyPr/>
        <a:lstStyle/>
        <a:p>
          <a:endParaRPr lang="en-US"/>
        </a:p>
      </dgm:t>
    </dgm:pt>
    <dgm:pt modelId="{57706089-1D93-47E6-B86D-948144E676C5}" type="parTrans" cxnId="{7E5C0A8F-AC8F-4140-9F54-9B6C80F47C4B}">
      <dgm:prSet/>
      <dgm:spPr/>
      <dgm:t>
        <a:bodyPr/>
        <a:lstStyle/>
        <a:p>
          <a:endParaRPr lang="en-US"/>
        </a:p>
      </dgm:t>
    </dgm:pt>
    <dgm:pt modelId="{0BA96D05-8B57-4790-84E3-C2C7BF503E7B}" type="pres">
      <dgm:prSet presAssocID="{CD0133E4-5AF9-4D44-A66B-79AB314AC2B8}" presName="linearFlow" presStyleCnt="0">
        <dgm:presLayoutVars>
          <dgm:dir/>
          <dgm:resizeHandles val="exact"/>
        </dgm:presLayoutVars>
      </dgm:prSet>
      <dgm:spPr/>
    </dgm:pt>
    <dgm:pt modelId="{70C1BA74-4FAE-4786-84D8-197B4C396982}" type="pres">
      <dgm:prSet presAssocID="{30601244-C9E0-4712-8C63-1AC700B41900}" presName="composite" presStyleCnt="0"/>
      <dgm:spPr/>
    </dgm:pt>
    <dgm:pt modelId="{844C98AF-F15A-4F08-808B-6265DD0041AE}" type="pres">
      <dgm:prSet presAssocID="{30601244-C9E0-4712-8C63-1AC700B41900}" presName="imgShp" presStyleLbl="fgImgPlace1" presStyleIdx="0" presStyleCnt="4"/>
      <dgm:spPr>
        <a:blipFill>
          <a:blip xmlns:r="http://schemas.openxmlformats.org/officeDocument/2006/relationships" r:embed="rId5">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dgm:spPr>
    </dgm:pt>
    <dgm:pt modelId="{1EC74D61-05E5-4421-88ED-79CF1EF90484}" type="pres">
      <dgm:prSet presAssocID="{30601244-C9E0-4712-8C63-1AC700B41900}" presName="txShp" presStyleLbl="node1" presStyleIdx="0" presStyleCnt="4" custLinFactNeighborX="74" custLinFactNeighborY="-181">
        <dgm:presLayoutVars>
          <dgm:bulletEnabled val="1"/>
        </dgm:presLayoutVars>
      </dgm:prSet>
      <dgm:spPr/>
    </dgm:pt>
    <dgm:pt modelId="{F91CEFE5-C1A6-421A-A5CF-22D042BE07CC}" type="pres">
      <dgm:prSet presAssocID="{FCA3B581-2788-44C2-8361-A9609D529847}" presName="spacing" presStyleCnt="0"/>
      <dgm:spPr/>
    </dgm:pt>
    <dgm:pt modelId="{7CEC4BDA-7C02-40C0-95AA-F115F0F02625}" type="pres">
      <dgm:prSet presAssocID="{28DEA4F4-56C2-4D43-9E1C-BF98DC4F1112}" presName="composite" presStyleCnt="0"/>
      <dgm:spPr/>
    </dgm:pt>
    <dgm:pt modelId="{B5B4C080-D429-430E-AE1D-CBEDD140E7D4}" type="pres">
      <dgm:prSet presAssocID="{28DEA4F4-56C2-4D43-9E1C-BF98DC4F1112}" presName="imgShp" presStyleLbl="fgImgPlace1" presStyleIdx="1" presStyleCnt="4"/>
      <dgm:spPr>
        <a:blipFill>
          <a:blip xmlns:r="http://schemas.openxmlformats.org/officeDocument/2006/relationships" r:embed="rId6"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0292827-6318-4499-A247-DE1E8A23511A}" type="pres">
      <dgm:prSet presAssocID="{28DEA4F4-56C2-4D43-9E1C-BF98DC4F1112}" presName="txShp" presStyleLbl="node1" presStyleIdx="1" presStyleCnt="4">
        <dgm:presLayoutVars>
          <dgm:bulletEnabled val="1"/>
        </dgm:presLayoutVars>
      </dgm:prSet>
      <dgm:spPr/>
    </dgm:pt>
    <dgm:pt modelId="{71ABF06A-480F-4653-A7F4-B32F599CA693}" type="pres">
      <dgm:prSet presAssocID="{6550A610-46AC-4891-BF53-6FB48C28DB72}" presName="spacing" presStyleCnt="0"/>
      <dgm:spPr/>
    </dgm:pt>
    <dgm:pt modelId="{23ED9A02-492D-464C-A446-0457009858A0}" type="pres">
      <dgm:prSet presAssocID="{CE27B2B9-9719-4F2F-A394-619017E67416}" presName="composite" presStyleCnt="0"/>
      <dgm:spPr/>
    </dgm:pt>
    <dgm:pt modelId="{2850550E-61F9-48D1-A70F-012B352AEEBF}" type="pres">
      <dgm:prSet presAssocID="{CE27B2B9-9719-4F2F-A394-619017E67416}" presName="imgShp" presStyleLbl="fgImgPlace1" presStyleIdx="2" presStyleCnt="4"/>
      <dgm:spPr>
        <a:blipFill>
          <a:blip xmlns:r="http://schemas.openxmlformats.org/officeDocument/2006/relationships" r:embed="rId7"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F542F549-2DE0-4893-8E38-1A557A7FEA8C}" type="pres">
      <dgm:prSet presAssocID="{CE27B2B9-9719-4F2F-A394-619017E67416}" presName="txShp" presStyleLbl="node1" presStyleIdx="2" presStyleCnt="4">
        <dgm:presLayoutVars>
          <dgm:bulletEnabled val="1"/>
        </dgm:presLayoutVars>
      </dgm:prSet>
      <dgm:spPr/>
    </dgm:pt>
    <dgm:pt modelId="{78B6C91B-AD99-48BB-A576-19B5F4A22FC9}" type="pres">
      <dgm:prSet presAssocID="{823A1CD5-ED1F-463F-A53E-F7D05E721631}" presName="spacing" presStyleCnt="0"/>
      <dgm:spPr/>
    </dgm:pt>
    <dgm:pt modelId="{933B6094-C8E4-4517-834A-9D59CD414024}" type="pres">
      <dgm:prSet presAssocID="{25B4EADE-F69A-4E8B-9AEA-81606721F2AB}" presName="composite" presStyleCnt="0"/>
      <dgm:spPr/>
    </dgm:pt>
    <dgm:pt modelId="{FB65023F-F699-4646-A699-41ED3AEC367D}" type="pres">
      <dgm:prSet presAssocID="{25B4EADE-F69A-4E8B-9AEA-81606721F2AB}" presName="imgShp" presStyleLbl="fgImgPlace1" presStyleIdx="3" presStyleCnt="4"/>
      <dgm:spPr>
        <a:blipFill>
          <a:blip xmlns:r="http://schemas.openxmlformats.org/officeDocument/2006/relationships" r:embed="rId8">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CC951D5-809C-4EA3-8F53-6922492C80D1}" type="pres">
      <dgm:prSet presAssocID="{25B4EADE-F69A-4E8B-9AEA-81606721F2AB}" presName="txShp" presStyleLbl="node1" presStyleIdx="3" presStyleCnt="4">
        <dgm:presLayoutVars>
          <dgm:bulletEnabled val="1"/>
        </dgm:presLayoutVars>
      </dgm:prSet>
      <dgm:spPr/>
    </dgm:pt>
  </dgm:ptLst>
  <dgm:cxnLst>
    <dgm:cxn modelId="{1A6C5875-095B-4B80-91F7-10956226F4AB}" srcId="{CD0133E4-5AF9-4D44-A66B-79AB314AC2B8}" destId="{28DEA4F4-56C2-4D43-9E1C-BF98DC4F1112}" srcOrd="1" destOrd="0" parTransId="{F512C9E1-B985-4801-900F-D0853D49EED3}" sibTransId="{6550A610-46AC-4891-BF53-6FB48C28DB72}"/>
    <dgm:cxn modelId="{7E5C0A8F-AC8F-4140-9F54-9B6C80F47C4B}" srcId="{CD0133E4-5AF9-4D44-A66B-79AB314AC2B8}" destId="{30601244-C9E0-4712-8C63-1AC700B41900}" srcOrd="0" destOrd="0" parTransId="{57706089-1D93-47E6-B86D-948144E676C5}" sibTransId="{FCA3B581-2788-44C2-8361-A9609D529847}"/>
    <dgm:cxn modelId="{99E3F08F-85A8-47B4-B2CF-89AE63C838E4}" type="presOf" srcId="{30601244-C9E0-4712-8C63-1AC700B41900}" destId="{1EC74D61-05E5-4421-88ED-79CF1EF90484}" srcOrd="0" destOrd="0" presId="urn:microsoft.com/office/officeart/2005/8/layout/vList3"/>
    <dgm:cxn modelId="{20FA5DA2-14C7-49C6-A54E-CBBF0651D3A7}" type="presOf" srcId="{28DEA4F4-56C2-4D43-9E1C-BF98DC4F1112}" destId="{80292827-6318-4499-A247-DE1E8A23511A}" srcOrd="0" destOrd="0" presId="urn:microsoft.com/office/officeart/2005/8/layout/vList3"/>
    <dgm:cxn modelId="{A113B3A4-401D-4263-A0A7-CFE7D59FD201}" type="presOf" srcId="{CE27B2B9-9719-4F2F-A394-619017E67416}" destId="{F542F549-2DE0-4893-8E38-1A557A7FEA8C}" srcOrd="0" destOrd="0" presId="urn:microsoft.com/office/officeart/2005/8/layout/vList3"/>
    <dgm:cxn modelId="{5958BCC9-9354-4D07-8DFA-64BFEB3EA0A5}" srcId="{CD0133E4-5AF9-4D44-A66B-79AB314AC2B8}" destId="{CE27B2B9-9719-4F2F-A394-619017E67416}" srcOrd="2" destOrd="0" parTransId="{747ADCDB-1FD8-4112-A591-8E39E6A33E24}" sibTransId="{823A1CD5-ED1F-463F-A53E-F7D05E721631}"/>
    <dgm:cxn modelId="{ED2394CB-230F-4446-9BD0-74C48FB95FE6}" srcId="{CD0133E4-5AF9-4D44-A66B-79AB314AC2B8}" destId="{25B4EADE-F69A-4E8B-9AEA-81606721F2AB}" srcOrd="3" destOrd="0" parTransId="{07D2CBC7-456A-4B9D-9426-952CB768B942}" sibTransId="{3E1D0644-8CB5-415B-8838-0AEBA941670E}"/>
    <dgm:cxn modelId="{DD4281D5-1794-46E6-B9AD-E998E8D37FCE}" type="presOf" srcId="{25B4EADE-F69A-4E8B-9AEA-81606721F2AB}" destId="{BCC951D5-809C-4EA3-8F53-6922492C80D1}" srcOrd="0" destOrd="0" presId="urn:microsoft.com/office/officeart/2005/8/layout/vList3"/>
    <dgm:cxn modelId="{0C273DF1-8B0C-405C-9F33-FEC7465AA161}" type="presOf" srcId="{CD0133E4-5AF9-4D44-A66B-79AB314AC2B8}" destId="{0BA96D05-8B57-4790-84E3-C2C7BF503E7B}" srcOrd="0" destOrd="0" presId="urn:microsoft.com/office/officeart/2005/8/layout/vList3"/>
    <dgm:cxn modelId="{05A27B8F-EB90-4922-8204-906C912A491C}" type="presParOf" srcId="{0BA96D05-8B57-4790-84E3-C2C7BF503E7B}" destId="{70C1BA74-4FAE-4786-84D8-197B4C396982}" srcOrd="0" destOrd="0" presId="urn:microsoft.com/office/officeart/2005/8/layout/vList3"/>
    <dgm:cxn modelId="{82DE4AED-74DE-404F-AA9C-A6BA4F355BDA}" type="presParOf" srcId="{70C1BA74-4FAE-4786-84D8-197B4C396982}" destId="{844C98AF-F15A-4F08-808B-6265DD0041AE}" srcOrd="0" destOrd="0" presId="urn:microsoft.com/office/officeart/2005/8/layout/vList3"/>
    <dgm:cxn modelId="{38473FF9-C94D-4D3A-9105-E2FE9B391A12}" type="presParOf" srcId="{70C1BA74-4FAE-4786-84D8-197B4C396982}" destId="{1EC74D61-05E5-4421-88ED-79CF1EF90484}" srcOrd="1" destOrd="0" presId="urn:microsoft.com/office/officeart/2005/8/layout/vList3"/>
    <dgm:cxn modelId="{D3BF95A0-E6BC-4EC5-AE1A-A1B694483330}" type="presParOf" srcId="{0BA96D05-8B57-4790-84E3-C2C7BF503E7B}" destId="{F91CEFE5-C1A6-421A-A5CF-22D042BE07CC}" srcOrd="1" destOrd="0" presId="urn:microsoft.com/office/officeart/2005/8/layout/vList3"/>
    <dgm:cxn modelId="{158D9DFC-AC22-468E-B072-0D96A31C99F5}" type="presParOf" srcId="{0BA96D05-8B57-4790-84E3-C2C7BF503E7B}" destId="{7CEC4BDA-7C02-40C0-95AA-F115F0F02625}" srcOrd="2" destOrd="0" presId="urn:microsoft.com/office/officeart/2005/8/layout/vList3"/>
    <dgm:cxn modelId="{A4BE5F32-2566-4950-B421-E31EB00A7492}" type="presParOf" srcId="{7CEC4BDA-7C02-40C0-95AA-F115F0F02625}" destId="{B5B4C080-D429-430E-AE1D-CBEDD140E7D4}" srcOrd="0" destOrd="0" presId="urn:microsoft.com/office/officeart/2005/8/layout/vList3"/>
    <dgm:cxn modelId="{43F78D87-A92D-48BB-A6BE-B250BA829F10}" type="presParOf" srcId="{7CEC4BDA-7C02-40C0-95AA-F115F0F02625}" destId="{80292827-6318-4499-A247-DE1E8A23511A}" srcOrd="1" destOrd="0" presId="urn:microsoft.com/office/officeart/2005/8/layout/vList3"/>
    <dgm:cxn modelId="{F91A109C-B223-454E-A7DC-9D7C64C1575C}" type="presParOf" srcId="{0BA96D05-8B57-4790-84E3-C2C7BF503E7B}" destId="{71ABF06A-480F-4653-A7F4-B32F599CA693}" srcOrd="3" destOrd="0" presId="urn:microsoft.com/office/officeart/2005/8/layout/vList3"/>
    <dgm:cxn modelId="{D00A50D9-9582-4668-A029-5E1E1441A401}" type="presParOf" srcId="{0BA96D05-8B57-4790-84E3-C2C7BF503E7B}" destId="{23ED9A02-492D-464C-A446-0457009858A0}" srcOrd="4" destOrd="0" presId="urn:microsoft.com/office/officeart/2005/8/layout/vList3"/>
    <dgm:cxn modelId="{C9B29C24-6B30-40D4-9942-FF11E9CA6922}" type="presParOf" srcId="{23ED9A02-492D-464C-A446-0457009858A0}" destId="{2850550E-61F9-48D1-A70F-012B352AEEBF}" srcOrd="0" destOrd="0" presId="urn:microsoft.com/office/officeart/2005/8/layout/vList3"/>
    <dgm:cxn modelId="{2468802A-315D-42CC-82AA-87AA7A8E421B}" type="presParOf" srcId="{23ED9A02-492D-464C-A446-0457009858A0}" destId="{F542F549-2DE0-4893-8E38-1A557A7FEA8C}" srcOrd="1" destOrd="0" presId="urn:microsoft.com/office/officeart/2005/8/layout/vList3"/>
    <dgm:cxn modelId="{F4D1C3FA-2071-4308-9A2D-B3124C2C57E4}" type="presParOf" srcId="{0BA96D05-8B57-4790-84E3-C2C7BF503E7B}" destId="{78B6C91B-AD99-48BB-A576-19B5F4A22FC9}" srcOrd="5" destOrd="0" presId="urn:microsoft.com/office/officeart/2005/8/layout/vList3"/>
    <dgm:cxn modelId="{63C572C7-4FDF-4038-8E20-1732C5AE9747}" type="presParOf" srcId="{0BA96D05-8B57-4790-84E3-C2C7BF503E7B}" destId="{933B6094-C8E4-4517-834A-9D59CD414024}" srcOrd="6" destOrd="0" presId="urn:microsoft.com/office/officeart/2005/8/layout/vList3"/>
    <dgm:cxn modelId="{59249191-77E7-4327-8EBB-8DA1EBCB6C80}" type="presParOf" srcId="{933B6094-C8E4-4517-834A-9D59CD414024}" destId="{FB65023F-F699-4646-A699-41ED3AEC367D}" srcOrd="0" destOrd="0" presId="urn:microsoft.com/office/officeart/2005/8/layout/vList3"/>
    <dgm:cxn modelId="{605F1659-C47E-4139-AE73-77F1E9A1FC77}" type="presParOf" srcId="{933B6094-C8E4-4517-834A-9D59CD414024}" destId="{BCC951D5-809C-4EA3-8F53-6922492C80D1}"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74D61-05E5-4421-88ED-79CF1EF90484}">
      <dsp:nvSpPr>
        <dsp:cNvPr id="0" name=""/>
        <dsp:cNvSpPr/>
      </dsp:nvSpPr>
      <dsp:spPr>
        <a:xfrm rot="10800000">
          <a:off x="2551874" y="2893"/>
          <a:ext cx="8659827" cy="1482557"/>
        </a:xfrm>
        <a:prstGeom prst="homePlate">
          <a:avLst/>
        </a:prstGeom>
        <a:solidFill>
          <a:schemeClr val="accent2">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767" tIns="182880" rIns="341376" bIns="182880" numCol="1" spcCol="1270" anchor="ctr" anchorCtr="0">
          <a:noAutofit/>
        </a:bodyPr>
        <a:lstStyle/>
        <a:p>
          <a:pPr lvl="0" algn="ctr" defTabSz="2133600">
            <a:lnSpc>
              <a:spcPct val="90000"/>
            </a:lnSpc>
            <a:spcBef>
              <a:spcPct val="0"/>
            </a:spcBef>
            <a:spcAft>
              <a:spcPct val="35000"/>
            </a:spcAft>
          </a:pPr>
          <a14:m xmlns:a14="http://schemas.microsoft.com/office/drawing/2010/main">
            <m:oMath xmlns:m="http://schemas.openxmlformats.org/officeDocument/2006/math">
              <m:r>
                <a:rPr lang="en-US" sz="4800" b="1" i="0" kern="1200" smtClean="0">
                  <a:solidFill>
                    <a:srgbClr val="002060"/>
                  </a:solidFill>
                  <a:latin typeface="Cambria Math" panose="02040503050406030204" pitchFamily="18" charset="0"/>
                  <a:cs typeface="Arial"/>
                  <a:sym typeface="Arial"/>
                </a:rPr>
                <m:t>𝐔</m:t>
              </m:r>
              <m:r>
                <a:rPr lang="vi-VN" sz="4800" b="1" i="0" kern="1200" smtClean="0">
                  <a:solidFill>
                    <a:srgbClr val="002060"/>
                  </a:solidFill>
                  <a:latin typeface="Cambria Math" panose="02040503050406030204" pitchFamily="18" charset="0"/>
                  <a:cs typeface="Arial"/>
                  <a:sym typeface="Arial"/>
                </a:rPr>
                <m:t> </m:t>
              </m:r>
              <m:r>
                <a:rPr lang="en-US" sz="4800" b="1" i="0" kern="1200" smtClean="0">
                  <a:solidFill>
                    <a:srgbClr val="002060"/>
                  </a:solidFill>
                  <a:latin typeface="Cambria Math" panose="02040503050406030204" pitchFamily="18" charset="0"/>
                  <a:cs typeface="Arial"/>
                  <a:sym typeface="Arial"/>
                </a:rPr>
                <m:t>=</m:t>
              </m:r>
              <m:r>
                <a:rPr lang="en-US" sz="4800" b="1" i="0" kern="1200" smtClean="0">
                  <a:solidFill>
                    <a:srgbClr val="002060"/>
                  </a:solidFill>
                  <a:latin typeface="Cambria Math" panose="02040503050406030204" pitchFamily="18" charset="0"/>
                  <a:cs typeface="Arial"/>
                  <a:sym typeface="Arial"/>
                </a:rPr>
                <m:t>𝟓𝟎</m:t>
              </m:r>
            </m:oMath>
          </a14:m>
          <a:r>
            <a:rPr lang="vi-VN" sz="4800" b="1" i="0" kern="1200" dirty="0">
              <a:solidFill>
                <a:srgbClr val="002060"/>
              </a:solidFill>
              <a:latin typeface="Times New Roman" panose="02020603050405020304" pitchFamily="18" charset="0"/>
              <a:cs typeface="Times New Roman" panose="02020603050405020304" pitchFamily="18" charset="0"/>
            </a:rPr>
            <a:t> </a:t>
          </a:r>
          <a:r>
            <a:rPr lang="el-GR" sz="4800" b="1" i="0" kern="1200" dirty="0">
              <a:solidFill>
                <a:srgbClr val="002060"/>
              </a:solidFill>
              <a:latin typeface="Times New Roman" panose="02020603050405020304" pitchFamily="18" charset="0"/>
              <a:cs typeface="Times New Roman" panose="02020603050405020304" pitchFamily="18" charset="0"/>
            </a:rPr>
            <a:t>Ω</a:t>
          </a:r>
          <a:endParaRPr lang="en-US" sz="4800" b="1" i="0" kern="1200" dirty="0">
            <a:solidFill>
              <a:srgbClr val="002060"/>
            </a:solidFill>
            <a:latin typeface="Times New Roman" panose="02020603050405020304" pitchFamily="18" charset="0"/>
            <a:cs typeface="Times New Roman" panose="02020603050405020304" pitchFamily="18" charset="0"/>
          </a:endParaRPr>
        </a:p>
      </dsp:txBody>
      <dsp:txXfrm rot="10800000">
        <a:off x="2922513" y="2893"/>
        <a:ext cx="8289188" cy="1482557"/>
      </dsp:txXfrm>
    </dsp:sp>
    <dsp:sp modelId="{844C98AF-F15A-4F08-808B-6265DD0041AE}">
      <dsp:nvSpPr>
        <dsp:cNvPr id="0" name=""/>
        <dsp:cNvSpPr/>
      </dsp:nvSpPr>
      <dsp:spPr>
        <a:xfrm>
          <a:off x="1810595" y="2893"/>
          <a:ext cx="1482557" cy="1482557"/>
        </a:xfrm>
        <a:prstGeom prst="ellipse">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0292827-6318-4499-A247-DE1E8A23511A}">
      <dsp:nvSpPr>
        <dsp:cNvPr id="0" name=""/>
        <dsp:cNvSpPr/>
      </dsp:nvSpPr>
      <dsp:spPr>
        <a:xfrm rot="10800000">
          <a:off x="2551874" y="1928006"/>
          <a:ext cx="8659827" cy="1482557"/>
        </a:xfrm>
        <a:prstGeom prst="homePlate">
          <a:avLst/>
        </a:prstGeom>
        <a:solidFill>
          <a:schemeClr val="accent1">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767" tIns="182880" rIns="341376" bIns="182880" numCol="1" spcCol="1270" anchor="ctr" anchorCtr="0">
          <a:noAutofit/>
        </a:bodyPr>
        <a:lstStyle/>
        <a:p>
          <a:pPr lvl="0" algn="ctr" defTabSz="2133600">
            <a:lnSpc>
              <a:spcPct val="90000"/>
            </a:lnSpc>
            <a:spcBef>
              <a:spcPct val="0"/>
            </a:spcBef>
            <a:spcAft>
              <a:spcPct val="35000"/>
            </a:spcAft>
          </a:pPr>
          <a14:m xmlns:a14="http://schemas.microsoft.com/office/drawing/2010/main">
            <m:oMath xmlns:m="http://schemas.openxmlformats.org/officeDocument/2006/math">
              <m:r>
                <a:rPr lang="en-US" sz="4800" b="1" i="0" kern="1200" smtClean="0">
                  <a:solidFill>
                    <a:srgbClr val="002060"/>
                  </a:solidFill>
                  <a:latin typeface="Cambria Math" panose="02040503050406030204" pitchFamily="18" charset="0"/>
                  <a:cs typeface="Arial"/>
                  <a:sym typeface="Arial"/>
                </a:rPr>
                <m:t>𝐔</m:t>
              </m:r>
              <m:r>
                <a:rPr lang="vi-VN" sz="4800" b="1" i="0" kern="1200" smtClean="0">
                  <a:solidFill>
                    <a:srgbClr val="002060"/>
                  </a:solidFill>
                  <a:latin typeface="Cambria Math" panose="02040503050406030204" pitchFamily="18" charset="0"/>
                  <a:cs typeface="Arial"/>
                  <a:sym typeface="Arial"/>
                </a:rPr>
                <m:t> =</m:t>
              </m:r>
              <m:r>
                <a:rPr lang="en-US" sz="4800" b="1" i="0" kern="1200" smtClean="0">
                  <a:solidFill>
                    <a:srgbClr val="002060"/>
                  </a:solidFill>
                  <a:latin typeface="Cambria Math" panose="02040503050406030204" pitchFamily="18" charset="0"/>
                  <a:cs typeface="Arial"/>
                  <a:sym typeface="Arial"/>
                </a:rPr>
                <m:t>𝟓𝟎</m:t>
              </m:r>
            </m:oMath>
          </a14:m>
          <a:r>
            <a:rPr lang="vi-VN" sz="4800" b="1" i="0" kern="1200" dirty="0">
              <a:solidFill>
                <a:srgbClr val="002060"/>
              </a:solidFill>
              <a:latin typeface="Times New Roman" panose="02020603050405020304" pitchFamily="18" charset="0"/>
              <a:cs typeface="Times New Roman" panose="02020603050405020304" pitchFamily="18" charset="0"/>
            </a:rPr>
            <a:t> </a:t>
          </a:r>
          <a:r>
            <a:rPr lang="en-US" sz="4800" b="1" i="0" kern="1200" dirty="0">
              <a:solidFill>
                <a:srgbClr val="002060"/>
              </a:solidFill>
              <a:latin typeface="Times New Roman" panose="02020603050405020304" pitchFamily="18" charset="0"/>
              <a:cs typeface="Times New Roman" panose="02020603050405020304" pitchFamily="18" charset="0"/>
            </a:rPr>
            <a:t>V</a:t>
          </a:r>
          <a:endParaRPr lang="en-US" sz="4800" kern="1200" dirty="0">
            <a:solidFill>
              <a:schemeClr val="tx1"/>
            </a:solidFill>
            <a:latin typeface="Times New Roman" panose="02020603050405020304" pitchFamily="18" charset="0"/>
            <a:cs typeface="Times New Roman" panose="02020603050405020304" pitchFamily="18" charset="0"/>
          </a:endParaRPr>
        </a:p>
      </dsp:txBody>
      <dsp:txXfrm rot="10800000">
        <a:off x="2922513" y="1928006"/>
        <a:ext cx="8289188" cy="1482557"/>
      </dsp:txXfrm>
    </dsp:sp>
    <dsp:sp modelId="{B5B4C080-D429-430E-AE1D-CBEDD140E7D4}">
      <dsp:nvSpPr>
        <dsp:cNvPr id="0" name=""/>
        <dsp:cNvSpPr/>
      </dsp:nvSpPr>
      <dsp:spPr>
        <a:xfrm>
          <a:off x="1810595" y="1928006"/>
          <a:ext cx="1482557" cy="1482557"/>
        </a:xfrm>
        <a:prstGeom prst="ellipse">
          <a:avLst/>
        </a:prstGeom>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542F549-2DE0-4893-8E38-1A557A7FEA8C}">
      <dsp:nvSpPr>
        <dsp:cNvPr id="0" name=""/>
        <dsp:cNvSpPr/>
      </dsp:nvSpPr>
      <dsp:spPr>
        <a:xfrm rot="10800000">
          <a:off x="2551874" y="3853118"/>
          <a:ext cx="8659827" cy="1482557"/>
        </a:xfrm>
        <a:prstGeom prst="homePlate">
          <a:avLst/>
        </a:prstGeom>
        <a:solidFill>
          <a:schemeClr val="accent6">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767" tIns="182880" rIns="341376" bIns="182880" numCol="1" spcCol="1270" anchor="ctr" anchorCtr="0">
          <a:noAutofit/>
        </a:bodyPr>
        <a:lstStyle/>
        <a:p>
          <a:pPr lvl="0" algn="ctr" defTabSz="2133600">
            <a:lnSpc>
              <a:spcPct val="90000"/>
            </a:lnSpc>
            <a:spcBef>
              <a:spcPct val="0"/>
            </a:spcBef>
            <a:spcAft>
              <a:spcPct val="35000"/>
            </a:spcAft>
          </a:pPr>
          <a14:m xmlns:a14="http://schemas.microsoft.com/office/drawing/2010/main">
            <m:oMath xmlns:m="http://schemas.openxmlformats.org/officeDocument/2006/math">
              <m:r>
                <a:rPr lang="en-US" sz="4800" b="1" i="0" kern="1200" smtClean="0">
                  <a:solidFill>
                    <a:srgbClr val="002060"/>
                  </a:solidFill>
                  <a:latin typeface="Cambria Math" panose="02040503050406030204" pitchFamily="18" charset="0"/>
                  <a:cs typeface="Arial"/>
                  <a:sym typeface="Arial"/>
                </a:rPr>
                <m:t>𝐔</m:t>
              </m:r>
              <m:r>
                <a:rPr lang="vi-VN" sz="4800" b="1" i="0" kern="1200" smtClean="0">
                  <a:solidFill>
                    <a:srgbClr val="002060"/>
                  </a:solidFill>
                  <a:latin typeface="Cambria Math" panose="02040503050406030204" pitchFamily="18" charset="0"/>
                  <a:cs typeface="Arial"/>
                  <a:sym typeface="Arial"/>
                </a:rPr>
                <m:t> = </m:t>
              </m:r>
              <m:r>
                <a:rPr lang="vi-VN" sz="4800" b="1" i="1" kern="1200" smtClean="0">
                  <a:solidFill>
                    <a:srgbClr val="002060"/>
                  </a:solidFill>
                  <a:latin typeface="Cambria Math" panose="02040503050406030204" pitchFamily="18" charset="0"/>
                  <a:cs typeface="Arial"/>
                  <a:sym typeface="Arial"/>
                </a:rPr>
                <m:t>25</m:t>
              </m:r>
              <m:r>
                <a:rPr lang="vi-VN" sz="4800" b="1" i="0" kern="1200" smtClean="0">
                  <a:solidFill>
                    <a:srgbClr val="002060"/>
                  </a:solidFill>
                  <a:latin typeface="Cambria Math" panose="02040503050406030204" pitchFamily="18" charset="0"/>
                  <a:cs typeface="Arial"/>
                  <a:sym typeface="Arial"/>
                </a:rPr>
                <m:t>𝟎</m:t>
              </m:r>
            </m:oMath>
          </a14:m>
          <a:r>
            <a:rPr lang="vi-VN" sz="4800" b="1" i="0" kern="1200" dirty="0">
              <a:solidFill>
                <a:srgbClr val="002060"/>
              </a:solidFill>
              <a:latin typeface="Times New Roman" panose="02020603050405020304" pitchFamily="18" charset="0"/>
              <a:cs typeface="Times New Roman" panose="02020603050405020304" pitchFamily="18" charset="0"/>
            </a:rPr>
            <a:t> </a:t>
          </a:r>
          <a:r>
            <a:rPr lang="en-US" sz="4800" b="1" i="0" kern="1200" dirty="0">
              <a:solidFill>
                <a:srgbClr val="002060"/>
              </a:solidFill>
              <a:latin typeface="Times New Roman" panose="02020603050405020304" pitchFamily="18" charset="0"/>
              <a:cs typeface="Times New Roman" panose="02020603050405020304" pitchFamily="18" charset="0"/>
            </a:rPr>
            <a:t>V</a:t>
          </a:r>
          <a:endParaRPr lang="en-US" sz="4800" kern="1200" dirty="0">
            <a:solidFill>
              <a:schemeClr val="tx1"/>
            </a:solidFill>
            <a:latin typeface="Times New Roman" panose="02020603050405020304" pitchFamily="18" charset="0"/>
            <a:cs typeface="Times New Roman" panose="02020603050405020304" pitchFamily="18" charset="0"/>
          </a:endParaRPr>
        </a:p>
      </dsp:txBody>
      <dsp:txXfrm rot="10800000">
        <a:off x="2922513" y="3853118"/>
        <a:ext cx="8289188" cy="1482557"/>
      </dsp:txXfrm>
    </dsp:sp>
    <dsp:sp modelId="{2850550E-61F9-48D1-A70F-012B352AEEBF}">
      <dsp:nvSpPr>
        <dsp:cNvPr id="0" name=""/>
        <dsp:cNvSpPr/>
      </dsp:nvSpPr>
      <dsp:spPr>
        <a:xfrm>
          <a:off x="1810595" y="3853118"/>
          <a:ext cx="1482557" cy="1482557"/>
        </a:xfrm>
        <a:prstGeom prst="ellipse">
          <a:avLst/>
        </a:prstGeom>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CC951D5-809C-4EA3-8F53-6922492C80D1}">
      <dsp:nvSpPr>
        <dsp:cNvPr id="0" name=""/>
        <dsp:cNvSpPr/>
      </dsp:nvSpPr>
      <dsp:spPr>
        <a:xfrm rot="10800000">
          <a:off x="2551874" y="5778231"/>
          <a:ext cx="8659827" cy="1482557"/>
        </a:xfrm>
        <a:prstGeom prst="homePlate">
          <a:avLst/>
        </a:prstGeom>
        <a:solidFill>
          <a:schemeClr val="tx2">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767" tIns="182880" rIns="341376" bIns="182880" numCol="1" spcCol="1270" anchor="ctr" anchorCtr="0">
          <a:noAutofit/>
        </a:bodyPr>
        <a:lstStyle/>
        <a:p>
          <a:pPr lvl="0" algn="ctr" defTabSz="2133600">
            <a:lnSpc>
              <a:spcPct val="90000"/>
            </a:lnSpc>
            <a:spcBef>
              <a:spcPct val="0"/>
            </a:spcBef>
            <a:spcAft>
              <a:spcPct val="35000"/>
            </a:spcAft>
          </a:pPr>
          <a14:m xmlns:a14="http://schemas.microsoft.com/office/drawing/2010/main">
            <m:oMath xmlns:m="http://schemas.openxmlformats.org/officeDocument/2006/math">
              <m:r>
                <a:rPr lang="en-US" sz="4800" b="1" i="0" kern="1200" smtClean="0">
                  <a:solidFill>
                    <a:srgbClr val="002060"/>
                  </a:solidFill>
                  <a:latin typeface="Cambria Math" panose="02040503050406030204" pitchFamily="18" charset="0"/>
                  <a:cs typeface="Arial"/>
                  <a:sym typeface="Arial"/>
                </a:rPr>
                <m:t>𝐔</m:t>
              </m:r>
              <m:r>
                <a:rPr lang="vi-VN" sz="4800" b="1" i="0" kern="1200" smtClean="0">
                  <a:solidFill>
                    <a:srgbClr val="002060"/>
                  </a:solidFill>
                  <a:latin typeface="Cambria Math" panose="02040503050406030204" pitchFamily="18" charset="0"/>
                  <a:cs typeface="Arial"/>
                  <a:sym typeface="Arial"/>
                </a:rPr>
                <m:t> =</m:t>
              </m:r>
              <m:r>
                <a:rPr lang="en-US" sz="4800" b="1" i="1" kern="1200" smtClean="0">
                  <a:solidFill>
                    <a:srgbClr val="002060"/>
                  </a:solidFill>
                  <a:latin typeface="Cambria Math" panose="02040503050406030204" pitchFamily="18" charset="0"/>
                  <a:cs typeface="Arial"/>
                  <a:sym typeface="Arial"/>
                </a:rPr>
                <m:t>𝟓𝟎</m:t>
              </m:r>
              <m:rad>
                <m:radPr>
                  <m:degHide m:val="on"/>
                  <m:ctrlPr>
                    <a:rPr lang="vi-VN" sz="4800" b="1" i="1" kern="1200" smtClean="0">
                      <a:solidFill>
                        <a:srgbClr val="002060"/>
                      </a:solidFill>
                      <a:latin typeface="Cambria Math" panose="02040503050406030204" pitchFamily="18" charset="0"/>
                      <a:cs typeface="Arial"/>
                      <a:sym typeface="Arial"/>
                    </a:rPr>
                  </m:ctrlPr>
                </m:radPr>
                <m:deg/>
                <m:e>
                  <m:r>
                    <a:rPr lang="vi-VN" sz="4800" b="1" i="1" kern="1200" smtClean="0">
                      <a:solidFill>
                        <a:srgbClr val="002060"/>
                      </a:solidFill>
                      <a:latin typeface="Cambria Math" panose="02040503050406030204" pitchFamily="18" charset="0"/>
                      <a:cs typeface="Arial"/>
                      <a:sym typeface="Arial"/>
                    </a:rPr>
                    <m:t>2</m:t>
                  </m:r>
                </m:e>
              </m:rad>
            </m:oMath>
          </a14:m>
          <a:r>
            <a:rPr lang="vi-VN" sz="4800" b="1" i="0" kern="1200" dirty="0">
              <a:solidFill>
                <a:srgbClr val="002060"/>
              </a:solidFill>
              <a:latin typeface="Times New Roman" panose="02020603050405020304" pitchFamily="18" charset="0"/>
              <a:cs typeface="Times New Roman" panose="02020603050405020304" pitchFamily="18" charset="0"/>
            </a:rPr>
            <a:t> </a:t>
          </a:r>
          <a:r>
            <a:rPr lang="en-US" sz="4800" b="1" i="0" kern="1200" dirty="0">
              <a:solidFill>
                <a:srgbClr val="002060"/>
              </a:solidFill>
              <a:latin typeface="Times New Roman" panose="02020603050405020304" pitchFamily="18" charset="0"/>
              <a:cs typeface="Times New Roman" panose="02020603050405020304" pitchFamily="18" charset="0"/>
            </a:rPr>
            <a:t>V</a:t>
          </a:r>
          <a:endParaRPr lang="en-US" sz="4800" kern="1200" dirty="0">
            <a:solidFill>
              <a:schemeClr val="tx1"/>
            </a:solidFill>
            <a:latin typeface="Times New Roman" panose="02020603050405020304" pitchFamily="18" charset="0"/>
            <a:cs typeface="Times New Roman" panose="02020603050405020304" pitchFamily="18" charset="0"/>
          </a:endParaRPr>
        </a:p>
      </dsp:txBody>
      <dsp:txXfrm rot="10800000">
        <a:off x="2922513" y="5778231"/>
        <a:ext cx="8289188" cy="1482557"/>
      </dsp:txXfrm>
    </dsp:sp>
    <dsp:sp modelId="{FB65023F-F699-4646-A699-41ED3AEC367D}">
      <dsp:nvSpPr>
        <dsp:cNvPr id="0" name=""/>
        <dsp:cNvSpPr/>
      </dsp:nvSpPr>
      <dsp:spPr>
        <a:xfrm>
          <a:off x="1810595" y="5778231"/>
          <a:ext cx="1482557" cy="1482557"/>
        </a:xfrm>
        <a:prstGeom prst="ellipse">
          <a:avLst/>
        </a:prstGeom>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74D61-05E5-4421-88ED-79CF1EF90484}">
      <dsp:nvSpPr>
        <dsp:cNvPr id="0" name=""/>
        <dsp:cNvSpPr/>
      </dsp:nvSpPr>
      <dsp:spPr>
        <a:xfrm rot="10800000">
          <a:off x="-1" y="2214"/>
          <a:ext cx="9642076" cy="1482562"/>
        </a:xfrm>
        <a:prstGeom prst="homePlate">
          <a:avLst/>
        </a:prstGeom>
        <a:solidFill>
          <a:schemeClr val="accent4">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769" tIns="274320" rIns="512064" bIns="274320" numCol="1" spcCol="1270" anchor="ctr" anchorCtr="0">
          <a:noAutofit/>
        </a:bodyPr>
        <a:lstStyle/>
        <a:p>
          <a:pPr lvl="0" algn="ctr" defTabSz="3200400">
            <a:lnSpc>
              <a:spcPct val="90000"/>
            </a:lnSpc>
            <a:spcBef>
              <a:spcPct val="0"/>
            </a:spcBef>
            <a:spcAft>
              <a:spcPct val="35000"/>
            </a:spcAft>
          </a:pPr>
          <a:endParaRPr lang="en-US" sz="7200" b="1" kern="1200" dirty="0">
            <a:latin typeface="Times New Roman" panose="02020603050405020304" pitchFamily="18" charset="0"/>
            <a:cs typeface="Times New Roman" panose="02020603050405020304" pitchFamily="18" charset="0"/>
          </a:endParaRPr>
        </a:p>
      </dsp:txBody>
      <dsp:txXfrm rot="10800000">
        <a:off x="370639" y="2214"/>
        <a:ext cx="9271436" cy="1482562"/>
      </dsp:txXfrm>
    </dsp:sp>
    <dsp:sp modelId="{844C98AF-F15A-4F08-808B-6265DD0041AE}">
      <dsp:nvSpPr>
        <dsp:cNvPr id="0" name=""/>
        <dsp:cNvSpPr/>
      </dsp:nvSpPr>
      <dsp:spPr>
        <a:xfrm>
          <a:off x="0" y="0"/>
          <a:ext cx="1482562" cy="1482562"/>
        </a:xfrm>
        <a:prstGeom prst="ellipse">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0292827-6318-4499-A247-DE1E8A23511A}">
      <dsp:nvSpPr>
        <dsp:cNvPr id="0" name=""/>
        <dsp:cNvSpPr/>
      </dsp:nvSpPr>
      <dsp:spPr>
        <a:xfrm rot="10800000">
          <a:off x="-1" y="1928000"/>
          <a:ext cx="9642076" cy="1482562"/>
        </a:xfrm>
        <a:prstGeom prst="homePlate">
          <a:avLst/>
        </a:prstGeom>
        <a:solidFill>
          <a:schemeClr val="accent1">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769" tIns="274320" rIns="512064" bIns="274320" numCol="1" spcCol="1270" anchor="ctr" anchorCtr="0">
          <a:noAutofit/>
        </a:bodyPr>
        <a:lstStyle/>
        <a:p>
          <a:pPr lvl="0" algn="ctr" defTabSz="3200400">
            <a:lnSpc>
              <a:spcPct val="90000"/>
            </a:lnSpc>
            <a:spcBef>
              <a:spcPct val="0"/>
            </a:spcBef>
            <a:spcAft>
              <a:spcPct val="35000"/>
            </a:spcAft>
          </a:pPr>
          <a:endParaRPr lang="en-US" sz="7200" b="1" kern="1200" dirty="0"/>
        </a:p>
      </dsp:txBody>
      <dsp:txXfrm rot="10800000">
        <a:off x="370639" y="1928000"/>
        <a:ext cx="9271436" cy="1482562"/>
      </dsp:txXfrm>
    </dsp:sp>
    <dsp:sp modelId="{B5B4C080-D429-430E-AE1D-CBEDD140E7D4}">
      <dsp:nvSpPr>
        <dsp:cNvPr id="0" name=""/>
        <dsp:cNvSpPr/>
      </dsp:nvSpPr>
      <dsp:spPr>
        <a:xfrm>
          <a:off x="0" y="1909246"/>
          <a:ext cx="1482562" cy="1482562"/>
        </a:xfrm>
        <a:prstGeom prst="ellipse">
          <a:avLst/>
        </a:prstGeom>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542F549-2DE0-4893-8E38-1A557A7FEA8C}">
      <dsp:nvSpPr>
        <dsp:cNvPr id="0" name=""/>
        <dsp:cNvSpPr/>
      </dsp:nvSpPr>
      <dsp:spPr>
        <a:xfrm rot="10800000">
          <a:off x="-1" y="3853119"/>
          <a:ext cx="9642076" cy="1482562"/>
        </a:xfrm>
        <a:prstGeom prst="homePlate">
          <a:avLst/>
        </a:prstGeom>
        <a:solidFill>
          <a:schemeClr val="accent6">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769" tIns="274320" rIns="512064" bIns="274320" numCol="1" spcCol="1270" anchor="ctr" anchorCtr="0">
          <a:noAutofit/>
        </a:bodyPr>
        <a:lstStyle/>
        <a:p>
          <a:pPr lvl="0" algn="ctr" defTabSz="3200400">
            <a:lnSpc>
              <a:spcPct val="90000"/>
            </a:lnSpc>
            <a:spcBef>
              <a:spcPct val="0"/>
            </a:spcBef>
            <a:spcAft>
              <a:spcPct val="35000"/>
            </a:spcAft>
          </a:pPr>
          <a:endParaRPr lang="en-US" sz="7200" b="1" kern="1200" dirty="0"/>
        </a:p>
      </dsp:txBody>
      <dsp:txXfrm rot="10800000">
        <a:off x="370639" y="3853119"/>
        <a:ext cx="9271436" cy="1482562"/>
      </dsp:txXfrm>
    </dsp:sp>
    <dsp:sp modelId="{2850550E-61F9-48D1-A70F-012B352AEEBF}">
      <dsp:nvSpPr>
        <dsp:cNvPr id="0" name=""/>
        <dsp:cNvSpPr/>
      </dsp:nvSpPr>
      <dsp:spPr>
        <a:xfrm>
          <a:off x="0" y="3778413"/>
          <a:ext cx="1482562" cy="1482562"/>
        </a:xfrm>
        <a:prstGeom prst="ellipse">
          <a:avLst/>
        </a:prstGeom>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CC951D5-809C-4EA3-8F53-6922492C80D1}">
      <dsp:nvSpPr>
        <dsp:cNvPr id="0" name=""/>
        <dsp:cNvSpPr/>
      </dsp:nvSpPr>
      <dsp:spPr>
        <a:xfrm rot="10800000">
          <a:off x="55429" y="5778238"/>
          <a:ext cx="9531213" cy="1482562"/>
        </a:xfrm>
        <a:prstGeom prst="homePlate">
          <a:avLst/>
        </a:prstGeom>
        <a:solidFill>
          <a:schemeClr val="tx2">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769" tIns="274320" rIns="512064" bIns="274320" numCol="1" spcCol="1270" anchor="ctr" anchorCtr="0">
          <a:noAutofit/>
        </a:bodyPr>
        <a:lstStyle/>
        <a:p>
          <a:pPr lvl="0" algn="ctr" defTabSz="3200400">
            <a:lnSpc>
              <a:spcPct val="90000"/>
            </a:lnSpc>
            <a:spcBef>
              <a:spcPct val="0"/>
            </a:spcBef>
            <a:spcAft>
              <a:spcPct val="35000"/>
            </a:spcAft>
          </a:pPr>
          <a:endParaRPr lang="en-US" sz="7200" b="1" kern="1200" dirty="0"/>
        </a:p>
      </dsp:txBody>
      <dsp:txXfrm rot="10800000">
        <a:off x="426069" y="5778238"/>
        <a:ext cx="9160573" cy="1482562"/>
      </dsp:txXfrm>
    </dsp:sp>
    <dsp:sp modelId="{FB65023F-F699-4646-A699-41ED3AEC367D}">
      <dsp:nvSpPr>
        <dsp:cNvPr id="0" name=""/>
        <dsp:cNvSpPr/>
      </dsp:nvSpPr>
      <dsp:spPr>
        <a:xfrm>
          <a:off x="0" y="5655927"/>
          <a:ext cx="1482562" cy="1482562"/>
        </a:xfrm>
        <a:prstGeom prst="ellipse">
          <a:avLst/>
        </a:prstGeom>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74D61-05E5-4421-88ED-79CF1EF90484}">
      <dsp:nvSpPr>
        <dsp:cNvPr id="0" name=""/>
        <dsp:cNvSpPr/>
      </dsp:nvSpPr>
      <dsp:spPr>
        <a:xfrm rot="10800000">
          <a:off x="2215598" y="2371"/>
          <a:ext cx="7324552" cy="1482771"/>
        </a:xfrm>
        <a:prstGeom prst="homePlate">
          <a:avLst/>
        </a:prstGeom>
        <a:solidFill>
          <a:schemeClr val="accent4">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861" tIns="182880" rIns="341376" bIns="182880" numCol="1" spcCol="1270" anchor="ctr" anchorCtr="0">
          <a:noAutofit/>
        </a:bodyPr>
        <a:lstStyle/>
        <a:p>
          <a:pPr lvl="0" algn="l" defTabSz="2133600">
            <a:lnSpc>
              <a:spcPct val="90000"/>
            </a:lnSpc>
            <a:spcBef>
              <a:spcPct val="0"/>
            </a:spcBef>
            <a:spcAft>
              <a:spcPct val="35000"/>
            </a:spcAft>
          </a:pPr>
          <a:r>
            <a:rPr lang="en-US" sz="4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Đường</a:t>
          </a:r>
          <a:r>
            <a:rPr lang="en-US" sz="4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thẳng</a:t>
          </a:r>
          <a:endParaRPr lang="en-US" sz="4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2586291" y="2371"/>
        <a:ext cx="6953859" cy="1482771"/>
      </dsp:txXfrm>
    </dsp:sp>
    <dsp:sp modelId="{844C98AF-F15A-4F08-808B-6265DD0041AE}">
      <dsp:nvSpPr>
        <dsp:cNvPr id="0" name=""/>
        <dsp:cNvSpPr/>
      </dsp:nvSpPr>
      <dsp:spPr>
        <a:xfrm>
          <a:off x="1474213" y="2371"/>
          <a:ext cx="1482771" cy="1482771"/>
        </a:xfrm>
        <a:prstGeom prst="ellipse">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0292827-6318-4499-A247-DE1E8A23511A}">
      <dsp:nvSpPr>
        <dsp:cNvPr id="0" name=""/>
        <dsp:cNvSpPr/>
      </dsp:nvSpPr>
      <dsp:spPr>
        <a:xfrm rot="10800000">
          <a:off x="2215598" y="1927761"/>
          <a:ext cx="7324552" cy="1482771"/>
        </a:xfrm>
        <a:prstGeom prst="homePlate">
          <a:avLst/>
        </a:prstGeom>
        <a:solidFill>
          <a:schemeClr val="accent1">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861" tIns="182880" rIns="341376" bIns="182880" numCol="1" spcCol="1270" anchor="ctr" anchorCtr="0">
          <a:noAutofit/>
        </a:bodyPr>
        <a:lstStyle/>
        <a:p>
          <a:pPr lvl="0" algn="l" defTabSz="2133600">
            <a:lnSpc>
              <a:spcPct val="90000"/>
            </a:lnSpc>
            <a:spcBef>
              <a:spcPct val="0"/>
            </a:spcBef>
            <a:spcAft>
              <a:spcPct val="35000"/>
            </a:spcAft>
          </a:pPr>
          <a:r>
            <a:rPr lang="en-US" sz="4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Đường</a:t>
          </a:r>
          <a:r>
            <a:rPr lang="en-US" sz="4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parabol</a:t>
          </a:r>
          <a:endParaRPr lang="en-US" sz="4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2586291" y="1927761"/>
        <a:ext cx="6953859" cy="1482771"/>
      </dsp:txXfrm>
    </dsp:sp>
    <dsp:sp modelId="{B5B4C080-D429-430E-AE1D-CBEDD140E7D4}">
      <dsp:nvSpPr>
        <dsp:cNvPr id="0" name=""/>
        <dsp:cNvSpPr/>
      </dsp:nvSpPr>
      <dsp:spPr>
        <a:xfrm>
          <a:off x="1474213" y="1927761"/>
          <a:ext cx="1482771" cy="1482771"/>
        </a:xfrm>
        <a:prstGeom prst="ellipse">
          <a:avLst/>
        </a:prstGeom>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542F549-2DE0-4893-8E38-1A557A7FEA8C}">
      <dsp:nvSpPr>
        <dsp:cNvPr id="0" name=""/>
        <dsp:cNvSpPr/>
      </dsp:nvSpPr>
      <dsp:spPr>
        <a:xfrm rot="10800000">
          <a:off x="2215598" y="3853150"/>
          <a:ext cx="7324552" cy="1482771"/>
        </a:xfrm>
        <a:prstGeom prst="homePlate">
          <a:avLst/>
        </a:prstGeom>
        <a:solidFill>
          <a:schemeClr val="accent6">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861" tIns="182880" rIns="341376" bIns="182880" numCol="1" spcCol="1270" anchor="ctr" anchorCtr="0">
          <a:noAutofit/>
        </a:bodyPr>
        <a:lstStyle/>
        <a:p>
          <a:pPr lvl="0" algn="l" defTabSz="2133600">
            <a:lnSpc>
              <a:spcPct val="90000"/>
            </a:lnSpc>
            <a:spcBef>
              <a:spcPct val="0"/>
            </a:spcBef>
            <a:spcAft>
              <a:spcPct val="35000"/>
            </a:spcAft>
          </a:pPr>
          <a:r>
            <a:rPr lang="en-US" sz="4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Đường</a:t>
          </a:r>
          <a:r>
            <a:rPr lang="en-US" sz="4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4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sin</a:t>
          </a:r>
        </a:p>
      </dsp:txBody>
      <dsp:txXfrm rot="10800000">
        <a:off x="2586291" y="3853150"/>
        <a:ext cx="6953859" cy="1482771"/>
      </dsp:txXfrm>
    </dsp:sp>
    <dsp:sp modelId="{2850550E-61F9-48D1-A70F-012B352AEEBF}">
      <dsp:nvSpPr>
        <dsp:cNvPr id="0" name=""/>
        <dsp:cNvSpPr/>
      </dsp:nvSpPr>
      <dsp:spPr>
        <a:xfrm>
          <a:off x="1474213" y="3853150"/>
          <a:ext cx="1482771" cy="1482771"/>
        </a:xfrm>
        <a:prstGeom prst="ellipse">
          <a:avLst/>
        </a:prstGeom>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CC951D5-809C-4EA3-8F53-6922492C80D1}">
      <dsp:nvSpPr>
        <dsp:cNvPr id="0" name=""/>
        <dsp:cNvSpPr/>
      </dsp:nvSpPr>
      <dsp:spPr>
        <a:xfrm rot="10800000">
          <a:off x="2215598" y="5778539"/>
          <a:ext cx="7324552" cy="1482771"/>
        </a:xfrm>
        <a:prstGeom prst="homePlate">
          <a:avLst/>
        </a:prstGeom>
        <a:solidFill>
          <a:schemeClr val="tx2">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861" tIns="182880" rIns="341376" bIns="182880" numCol="1" spcCol="1270" anchor="ctr" anchorCtr="0">
          <a:noAutofit/>
        </a:bodyPr>
        <a:lstStyle/>
        <a:p>
          <a:pPr lvl="0" algn="l" defTabSz="2133600">
            <a:lnSpc>
              <a:spcPct val="90000"/>
            </a:lnSpc>
            <a:spcBef>
              <a:spcPct val="0"/>
            </a:spcBef>
            <a:spcAft>
              <a:spcPct val="35000"/>
            </a:spcAft>
          </a:pPr>
          <a:r>
            <a:rPr lang="en-US" sz="4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Đường</a:t>
          </a:r>
          <a:r>
            <a:rPr lang="en-US" sz="4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hình</a:t>
          </a:r>
          <a:r>
            <a:rPr lang="en-US" sz="4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tròn</a:t>
          </a:r>
          <a:endParaRPr lang="en-US" sz="4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2586291" y="5778539"/>
        <a:ext cx="6953859" cy="1482771"/>
      </dsp:txXfrm>
    </dsp:sp>
    <dsp:sp modelId="{FB65023F-F699-4646-A699-41ED3AEC367D}">
      <dsp:nvSpPr>
        <dsp:cNvPr id="0" name=""/>
        <dsp:cNvSpPr/>
      </dsp:nvSpPr>
      <dsp:spPr>
        <a:xfrm>
          <a:off x="1474213" y="5778539"/>
          <a:ext cx="1482771" cy="1482771"/>
        </a:xfrm>
        <a:prstGeom prst="ellipse">
          <a:avLst/>
        </a:prstGeom>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74D61-05E5-4421-88ED-79CF1EF90484}">
      <dsp:nvSpPr>
        <dsp:cNvPr id="0" name=""/>
        <dsp:cNvSpPr/>
      </dsp:nvSpPr>
      <dsp:spPr>
        <a:xfrm rot="10800000">
          <a:off x="4735159" y="11688"/>
          <a:ext cx="7288795" cy="1482313"/>
        </a:xfrm>
        <a:prstGeom prst="homePlate">
          <a:avLst/>
        </a:prstGeom>
        <a:solidFill>
          <a:schemeClr val="accent4">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659" tIns="182880" rIns="341376" bIns="182880" numCol="1" spcCol="1270" anchor="ctr" anchorCtr="0">
          <a:noAutofit/>
        </a:bodyPr>
        <a:lstStyle/>
        <a:p>
          <a:pPr lvl="0" algn="ctr" defTabSz="2133600">
            <a:lnSpc>
              <a:spcPct val="90000"/>
            </a:lnSpc>
            <a:spcBef>
              <a:spcPct val="0"/>
            </a:spcBef>
            <a:spcAft>
              <a:spcPct val="35000"/>
            </a:spcAft>
          </a:pPr>
          <a:r>
            <a:rPr lang="en-US" sz="4800" b="1" kern="1200" dirty="0">
              <a:solidFill>
                <a:schemeClr val="tx1">
                  <a:lumMod val="50000"/>
                </a:schemeClr>
              </a:solidFill>
              <a:latin typeface="Cambria" panose="02040503050406030204" pitchFamily="18" charset="0"/>
              <a:ea typeface="Cambria" panose="02040503050406030204" pitchFamily="18" charset="0"/>
            </a:rPr>
            <a:t>I = U/R</a:t>
          </a:r>
          <a:endParaRPr lang="en-US" sz="4800" b="1" kern="1200" dirty="0">
            <a:solidFill>
              <a:schemeClr val="tx1">
                <a:lumMod val="50000"/>
              </a:schemeClr>
            </a:solidFill>
            <a:latin typeface="Times New Roman" panose="02020603050405020304" pitchFamily="18" charset="0"/>
            <a:cs typeface="Times New Roman" panose="02020603050405020304" pitchFamily="18" charset="0"/>
          </a:endParaRPr>
        </a:p>
      </dsp:txBody>
      <dsp:txXfrm rot="10800000">
        <a:off x="5105737" y="11688"/>
        <a:ext cx="6918217" cy="1482313"/>
      </dsp:txXfrm>
    </dsp:sp>
    <dsp:sp modelId="{844C98AF-F15A-4F08-808B-6265DD0041AE}">
      <dsp:nvSpPr>
        <dsp:cNvPr id="0" name=""/>
        <dsp:cNvSpPr/>
      </dsp:nvSpPr>
      <dsp:spPr>
        <a:xfrm>
          <a:off x="2765339" y="3491"/>
          <a:ext cx="1482313" cy="1482313"/>
        </a:xfrm>
        <a:prstGeom prst="ellipse">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0292827-6318-4499-A247-DE1E8A23511A}">
      <dsp:nvSpPr>
        <dsp:cNvPr id="0" name=""/>
        <dsp:cNvSpPr/>
      </dsp:nvSpPr>
      <dsp:spPr>
        <a:xfrm rot="10800000">
          <a:off x="4814760" y="1928286"/>
          <a:ext cx="7271309" cy="1482313"/>
        </a:xfrm>
        <a:prstGeom prst="homePlate">
          <a:avLst/>
        </a:prstGeom>
        <a:solidFill>
          <a:schemeClr val="accent5">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659" tIns="182880" rIns="341376" bIns="182880" numCol="1" spcCol="1270" anchor="ctr" anchorCtr="0">
          <a:noAutofit/>
        </a:bodyPr>
        <a:lstStyle/>
        <a:p>
          <a:pPr lvl="0" algn="ctr" defTabSz="2133600">
            <a:lnSpc>
              <a:spcPct val="90000"/>
            </a:lnSpc>
            <a:spcBef>
              <a:spcPct val="0"/>
            </a:spcBef>
            <a:spcAft>
              <a:spcPct val="35000"/>
            </a:spcAft>
          </a:pPr>
          <a:r>
            <a:rPr lang="en-US" sz="4800" b="1" kern="1200" dirty="0">
              <a:solidFill>
                <a:schemeClr val="tx1">
                  <a:lumMod val="50000"/>
                </a:schemeClr>
              </a:solidFill>
              <a:latin typeface="Cambria" panose="02040503050406030204" pitchFamily="18" charset="0"/>
              <a:ea typeface="Cambria" panose="02040503050406030204" pitchFamily="18" charset="0"/>
            </a:rPr>
            <a:t>I = U</a:t>
          </a:r>
          <a14:m xmlns:a14="http://schemas.microsoft.com/office/drawing/2010/main">
            <m:oMath xmlns:m="http://schemas.openxmlformats.org/officeDocument/2006/math">
              <m:rad>
                <m:radPr>
                  <m:degHide m:val="on"/>
                  <m:ctrlPr>
                    <a:rPr lang="en-US" sz="4800" b="1" i="1" kern="1200" smtClean="0">
                      <a:solidFill>
                        <a:schemeClr val="tx1">
                          <a:lumMod val="50000"/>
                        </a:schemeClr>
                      </a:solidFill>
                      <a:latin typeface="Cambria Math" panose="02040503050406030204" pitchFamily="18" charset="0"/>
                      <a:ea typeface="Cambria" panose="02040503050406030204" pitchFamily="18" charset="0"/>
                    </a:rPr>
                  </m:ctrlPr>
                </m:radPr>
                <m:deg/>
                <m:e>
                  <m:r>
                    <a:rPr lang="en-US" sz="4800" b="1" i="1" kern="1200" smtClean="0">
                      <a:solidFill>
                        <a:schemeClr val="tx1">
                          <a:lumMod val="50000"/>
                        </a:schemeClr>
                      </a:solidFill>
                      <a:latin typeface="Cambria Math" panose="02040503050406030204" pitchFamily="18" charset="0"/>
                      <a:ea typeface="Cambria" panose="02040503050406030204" pitchFamily="18" charset="0"/>
                    </a:rPr>
                    <m:t>𝟐</m:t>
                  </m:r>
                </m:e>
              </m:rad>
              <m:r>
                <a:rPr lang="en-US" sz="4800" b="1" i="1" kern="1200" smtClean="0">
                  <a:solidFill>
                    <a:schemeClr val="tx1">
                      <a:lumMod val="50000"/>
                    </a:schemeClr>
                  </a:solidFill>
                  <a:latin typeface="Cambria Math" panose="02040503050406030204" pitchFamily="18" charset="0"/>
                  <a:ea typeface="Cambria" panose="02040503050406030204" pitchFamily="18" charset="0"/>
                </a:rPr>
                <m:t> /</m:t>
              </m:r>
              <m:r>
                <a:rPr lang="en-US" sz="4800" b="1" i="0" kern="1200" smtClean="0">
                  <a:solidFill>
                    <a:schemeClr val="tx1">
                      <a:lumMod val="50000"/>
                    </a:schemeClr>
                  </a:solidFill>
                  <a:latin typeface="Cambria Math" panose="02040503050406030204" pitchFamily="18" charset="0"/>
                  <a:ea typeface="Cambria" panose="02040503050406030204" pitchFamily="18" charset="0"/>
                </a:rPr>
                <m:t>𝐑</m:t>
              </m:r>
            </m:oMath>
          </a14:m>
          <a:endParaRPr lang="en-US" sz="4800" b="1" i="0" kern="1200" dirty="0">
            <a:solidFill>
              <a:schemeClr val="tx1"/>
            </a:solidFill>
            <a:latin typeface="Times New Roman" panose="02020603050405020304" pitchFamily="18" charset="0"/>
            <a:cs typeface="Times New Roman" panose="02020603050405020304" pitchFamily="18" charset="0"/>
          </a:endParaRPr>
        </a:p>
      </dsp:txBody>
      <dsp:txXfrm rot="10800000">
        <a:off x="5185338" y="1928286"/>
        <a:ext cx="6900731" cy="1482313"/>
      </dsp:txXfrm>
    </dsp:sp>
    <dsp:sp modelId="{B5B4C080-D429-430E-AE1D-CBEDD140E7D4}">
      <dsp:nvSpPr>
        <dsp:cNvPr id="0" name=""/>
        <dsp:cNvSpPr/>
      </dsp:nvSpPr>
      <dsp:spPr>
        <a:xfrm>
          <a:off x="2769710" y="1928286"/>
          <a:ext cx="1482313" cy="1482313"/>
        </a:xfrm>
        <a:prstGeom prst="ellipse">
          <a:avLst/>
        </a:prstGeom>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542F549-2DE0-4893-8E38-1A557A7FEA8C}">
      <dsp:nvSpPr>
        <dsp:cNvPr id="0" name=""/>
        <dsp:cNvSpPr/>
      </dsp:nvSpPr>
      <dsp:spPr>
        <a:xfrm rot="10800000">
          <a:off x="4986211" y="3853082"/>
          <a:ext cx="7042707" cy="1482313"/>
        </a:xfrm>
        <a:prstGeom prst="homePlate">
          <a:avLst/>
        </a:prstGeom>
        <a:solidFill>
          <a:schemeClr val="accent6">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659" tIns="182880" rIns="341376" bIns="182880" numCol="1" spcCol="1270" anchor="ctr" anchorCtr="0">
          <a:noAutofit/>
        </a:bodyPr>
        <a:lstStyle/>
        <a:p>
          <a:pPr lvl="0" algn="ctr" defTabSz="2133600">
            <a:lnSpc>
              <a:spcPct val="90000"/>
            </a:lnSpc>
            <a:spcBef>
              <a:spcPct val="0"/>
            </a:spcBef>
            <a:spcAft>
              <a:spcPct val="35000"/>
            </a:spcAft>
          </a:pPr>
          <a:r>
            <a:rPr lang="en-US" sz="4800" b="1" kern="1200" dirty="0">
              <a:solidFill>
                <a:schemeClr val="tx1">
                  <a:lumMod val="50000"/>
                </a:schemeClr>
              </a:solidFill>
              <a:latin typeface="Cambria" panose="02040503050406030204" pitchFamily="18" charset="0"/>
              <a:ea typeface="Cambria" panose="02040503050406030204" pitchFamily="18" charset="0"/>
            </a:rPr>
            <a:t>I = U</a:t>
          </a:r>
          <a14:m xmlns:a14="http://schemas.microsoft.com/office/drawing/2010/main">
            <m:oMath xmlns:m="http://schemas.openxmlformats.org/officeDocument/2006/math">
              <m:rad>
                <m:radPr>
                  <m:degHide m:val="on"/>
                  <m:ctrlPr>
                    <a:rPr lang="en-US" sz="4800" b="1" i="1" kern="1200" smtClean="0">
                      <a:solidFill>
                        <a:schemeClr val="tx1">
                          <a:lumMod val="50000"/>
                        </a:schemeClr>
                      </a:solidFill>
                      <a:latin typeface="Cambria Math" panose="02040503050406030204" pitchFamily="18" charset="0"/>
                      <a:ea typeface="Cambria" panose="02040503050406030204" pitchFamily="18" charset="0"/>
                    </a:rPr>
                  </m:ctrlPr>
                </m:radPr>
                <m:deg/>
                <m:e>
                  <m:r>
                    <a:rPr lang="en-US" sz="4800" b="1" i="1" kern="1200" smtClean="0">
                      <a:solidFill>
                        <a:schemeClr val="tx1">
                          <a:lumMod val="50000"/>
                        </a:schemeClr>
                      </a:solidFill>
                      <a:latin typeface="Cambria Math" panose="02040503050406030204" pitchFamily="18" charset="0"/>
                      <a:ea typeface="Cambria" panose="02040503050406030204" pitchFamily="18" charset="0"/>
                    </a:rPr>
                    <m:t>𝟐</m:t>
                  </m:r>
                </m:e>
              </m:rad>
              <m:r>
                <a:rPr lang="en-US" sz="4800" b="1" i="1" kern="1200" smtClean="0">
                  <a:solidFill>
                    <a:schemeClr val="tx1">
                      <a:lumMod val="50000"/>
                    </a:schemeClr>
                  </a:solidFill>
                  <a:latin typeface="Cambria Math" panose="02040503050406030204" pitchFamily="18" charset="0"/>
                  <a:ea typeface="Cambria" panose="02040503050406030204" pitchFamily="18" charset="0"/>
                </a:rPr>
                <m:t>.</m:t>
              </m:r>
              <m:r>
                <a:rPr lang="en-US" sz="4800" b="1" i="0" kern="1200" smtClean="0">
                  <a:solidFill>
                    <a:schemeClr val="tx1">
                      <a:lumMod val="50000"/>
                    </a:schemeClr>
                  </a:solidFill>
                  <a:latin typeface="Cambria Math" panose="02040503050406030204" pitchFamily="18" charset="0"/>
                  <a:ea typeface="Cambria" panose="02040503050406030204" pitchFamily="18" charset="0"/>
                </a:rPr>
                <m:t>𝐑</m:t>
              </m:r>
            </m:oMath>
          </a14:m>
          <a:endParaRPr lang="en-US" sz="4800" b="1" i="0" kern="1200" dirty="0">
            <a:solidFill>
              <a:schemeClr val="tx1"/>
            </a:solidFill>
            <a:latin typeface="Times New Roman" panose="02020603050405020304" pitchFamily="18" charset="0"/>
            <a:cs typeface="Times New Roman" panose="02020603050405020304" pitchFamily="18" charset="0"/>
          </a:endParaRPr>
        </a:p>
      </dsp:txBody>
      <dsp:txXfrm rot="10800000">
        <a:off x="5356789" y="3853082"/>
        <a:ext cx="6672129" cy="1482313"/>
      </dsp:txXfrm>
    </dsp:sp>
    <dsp:sp modelId="{2850550E-61F9-48D1-A70F-012B352AEEBF}">
      <dsp:nvSpPr>
        <dsp:cNvPr id="0" name=""/>
        <dsp:cNvSpPr/>
      </dsp:nvSpPr>
      <dsp:spPr>
        <a:xfrm>
          <a:off x="2826861" y="3853082"/>
          <a:ext cx="1482313" cy="1482313"/>
        </a:xfrm>
        <a:prstGeom prst="ellipse">
          <a:avLst/>
        </a:prstGeom>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CC951D5-809C-4EA3-8F53-6922492C80D1}">
      <dsp:nvSpPr>
        <dsp:cNvPr id="0" name=""/>
        <dsp:cNvSpPr/>
      </dsp:nvSpPr>
      <dsp:spPr>
        <a:xfrm rot="10800000">
          <a:off x="4962946" y="5777878"/>
          <a:ext cx="7073727" cy="1482313"/>
        </a:xfrm>
        <a:prstGeom prst="homePlate">
          <a:avLst/>
        </a:prstGeom>
        <a:solidFill>
          <a:schemeClr val="bg2">
            <a:lumMod val="9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659" tIns="182880" rIns="341376" bIns="182880" numCol="1" spcCol="1270" anchor="ctr" anchorCtr="0">
          <a:noAutofit/>
        </a:bodyPr>
        <a:lstStyle/>
        <a:p>
          <a:pPr lvl="0" algn="ctr" defTabSz="2133600">
            <a:lnSpc>
              <a:spcPct val="90000"/>
            </a:lnSpc>
            <a:spcBef>
              <a:spcPct val="0"/>
            </a:spcBef>
            <a:spcAft>
              <a:spcPct val="35000"/>
            </a:spcAft>
          </a:pPr>
          <a:r>
            <a:rPr lang="en-US" sz="4800" b="1" kern="1200" dirty="0">
              <a:solidFill>
                <a:schemeClr val="tx1">
                  <a:lumMod val="50000"/>
                </a:schemeClr>
              </a:solidFill>
              <a:latin typeface="Cambria" panose="02040503050406030204" pitchFamily="18" charset="0"/>
              <a:ea typeface="Cambria" panose="02040503050406030204" pitchFamily="18" charset="0"/>
            </a:rPr>
            <a:t>I = U.R</a:t>
          </a:r>
          <a:endParaRPr lang="en-US" sz="4800" b="1" kern="1200" dirty="0">
            <a:solidFill>
              <a:schemeClr val="tx1"/>
            </a:solidFill>
            <a:latin typeface="Times New Roman" panose="02020603050405020304" pitchFamily="18" charset="0"/>
            <a:cs typeface="Times New Roman" panose="02020603050405020304" pitchFamily="18" charset="0"/>
          </a:endParaRPr>
        </a:p>
      </dsp:txBody>
      <dsp:txXfrm rot="10800000">
        <a:off x="5333524" y="5777878"/>
        <a:ext cx="6703149" cy="1482313"/>
      </dsp:txXfrm>
    </dsp:sp>
    <dsp:sp modelId="{FB65023F-F699-4646-A699-41ED3AEC367D}">
      <dsp:nvSpPr>
        <dsp:cNvPr id="0" name=""/>
        <dsp:cNvSpPr/>
      </dsp:nvSpPr>
      <dsp:spPr>
        <a:xfrm>
          <a:off x="2819106" y="5777878"/>
          <a:ext cx="1482313" cy="1482313"/>
        </a:xfrm>
        <a:prstGeom prst="ellipse">
          <a:avLst/>
        </a:prstGeom>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74D61-05E5-4421-88ED-79CF1EF90484}">
      <dsp:nvSpPr>
        <dsp:cNvPr id="0" name=""/>
        <dsp:cNvSpPr/>
      </dsp:nvSpPr>
      <dsp:spPr>
        <a:xfrm rot="10800000">
          <a:off x="2833821" y="4596"/>
          <a:ext cx="9779889" cy="1481862"/>
        </a:xfrm>
        <a:prstGeom prst="homePlate">
          <a:avLst/>
        </a:prstGeom>
        <a:solidFill>
          <a:schemeClr val="accent4">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460" tIns="152400" rIns="284480" bIns="152400" numCol="1" spcCol="1270" anchor="ctr" anchorCtr="0">
          <a:noAutofit/>
        </a:bodyPr>
        <a:lstStyle/>
        <a:p>
          <a:pPr lvl="0" algn="l" defTabSz="1778000">
            <a:lnSpc>
              <a:spcPct val="90000"/>
            </a:lnSpc>
            <a:spcBef>
              <a:spcPct val="0"/>
            </a:spcBef>
            <a:spcAft>
              <a:spcPct val="35000"/>
            </a:spcAft>
          </a:pP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trung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bình</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một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nửa</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cực</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đại</a:t>
          </a:r>
          <a:endPar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3204286" y="4596"/>
        <a:ext cx="9409424" cy="1481862"/>
      </dsp:txXfrm>
    </dsp:sp>
    <dsp:sp modelId="{844C98AF-F15A-4F08-808B-6265DD0041AE}">
      <dsp:nvSpPr>
        <dsp:cNvPr id="0" name=""/>
        <dsp:cNvSpPr/>
      </dsp:nvSpPr>
      <dsp:spPr>
        <a:xfrm>
          <a:off x="2092889" y="4596"/>
          <a:ext cx="1481862" cy="1481862"/>
        </a:xfrm>
        <a:prstGeom prst="ellipse">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0292827-6318-4499-A247-DE1E8A23511A}">
      <dsp:nvSpPr>
        <dsp:cNvPr id="0" name=""/>
        <dsp:cNvSpPr/>
      </dsp:nvSpPr>
      <dsp:spPr>
        <a:xfrm rot="10800000">
          <a:off x="2833821" y="1928805"/>
          <a:ext cx="9779889" cy="1481862"/>
        </a:xfrm>
        <a:prstGeom prst="homePlate">
          <a:avLst/>
        </a:prstGeom>
        <a:solidFill>
          <a:schemeClr val="accent5">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460" tIns="152400" rIns="284480" bIns="152400" numCol="1" spcCol="1270" anchor="ctr" anchorCtr="0">
          <a:noAutofit/>
        </a:bodyPr>
        <a:lstStyle/>
        <a:p>
          <a:pPr lvl="0" algn="l" defTabSz="1778000">
            <a:lnSpc>
              <a:spcPct val="90000"/>
            </a:lnSpc>
            <a:spcBef>
              <a:spcPct val="0"/>
            </a:spcBef>
            <a:spcAft>
              <a:spcPct val="35000"/>
            </a:spcAft>
          </a:pP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trung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bình</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cực</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đại</a:t>
          </a:r>
          <a:endPar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3204286" y="1928805"/>
        <a:ext cx="9409424" cy="1481862"/>
      </dsp:txXfrm>
    </dsp:sp>
    <dsp:sp modelId="{B5B4C080-D429-430E-AE1D-CBEDD140E7D4}">
      <dsp:nvSpPr>
        <dsp:cNvPr id="0" name=""/>
        <dsp:cNvSpPr/>
      </dsp:nvSpPr>
      <dsp:spPr>
        <a:xfrm>
          <a:off x="2092889" y="1928805"/>
          <a:ext cx="1481862" cy="1481862"/>
        </a:xfrm>
        <a:prstGeom prst="ellipse">
          <a:avLst/>
        </a:prstGeom>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542F549-2DE0-4893-8E38-1A557A7FEA8C}">
      <dsp:nvSpPr>
        <dsp:cNvPr id="0" name=""/>
        <dsp:cNvSpPr/>
      </dsp:nvSpPr>
      <dsp:spPr>
        <a:xfrm rot="10800000">
          <a:off x="2833821" y="3853014"/>
          <a:ext cx="9779889" cy="1481862"/>
        </a:xfrm>
        <a:prstGeom prst="homePlate">
          <a:avLst/>
        </a:prstGeom>
        <a:solidFill>
          <a:schemeClr val="accent6">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460" tIns="152400" rIns="284480" bIns="152400" numCol="1" spcCol="1270" anchor="ctr" anchorCtr="0">
          <a:noAutofit/>
        </a:bodyPr>
        <a:lstStyle/>
        <a:p>
          <a:pPr lvl="0" algn="l" defTabSz="1778000">
            <a:lnSpc>
              <a:spcPct val="90000"/>
            </a:lnSpc>
            <a:spcBef>
              <a:spcPct val="0"/>
            </a:spcBef>
            <a:spcAft>
              <a:spcPct val="35000"/>
            </a:spcAft>
          </a:pP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trung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bình</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một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phần</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tư</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cực</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đại</a:t>
          </a:r>
          <a:endPar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3204286" y="3853014"/>
        <a:ext cx="9409424" cy="1481862"/>
      </dsp:txXfrm>
    </dsp:sp>
    <dsp:sp modelId="{2850550E-61F9-48D1-A70F-012B352AEEBF}">
      <dsp:nvSpPr>
        <dsp:cNvPr id="0" name=""/>
        <dsp:cNvSpPr/>
      </dsp:nvSpPr>
      <dsp:spPr>
        <a:xfrm>
          <a:off x="2092889" y="3853014"/>
          <a:ext cx="1481862" cy="1481862"/>
        </a:xfrm>
        <a:prstGeom prst="ellipse">
          <a:avLst/>
        </a:prstGeom>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CC951D5-809C-4EA3-8F53-6922492C80D1}">
      <dsp:nvSpPr>
        <dsp:cNvPr id="0" name=""/>
        <dsp:cNvSpPr/>
      </dsp:nvSpPr>
      <dsp:spPr>
        <a:xfrm rot="10800000">
          <a:off x="2833821" y="5777224"/>
          <a:ext cx="9779889" cy="1481862"/>
        </a:xfrm>
        <a:prstGeom prst="homePlate">
          <a:avLst/>
        </a:prstGeom>
        <a:solidFill>
          <a:schemeClr val="bg2">
            <a:lumMod val="9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460" tIns="152400" rIns="284480" bIns="152400" numCol="1" spcCol="1270" anchor="ctr" anchorCtr="0">
          <a:noAutofit/>
        </a:bodyPr>
        <a:lstStyle/>
        <a:p>
          <a:pPr lvl="0" algn="l" defTabSz="1778000">
            <a:lnSpc>
              <a:spcPct val="90000"/>
            </a:lnSpc>
            <a:spcBef>
              <a:spcPct val="0"/>
            </a:spcBef>
            <a:spcAft>
              <a:spcPct val="35000"/>
            </a:spcAft>
          </a:pP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trung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bình</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bằng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hai</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lần</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công</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suất</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cực</a:t>
          </a:r>
          <a:r>
            <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0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đại</a:t>
          </a:r>
          <a:endParaRPr lang="en-US" sz="40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rot="10800000">
        <a:off x="3204286" y="5777224"/>
        <a:ext cx="9409424" cy="1481862"/>
      </dsp:txXfrm>
    </dsp:sp>
    <dsp:sp modelId="{FB65023F-F699-4646-A699-41ED3AEC367D}">
      <dsp:nvSpPr>
        <dsp:cNvPr id="0" name=""/>
        <dsp:cNvSpPr/>
      </dsp:nvSpPr>
      <dsp:spPr>
        <a:xfrm>
          <a:off x="2092889" y="5777224"/>
          <a:ext cx="1481862" cy="1481862"/>
        </a:xfrm>
        <a:prstGeom prst="ellipse">
          <a:avLst/>
        </a:prstGeom>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74D61-05E5-4421-88ED-79CF1EF90484}">
      <dsp:nvSpPr>
        <dsp:cNvPr id="0" name=""/>
        <dsp:cNvSpPr/>
      </dsp:nvSpPr>
      <dsp:spPr>
        <a:xfrm rot="10800000">
          <a:off x="2285992" y="0"/>
          <a:ext cx="7581875" cy="1482644"/>
        </a:xfrm>
        <a:prstGeom prst="homePlate">
          <a:avLst/>
        </a:prstGeom>
        <a:solidFill>
          <a:schemeClr val="accent4">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805" tIns="182880" rIns="341376" bIns="182880" numCol="1" spcCol="1270" anchor="ctr" anchorCtr="0">
          <a:noAutofit/>
        </a:bodyPr>
        <a:lstStyle/>
        <a:p>
          <a:pPr lvl="0" algn="ctr" defTabSz="2133600">
            <a:lnSpc>
              <a:spcPct val="90000"/>
            </a:lnSpc>
            <a:spcBef>
              <a:spcPct val="0"/>
            </a:spcBef>
            <a:spcAft>
              <a:spcPct val="35000"/>
            </a:spcAft>
            <a:buClr>
              <a:srgbClr val="000000"/>
            </a:buClr>
            <a:buSzTx/>
            <a:buFont typeface="Arial"/>
            <a:buNone/>
          </a:pPr>
          <a14:m xmlns:a14="http://schemas.microsoft.com/office/drawing/2010/main">
            <m:oMath xmlns:m="http://schemas.openxmlformats.org/officeDocument/2006/math">
              <m:r>
                <m:rPr>
                  <m:nor/>
                </m:rPr>
                <a:rPr lang="en-US" sz="4800" kern="1200" dirty="0" smtClean="0">
                  <a:solidFill>
                    <a:srgbClr val="002060"/>
                  </a:solidFill>
                  <a:latin typeface="Camau" pitchFamily="2" charset="0"/>
                  <a:ea typeface="Cambria" panose="02040503050406030204" pitchFamily="18" charset="0"/>
                  <a:cs typeface="Arial" panose="020B0604020202020204" pitchFamily="34" charset="0"/>
                </a:rPr>
                <m:t>P</m:t>
              </m:r>
              <m:r>
                <m:rPr>
                  <m:nor/>
                </m:rPr>
                <a:rPr lang="en-US" sz="4800" kern="1200" dirty="0" smtClean="0">
                  <a:solidFill>
                    <a:srgbClr val="002060"/>
                  </a:solidFill>
                  <a:ea typeface="Cambria" panose="02040503050406030204" pitchFamily="18" charset="0"/>
                  <a:cs typeface="Arial" panose="020B0604020202020204" pitchFamily="34" charset="0"/>
                </a:rPr>
                <m:t> </m:t>
              </m:r>
              <m:r>
                <m:rPr>
                  <m:nor/>
                </m:rPr>
                <a:rPr lang="en-US" sz="4800" kern="1200" smtClean="0">
                  <a:solidFill>
                    <a:srgbClr val="002060"/>
                  </a:solidFill>
                  <a:latin typeface="Cambria" panose="02040503050406030204" pitchFamily="18" charset="0"/>
                  <a:ea typeface="Cambria" panose="02040503050406030204" pitchFamily="18" charset="0"/>
                  <a:cs typeface="Arial" panose="020B0604020202020204" pitchFamily="34" charset="0"/>
                </a:rPr>
                <m:t>=</m:t>
              </m:r>
              <m:r>
                <a:rPr lang="en-US" sz="4800" kern="1200">
                  <a:solidFill>
                    <a:srgbClr val="002060"/>
                  </a:solidFill>
                  <a:latin typeface="Cambria Math" panose="02040503050406030204" pitchFamily="18" charset="0"/>
                  <a:cs typeface="Arial" panose="020B0604020202020204" pitchFamily="34" charset="0"/>
                </a:rPr>
                <m:t> </m:t>
              </m:r>
            </m:oMath>
          </a14:m>
          <a:r>
            <a:rPr lang="en-US" sz="4800" b="1" i="0" kern="1200" dirty="0">
              <a:solidFill>
                <a:schemeClr val="tx1">
                  <a:lumMod val="50000"/>
                </a:schemeClr>
              </a:solidFill>
              <a:latin typeface="Times New Roman" panose="02020603050405020304" pitchFamily="18" charset="0"/>
              <a:cs typeface="Times New Roman" panose="02020603050405020304" pitchFamily="18" charset="0"/>
            </a:rPr>
            <a:t>3W</a:t>
          </a:r>
        </a:p>
      </dsp:txBody>
      <dsp:txXfrm rot="10800000">
        <a:off x="2656653" y="0"/>
        <a:ext cx="7211214" cy="1482644"/>
      </dsp:txXfrm>
    </dsp:sp>
    <dsp:sp modelId="{844C98AF-F15A-4F08-808B-6265DD0041AE}">
      <dsp:nvSpPr>
        <dsp:cNvPr id="0" name=""/>
        <dsp:cNvSpPr/>
      </dsp:nvSpPr>
      <dsp:spPr>
        <a:xfrm>
          <a:off x="1539059" y="2682"/>
          <a:ext cx="1482644" cy="1482644"/>
        </a:xfrm>
        <a:prstGeom prst="ellipse">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5000" r="-4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0292827-6318-4499-A247-DE1E8A23511A}">
      <dsp:nvSpPr>
        <dsp:cNvPr id="0" name=""/>
        <dsp:cNvSpPr/>
      </dsp:nvSpPr>
      <dsp:spPr>
        <a:xfrm rot="10800000">
          <a:off x="2280381" y="1927907"/>
          <a:ext cx="7581875" cy="1482644"/>
        </a:xfrm>
        <a:prstGeom prst="homePlate">
          <a:avLst/>
        </a:prstGeom>
        <a:solidFill>
          <a:schemeClr val="accent5">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805" tIns="182880" rIns="341376" bIns="182880" numCol="1" spcCol="1270" anchor="ctr" anchorCtr="0">
          <a:noAutofit/>
        </a:bodyPr>
        <a:lstStyle/>
        <a:p>
          <a:pPr lvl="0" algn="ctr" defTabSz="2133600">
            <a:lnSpc>
              <a:spcPct val="90000"/>
            </a:lnSpc>
            <a:spcBef>
              <a:spcPct val="0"/>
            </a:spcBef>
            <a:spcAft>
              <a:spcPct val="35000"/>
            </a:spcAft>
            <a:buClr>
              <a:srgbClr val="000000"/>
            </a:buClr>
            <a:buSzTx/>
            <a:buFont typeface="Arial"/>
            <a:buNone/>
          </a:pPr>
          <a14:m xmlns:a14="http://schemas.microsoft.com/office/drawing/2010/main">
            <m:oMath xmlns:m="http://schemas.openxmlformats.org/officeDocument/2006/math">
              <m:r>
                <m:rPr>
                  <m:nor/>
                </m:rPr>
                <a:rPr lang="en-US" sz="4800" kern="1200" dirty="0" smtClean="0">
                  <a:solidFill>
                    <a:srgbClr val="002060"/>
                  </a:solidFill>
                  <a:latin typeface="Camau" pitchFamily="2" charset="0"/>
                  <a:ea typeface="Cambria" panose="02040503050406030204" pitchFamily="18" charset="0"/>
                  <a:cs typeface="Arial" panose="020B0604020202020204" pitchFamily="34" charset="0"/>
                </a:rPr>
                <m:t>P</m:t>
              </m:r>
              <m:r>
                <m:rPr>
                  <m:nor/>
                </m:rPr>
                <a:rPr lang="en-US" sz="4800" kern="1200" dirty="0" smtClean="0">
                  <a:solidFill>
                    <a:srgbClr val="002060"/>
                  </a:solidFill>
                  <a:ea typeface="Cambria" panose="02040503050406030204" pitchFamily="18" charset="0"/>
                  <a:cs typeface="Arial" panose="020B0604020202020204" pitchFamily="34" charset="0"/>
                </a:rPr>
                <m:t> </m:t>
              </m:r>
              <m:r>
                <m:rPr>
                  <m:nor/>
                </m:rPr>
                <a:rPr lang="en-US" sz="4800" kern="1200" smtClean="0">
                  <a:solidFill>
                    <a:srgbClr val="002060"/>
                  </a:solidFill>
                  <a:latin typeface="Cambria" panose="02040503050406030204" pitchFamily="18" charset="0"/>
                  <a:ea typeface="Cambria" panose="02040503050406030204" pitchFamily="18" charset="0"/>
                  <a:cs typeface="Arial" panose="020B0604020202020204" pitchFamily="34" charset="0"/>
                </a:rPr>
                <m:t>=</m:t>
              </m:r>
            </m:oMath>
          </a14:m>
          <a:r>
            <a:rPr lang="en-US" sz="4800" b="1" i="0" kern="1200" dirty="0">
              <a:solidFill>
                <a:schemeClr val="tx1"/>
              </a:solidFill>
              <a:latin typeface="Times New Roman" panose="02020603050405020304" pitchFamily="18" charset="0"/>
              <a:cs typeface="Times New Roman" panose="02020603050405020304" pitchFamily="18" charset="0"/>
            </a:rPr>
            <a:t> 30W</a:t>
          </a:r>
        </a:p>
      </dsp:txBody>
      <dsp:txXfrm rot="10800000">
        <a:off x="2651042" y="1927907"/>
        <a:ext cx="7211214" cy="1482644"/>
      </dsp:txXfrm>
    </dsp:sp>
    <dsp:sp modelId="{B5B4C080-D429-430E-AE1D-CBEDD140E7D4}">
      <dsp:nvSpPr>
        <dsp:cNvPr id="0" name=""/>
        <dsp:cNvSpPr/>
      </dsp:nvSpPr>
      <dsp:spPr>
        <a:xfrm>
          <a:off x="1539059" y="1927907"/>
          <a:ext cx="1482644" cy="1482644"/>
        </a:xfrm>
        <a:prstGeom prst="ellipse">
          <a:avLst/>
        </a:prstGeom>
        <a:blipFill>
          <a:blip xmlns:r="http://schemas.openxmlformats.org/officeDocument/2006/relationships" r:embed="rId2"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542F549-2DE0-4893-8E38-1A557A7FEA8C}">
      <dsp:nvSpPr>
        <dsp:cNvPr id="0" name=""/>
        <dsp:cNvSpPr/>
      </dsp:nvSpPr>
      <dsp:spPr>
        <a:xfrm rot="10800000">
          <a:off x="2280381" y="3853131"/>
          <a:ext cx="7581875" cy="1482644"/>
        </a:xfrm>
        <a:prstGeom prst="homePlate">
          <a:avLst/>
        </a:prstGeom>
        <a:solidFill>
          <a:schemeClr val="accent6">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805" tIns="182880" rIns="341376" bIns="182880" numCol="1" spcCol="1270" anchor="ctr" anchorCtr="0">
          <a:noAutofit/>
        </a:bodyPr>
        <a:lstStyle/>
        <a:p>
          <a:pPr lvl="0" algn="ctr" defTabSz="2133600">
            <a:lnSpc>
              <a:spcPct val="90000"/>
            </a:lnSpc>
            <a:spcBef>
              <a:spcPct val="0"/>
            </a:spcBef>
            <a:spcAft>
              <a:spcPct val="35000"/>
            </a:spcAft>
            <a:buClr>
              <a:srgbClr val="000000"/>
            </a:buClr>
            <a:buSzTx/>
            <a:buFont typeface="Arial"/>
            <a:buNone/>
          </a:pPr>
          <a14:m xmlns:a14="http://schemas.microsoft.com/office/drawing/2010/main">
            <m:oMath xmlns:m="http://schemas.openxmlformats.org/officeDocument/2006/math">
              <m:r>
                <m:rPr>
                  <m:nor/>
                </m:rPr>
                <a:rPr lang="en-US" sz="4800" b="1" kern="1200" dirty="0" smtClean="0">
                  <a:solidFill>
                    <a:srgbClr val="002060"/>
                  </a:solidFill>
                  <a:latin typeface="Camau" pitchFamily="2" charset="0"/>
                  <a:ea typeface="Cambria" panose="02040503050406030204" pitchFamily="18" charset="0"/>
                  <a:cs typeface="Arial" panose="020B0604020202020204" pitchFamily="34" charset="0"/>
                </a:rPr>
                <m:t>P</m:t>
              </m:r>
              <m:r>
                <m:rPr>
                  <m:nor/>
                </m:rPr>
                <a:rPr lang="en-US" sz="4800" b="1" kern="1200" dirty="0" smtClean="0">
                  <a:solidFill>
                    <a:srgbClr val="002060"/>
                  </a:solidFill>
                  <a:ea typeface="Cambria" panose="02040503050406030204" pitchFamily="18" charset="0"/>
                  <a:cs typeface="Arial" panose="020B0604020202020204" pitchFamily="34" charset="0"/>
                </a:rPr>
                <m:t> </m:t>
              </m:r>
              <m:r>
                <m:rPr>
                  <m:nor/>
                </m:rPr>
                <a:rPr lang="en-US" sz="4800" b="1" kern="1200" smtClean="0">
                  <a:solidFill>
                    <a:srgbClr val="002060"/>
                  </a:solidFill>
                  <a:latin typeface="Cambria" panose="02040503050406030204" pitchFamily="18" charset="0"/>
                  <a:ea typeface="Cambria" panose="02040503050406030204" pitchFamily="18" charset="0"/>
                  <a:cs typeface="Arial" panose="020B0604020202020204" pitchFamily="34" charset="0"/>
                </a:rPr>
                <m:t>=</m:t>
              </m:r>
              <m:r>
                <a:rPr lang="en-US" sz="4800" b="1" kern="1200">
                  <a:solidFill>
                    <a:srgbClr val="002060"/>
                  </a:solidFill>
                  <a:latin typeface="Cambria Math" panose="02040503050406030204" pitchFamily="18" charset="0"/>
                  <a:cs typeface="Arial" panose="020B0604020202020204" pitchFamily="34" charset="0"/>
                </a:rPr>
                <m:t> </m:t>
              </m:r>
            </m:oMath>
          </a14:m>
          <a:r>
            <a:rPr lang="en-US" sz="4800" b="1" kern="1200" dirty="0">
              <a:solidFill>
                <a:schemeClr val="tx1"/>
              </a:solidFill>
              <a:latin typeface="Times New Roman" panose="02020603050405020304" pitchFamily="18" charset="0"/>
              <a:cs typeface="Times New Roman" panose="02020603050405020304" pitchFamily="18" charset="0"/>
            </a:rPr>
            <a:t>300W</a:t>
          </a:r>
        </a:p>
      </dsp:txBody>
      <dsp:txXfrm rot="10800000">
        <a:off x="2651042" y="3853131"/>
        <a:ext cx="7211214" cy="1482644"/>
      </dsp:txXfrm>
    </dsp:sp>
    <dsp:sp modelId="{2850550E-61F9-48D1-A70F-012B352AEEBF}">
      <dsp:nvSpPr>
        <dsp:cNvPr id="0" name=""/>
        <dsp:cNvSpPr/>
      </dsp:nvSpPr>
      <dsp:spPr>
        <a:xfrm>
          <a:off x="1539059" y="3853131"/>
          <a:ext cx="1482644" cy="1482644"/>
        </a:xfrm>
        <a:prstGeom prst="ellipse">
          <a:avLst/>
        </a:prstGeom>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CC951D5-809C-4EA3-8F53-6922492C80D1}">
      <dsp:nvSpPr>
        <dsp:cNvPr id="0" name=""/>
        <dsp:cNvSpPr/>
      </dsp:nvSpPr>
      <dsp:spPr>
        <a:xfrm rot="10800000">
          <a:off x="2280381" y="5778356"/>
          <a:ext cx="7581875" cy="1482644"/>
        </a:xfrm>
        <a:prstGeom prst="homePlate">
          <a:avLst/>
        </a:prstGeom>
        <a:solidFill>
          <a:schemeClr val="bg2">
            <a:lumMod val="9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3805" tIns="182880" rIns="341376" bIns="182880" numCol="1" spcCol="1270" anchor="ctr" anchorCtr="0">
          <a:noAutofit/>
        </a:bodyPr>
        <a:lstStyle/>
        <a:p>
          <a:pPr lvl="0" algn="ctr" defTabSz="2133600">
            <a:lnSpc>
              <a:spcPct val="90000"/>
            </a:lnSpc>
            <a:spcBef>
              <a:spcPct val="0"/>
            </a:spcBef>
            <a:spcAft>
              <a:spcPct val="35000"/>
            </a:spcAft>
            <a:buClr>
              <a:srgbClr val="000000"/>
            </a:buClr>
            <a:buSzTx/>
            <a:buFont typeface="Arial"/>
            <a:buNone/>
          </a:pPr>
          <a14:m xmlns:a14="http://schemas.microsoft.com/office/drawing/2010/main">
            <m:oMath xmlns:m="http://schemas.openxmlformats.org/officeDocument/2006/math">
              <m:r>
                <m:rPr>
                  <m:nor/>
                </m:rPr>
                <a:rPr lang="en-US" sz="4800" kern="1200" dirty="0" smtClean="0">
                  <a:solidFill>
                    <a:srgbClr val="002060"/>
                  </a:solidFill>
                  <a:latin typeface="Camau" pitchFamily="2" charset="0"/>
                  <a:ea typeface="Cambria" panose="02040503050406030204" pitchFamily="18" charset="0"/>
                  <a:cs typeface="Arial" panose="020B0604020202020204" pitchFamily="34" charset="0"/>
                </a:rPr>
                <m:t>P</m:t>
              </m:r>
              <m:r>
                <m:rPr>
                  <m:nor/>
                </m:rPr>
                <a:rPr lang="en-US" sz="4800" kern="1200" dirty="0" smtClean="0">
                  <a:solidFill>
                    <a:srgbClr val="002060"/>
                  </a:solidFill>
                  <a:ea typeface="Cambria" panose="02040503050406030204" pitchFamily="18" charset="0"/>
                  <a:cs typeface="Arial" panose="020B0604020202020204" pitchFamily="34" charset="0"/>
                </a:rPr>
                <m:t> </m:t>
              </m:r>
              <m:r>
                <m:rPr>
                  <m:nor/>
                </m:rPr>
                <a:rPr lang="en-US" sz="4800" kern="1200" smtClean="0">
                  <a:solidFill>
                    <a:srgbClr val="002060"/>
                  </a:solidFill>
                  <a:latin typeface="Cambria" panose="02040503050406030204" pitchFamily="18" charset="0"/>
                  <a:ea typeface="Cambria" panose="02040503050406030204" pitchFamily="18" charset="0"/>
                  <a:cs typeface="Arial" panose="020B0604020202020204" pitchFamily="34" charset="0"/>
                </a:rPr>
                <m:t>=</m:t>
              </m:r>
              <m:r>
                <a:rPr lang="en-US" sz="4800" kern="1200">
                  <a:solidFill>
                    <a:srgbClr val="002060"/>
                  </a:solidFill>
                  <a:latin typeface="Cambria Math" panose="02040503050406030204" pitchFamily="18" charset="0"/>
                  <a:cs typeface="Arial" panose="020B0604020202020204" pitchFamily="34" charset="0"/>
                </a:rPr>
                <m:t> </m:t>
              </m:r>
            </m:oMath>
          </a14:m>
          <a:r>
            <a:rPr lang="en-US" sz="4800" b="1" kern="1200" dirty="0">
              <a:solidFill>
                <a:schemeClr val="tx1"/>
              </a:solidFill>
              <a:latin typeface="Times New Roman" panose="02020603050405020304" pitchFamily="18" charset="0"/>
              <a:cs typeface="Times New Roman" panose="02020603050405020304" pitchFamily="18" charset="0"/>
            </a:rPr>
            <a:t>3000W</a:t>
          </a:r>
        </a:p>
      </dsp:txBody>
      <dsp:txXfrm rot="10800000">
        <a:off x="2651042" y="5778356"/>
        <a:ext cx="7211214" cy="1482644"/>
      </dsp:txXfrm>
    </dsp:sp>
    <dsp:sp modelId="{FB65023F-F699-4646-A699-41ED3AEC367D}">
      <dsp:nvSpPr>
        <dsp:cNvPr id="0" name=""/>
        <dsp:cNvSpPr/>
      </dsp:nvSpPr>
      <dsp:spPr>
        <a:xfrm>
          <a:off x="1539059" y="5778356"/>
          <a:ext cx="1482644" cy="1482644"/>
        </a:xfrm>
        <a:prstGeom prst="ellipse">
          <a:avLst/>
        </a:prstGeom>
        <a:blipFill>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F9FE7-DCFE-41B0-9BDB-9825031E5234}"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02115-FF4A-47C5-849D-4BECF17D18F8}" type="slidenum">
              <a:rPr lang="en-US" smtClean="0"/>
              <a:t>‹#›</a:t>
            </a:fld>
            <a:endParaRPr lang="en-US"/>
          </a:p>
        </p:txBody>
      </p:sp>
    </p:spTree>
    <p:extLst>
      <p:ext uri="{BB962C8B-B14F-4D97-AF65-F5344CB8AC3E}">
        <p14:creationId xmlns:p14="http://schemas.microsoft.com/office/powerpoint/2010/main" val="2473182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Hằng tháng, mỗi gia đình sử dụng điện đều phải trả tiền theo số đếm của điện kế - công tơ điện</a:t>
            </a:r>
          </a:p>
          <a:p>
            <a:r>
              <a:rPr lang="vi-VN" dirty="0"/>
              <a:t>Số đếm này cho biết đại lượng nào của dòng điện</a:t>
            </a:r>
          </a:p>
          <a:p>
            <a:r>
              <a:rPr lang="vi-VN" dirty="0"/>
              <a:t>Em có thế tính được số tiền điện hằng tháng phải trả của mỗi vật dụng điện trong gia đình, như máy lạnh, tủ lạnh, quạt điện</a:t>
            </a:r>
          </a:p>
          <a:p>
            <a:r>
              <a:rPr lang="vi-VN" dirty="0"/>
              <a:t>Từ đó biết được tiền điện phải trả cho vật dụng điện nào là lớn nhất </a:t>
            </a:r>
          </a:p>
          <a:p>
            <a:r>
              <a:rPr lang="vi-VN" dirty="0"/>
              <a:t>Để trả lời câu hỏi trên, chúng ta cùng tìm hiểu về điện năng – Công của dòng điện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846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8B2F05-B7DC-4F9C-9B4F-3F6835BD8E91}"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3924857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8B2F05-B7DC-4F9C-9B4F-3F6835BD8E91}"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2141627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6" y="6884197"/>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8B2F05-B7DC-4F9C-9B4F-3F6835BD8E91}"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2278333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8B2F05-B7DC-4F9C-9B4F-3F6835BD8E91}"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2934826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8B2F05-B7DC-4F9C-9B4F-3F6835BD8E91}" type="datetimeFigureOut">
              <a:rPr lang="en-US" smtClean="0"/>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2516651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8B2F05-B7DC-4F9C-9B4F-3F6835BD8E91}" type="datetimeFigureOut">
              <a:rPr lang="en-US" smtClean="0"/>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3894234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8B2F05-B7DC-4F9C-9B4F-3F6835BD8E91}" type="datetimeFigureOut">
              <a:rPr lang="en-US" smtClean="0"/>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1807263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78B2F05-B7DC-4F9C-9B4F-3F6835BD8E91}"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3037126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78B2F05-B7DC-4F9C-9B4F-3F6835BD8E91}"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438533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8B2F05-B7DC-4F9C-9B4F-3F6835BD8E91}"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2552923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8B2F05-B7DC-4F9C-9B4F-3F6835BD8E91}"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0E2DCC-6A96-48C1-BA38-3A01E3E7DAE6}" type="slidenum">
              <a:rPr lang="en-US" smtClean="0"/>
              <a:t>‹#›</a:t>
            </a:fld>
            <a:endParaRPr lang="en-US"/>
          </a:p>
        </p:txBody>
      </p:sp>
    </p:spTree>
    <p:extLst>
      <p:ext uri="{BB962C8B-B14F-4D97-AF65-F5344CB8AC3E}">
        <p14:creationId xmlns:p14="http://schemas.microsoft.com/office/powerpoint/2010/main" val="3595310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sp>
        <p:nvSpPr>
          <p:cNvPr id="10" name="Google Shape;10;p2"/>
          <p:cNvSpPr txBox="1">
            <a:spLocks noGrp="1"/>
          </p:cNvSpPr>
          <p:nvPr>
            <p:ph type="ctrTitle"/>
          </p:nvPr>
        </p:nvSpPr>
        <p:spPr>
          <a:xfrm>
            <a:off x="9151400" y="2863024"/>
            <a:ext cx="7710000" cy="4360800"/>
          </a:xfrm>
          <a:prstGeom prst="rect">
            <a:avLst/>
          </a:prstGeom>
        </p:spPr>
        <p:txBody>
          <a:bodyPr spcFirstLastPara="1" wrap="square" lIns="91425" tIns="91425" rIns="91425" bIns="91425" anchor="ctr" anchorCtr="0">
            <a:noAutofit/>
          </a:bodyPr>
          <a:lstStyle>
            <a:lvl1pPr lvl="0" algn="r">
              <a:lnSpc>
                <a:spcPct val="90000"/>
              </a:lnSpc>
              <a:spcBef>
                <a:spcPts val="0"/>
              </a:spcBef>
              <a:spcAft>
                <a:spcPts val="0"/>
              </a:spcAft>
              <a:buClr>
                <a:srgbClr val="191919"/>
              </a:buClr>
              <a:buSzPts val="5200"/>
              <a:buNone/>
              <a:defRPr sz="9200"/>
            </a:lvl1pPr>
            <a:lvl2pPr lvl="1" algn="r">
              <a:spcBef>
                <a:spcPts val="0"/>
              </a:spcBef>
              <a:spcAft>
                <a:spcPts val="0"/>
              </a:spcAft>
              <a:buClr>
                <a:srgbClr val="191919"/>
              </a:buClr>
              <a:buSzPts val="5200"/>
              <a:buNone/>
              <a:defRPr sz="10400">
                <a:solidFill>
                  <a:srgbClr val="191919"/>
                </a:solidFill>
              </a:defRPr>
            </a:lvl2pPr>
            <a:lvl3pPr lvl="2" algn="r">
              <a:spcBef>
                <a:spcPts val="0"/>
              </a:spcBef>
              <a:spcAft>
                <a:spcPts val="0"/>
              </a:spcAft>
              <a:buClr>
                <a:srgbClr val="191919"/>
              </a:buClr>
              <a:buSzPts val="5200"/>
              <a:buNone/>
              <a:defRPr sz="10400">
                <a:solidFill>
                  <a:srgbClr val="191919"/>
                </a:solidFill>
              </a:defRPr>
            </a:lvl3pPr>
            <a:lvl4pPr lvl="3" algn="r">
              <a:spcBef>
                <a:spcPts val="0"/>
              </a:spcBef>
              <a:spcAft>
                <a:spcPts val="0"/>
              </a:spcAft>
              <a:buClr>
                <a:srgbClr val="191919"/>
              </a:buClr>
              <a:buSzPts val="5200"/>
              <a:buNone/>
              <a:defRPr sz="10400">
                <a:solidFill>
                  <a:srgbClr val="191919"/>
                </a:solidFill>
              </a:defRPr>
            </a:lvl4pPr>
            <a:lvl5pPr lvl="4" algn="r">
              <a:spcBef>
                <a:spcPts val="0"/>
              </a:spcBef>
              <a:spcAft>
                <a:spcPts val="0"/>
              </a:spcAft>
              <a:buClr>
                <a:srgbClr val="191919"/>
              </a:buClr>
              <a:buSzPts val="5200"/>
              <a:buNone/>
              <a:defRPr sz="10400">
                <a:solidFill>
                  <a:srgbClr val="191919"/>
                </a:solidFill>
              </a:defRPr>
            </a:lvl5pPr>
            <a:lvl6pPr lvl="5" algn="r">
              <a:spcBef>
                <a:spcPts val="0"/>
              </a:spcBef>
              <a:spcAft>
                <a:spcPts val="0"/>
              </a:spcAft>
              <a:buClr>
                <a:srgbClr val="191919"/>
              </a:buClr>
              <a:buSzPts val="5200"/>
              <a:buNone/>
              <a:defRPr sz="10400">
                <a:solidFill>
                  <a:srgbClr val="191919"/>
                </a:solidFill>
              </a:defRPr>
            </a:lvl6pPr>
            <a:lvl7pPr lvl="6" algn="r">
              <a:spcBef>
                <a:spcPts val="0"/>
              </a:spcBef>
              <a:spcAft>
                <a:spcPts val="0"/>
              </a:spcAft>
              <a:buClr>
                <a:srgbClr val="191919"/>
              </a:buClr>
              <a:buSzPts val="5200"/>
              <a:buNone/>
              <a:defRPr sz="10400">
                <a:solidFill>
                  <a:srgbClr val="191919"/>
                </a:solidFill>
              </a:defRPr>
            </a:lvl7pPr>
            <a:lvl8pPr lvl="7" algn="r">
              <a:spcBef>
                <a:spcPts val="0"/>
              </a:spcBef>
              <a:spcAft>
                <a:spcPts val="0"/>
              </a:spcAft>
              <a:buClr>
                <a:srgbClr val="191919"/>
              </a:buClr>
              <a:buSzPts val="5200"/>
              <a:buNone/>
              <a:defRPr sz="10400">
                <a:solidFill>
                  <a:srgbClr val="191919"/>
                </a:solidFill>
              </a:defRPr>
            </a:lvl8pPr>
            <a:lvl9pPr lvl="8" algn="r">
              <a:spcBef>
                <a:spcPts val="0"/>
              </a:spcBef>
              <a:spcAft>
                <a:spcPts val="0"/>
              </a:spcAft>
              <a:buClr>
                <a:srgbClr val="191919"/>
              </a:buClr>
              <a:buSzPts val="5200"/>
              <a:buNone/>
              <a:defRPr sz="10400">
                <a:solidFill>
                  <a:srgbClr val="191919"/>
                </a:solidFill>
              </a:defRPr>
            </a:lvl9pPr>
          </a:lstStyle>
          <a:p>
            <a:endParaRPr/>
          </a:p>
        </p:txBody>
      </p:sp>
      <p:sp>
        <p:nvSpPr>
          <p:cNvPr id="11" name="Google Shape;11;p2"/>
          <p:cNvSpPr txBox="1">
            <a:spLocks noGrp="1"/>
          </p:cNvSpPr>
          <p:nvPr>
            <p:ph type="subTitle" idx="1"/>
          </p:nvPr>
        </p:nvSpPr>
        <p:spPr>
          <a:xfrm>
            <a:off x="11663050" y="7418826"/>
            <a:ext cx="5198400" cy="1165200"/>
          </a:xfrm>
          <a:prstGeom prst="rect">
            <a:avLst/>
          </a:prstGeom>
          <a:ln>
            <a:noFill/>
          </a:ln>
        </p:spPr>
        <p:txBody>
          <a:bodyPr spcFirstLastPara="1" wrap="square" lIns="91425" tIns="91425" rIns="91425" bIns="91425" anchor="ctr" anchorCtr="0">
            <a:noAutofit/>
          </a:bodyPr>
          <a:lstStyle>
            <a:lvl1pPr lvl="0" algn="r">
              <a:spcBef>
                <a:spcPts val="0"/>
              </a:spcBef>
              <a:spcAft>
                <a:spcPts val="0"/>
              </a:spcAft>
              <a:buSzPts val="1400"/>
              <a:buNone/>
              <a:defRPr sz="3200"/>
            </a:lvl1pPr>
            <a:lvl2pPr lvl="1" algn="r">
              <a:lnSpc>
                <a:spcPct val="100000"/>
              </a:lnSpc>
              <a:spcBef>
                <a:spcPts val="0"/>
              </a:spcBef>
              <a:spcAft>
                <a:spcPts val="0"/>
              </a:spcAft>
              <a:buSzPts val="1800"/>
              <a:buNone/>
              <a:defRPr sz="3600"/>
            </a:lvl2pPr>
            <a:lvl3pPr lvl="2" algn="r">
              <a:lnSpc>
                <a:spcPct val="100000"/>
              </a:lnSpc>
              <a:spcBef>
                <a:spcPts val="0"/>
              </a:spcBef>
              <a:spcAft>
                <a:spcPts val="0"/>
              </a:spcAft>
              <a:buSzPts val="1800"/>
              <a:buNone/>
              <a:defRPr sz="3600"/>
            </a:lvl3pPr>
            <a:lvl4pPr lvl="3" algn="r">
              <a:lnSpc>
                <a:spcPct val="100000"/>
              </a:lnSpc>
              <a:spcBef>
                <a:spcPts val="0"/>
              </a:spcBef>
              <a:spcAft>
                <a:spcPts val="0"/>
              </a:spcAft>
              <a:buSzPts val="1800"/>
              <a:buNone/>
              <a:defRPr sz="3600"/>
            </a:lvl4pPr>
            <a:lvl5pPr lvl="4" algn="r">
              <a:lnSpc>
                <a:spcPct val="100000"/>
              </a:lnSpc>
              <a:spcBef>
                <a:spcPts val="0"/>
              </a:spcBef>
              <a:spcAft>
                <a:spcPts val="0"/>
              </a:spcAft>
              <a:buSzPts val="1800"/>
              <a:buNone/>
              <a:defRPr sz="3600"/>
            </a:lvl5pPr>
            <a:lvl6pPr lvl="5" algn="r">
              <a:lnSpc>
                <a:spcPct val="100000"/>
              </a:lnSpc>
              <a:spcBef>
                <a:spcPts val="0"/>
              </a:spcBef>
              <a:spcAft>
                <a:spcPts val="0"/>
              </a:spcAft>
              <a:buSzPts val="1800"/>
              <a:buNone/>
              <a:defRPr sz="3600"/>
            </a:lvl6pPr>
            <a:lvl7pPr lvl="6" algn="r">
              <a:lnSpc>
                <a:spcPct val="100000"/>
              </a:lnSpc>
              <a:spcBef>
                <a:spcPts val="0"/>
              </a:spcBef>
              <a:spcAft>
                <a:spcPts val="0"/>
              </a:spcAft>
              <a:buSzPts val="1800"/>
              <a:buNone/>
              <a:defRPr sz="3600"/>
            </a:lvl7pPr>
            <a:lvl8pPr lvl="7" algn="r">
              <a:lnSpc>
                <a:spcPct val="100000"/>
              </a:lnSpc>
              <a:spcBef>
                <a:spcPts val="0"/>
              </a:spcBef>
              <a:spcAft>
                <a:spcPts val="0"/>
              </a:spcAft>
              <a:buSzPts val="1800"/>
              <a:buNone/>
              <a:defRPr sz="3600"/>
            </a:lvl8pPr>
            <a:lvl9pPr lvl="8" algn="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1474897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sp>
        <p:nvSpPr>
          <p:cNvPr id="14" name="Google Shape;14;p3"/>
          <p:cNvSpPr txBox="1">
            <a:spLocks noGrp="1"/>
          </p:cNvSpPr>
          <p:nvPr>
            <p:ph type="title"/>
          </p:nvPr>
        </p:nvSpPr>
        <p:spPr>
          <a:xfrm>
            <a:off x="1426450" y="4696250"/>
            <a:ext cx="6330000" cy="2227200"/>
          </a:xfrm>
          <a:prstGeom prst="rect">
            <a:avLst/>
          </a:prstGeom>
          <a:ln>
            <a:noFill/>
          </a:ln>
        </p:spPr>
        <p:txBody>
          <a:bodyPr spcFirstLastPara="1" wrap="square" lIns="91425" tIns="91425" rIns="91425" bIns="91425" anchor="b" anchorCtr="0">
            <a:noAutofit/>
          </a:bodyPr>
          <a:lstStyle>
            <a:lvl1pPr lvl="0">
              <a:lnSpc>
                <a:spcPct val="90000"/>
              </a:lnSpc>
              <a:spcBef>
                <a:spcPts val="0"/>
              </a:spcBef>
              <a:spcAft>
                <a:spcPts val="0"/>
              </a:spcAft>
              <a:buSzPts val="3400"/>
              <a:buNone/>
              <a:defRPr sz="7600"/>
            </a:lvl1pPr>
            <a:lvl2pPr lvl="1">
              <a:lnSpc>
                <a:spcPct val="90000"/>
              </a:lnSpc>
              <a:spcBef>
                <a:spcPts val="0"/>
              </a:spcBef>
              <a:spcAft>
                <a:spcPts val="0"/>
              </a:spcAft>
              <a:buSzPts val="3600"/>
              <a:buNone/>
              <a:defRPr sz="7200"/>
            </a:lvl2pPr>
            <a:lvl3pPr lvl="2">
              <a:lnSpc>
                <a:spcPct val="90000"/>
              </a:lnSpc>
              <a:spcBef>
                <a:spcPts val="0"/>
              </a:spcBef>
              <a:spcAft>
                <a:spcPts val="0"/>
              </a:spcAft>
              <a:buSzPts val="3600"/>
              <a:buNone/>
              <a:defRPr sz="7200"/>
            </a:lvl3pPr>
            <a:lvl4pPr lvl="3">
              <a:lnSpc>
                <a:spcPct val="90000"/>
              </a:lnSpc>
              <a:spcBef>
                <a:spcPts val="0"/>
              </a:spcBef>
              <a:spcAft>
                <a:spcPts val="0"/>
              </a:spcAft>
              <a:buSzPts val="3600"/>
              <a:buNone/>
              <a:defRPr sz="7200"/>
            </a:lvl4pPr>
            <a:lvl5pPr lvl="4">
              <a:lnSpc>
                <a:spcPct val="90000"/>
              </a:lnSpc>
              <a:spcBef>
                <a:spcPts val="0"/>
              </a:spcBef>
              <a:spcAft>
                <a:spcPts val="0"/>
              </a:spcAft>
              <a:buSzPts val="3600"/>
              <a:buNone/>
              <a:defRPr sz="7200"/>
            </a:lvl5pPr>
            <a:lvl6pPr lvl="5">
              <a:lnSpc>
                <a:spcPct val="90000"/>
              </a:lnSpc>
              <a:spcBef>
                <a:spcPts val="0"/>
              </a:spcBef>
              <a:spcAft>
                <a:spcPts val="0"/>
              </a:spcAft>
              <a:buSzPts val="3600"/>
              <a:buNone/>
              <a:defRPr sz="7200"/>
            </a:lvl6pPr>
            <a:lvl7pPr lvl="6">
              <a:lnSpc>
                <a:spcPct val="90000"/>
              </a:lnSpc>
              <a:spcBef>
                <a:spcPts val="0"/>
              </a:spcBef>
              <a:spcAft>
                <a:spcPts val="0"/>
              </a:spcAft>
              <a:buSzPts val="3600"/>
              <a:buNone/>
              <a:defRPr sz="7200"/>
            </a:lvl7pPr>
            <a:lvl8pPr lvl="7">
              <a:lnSpc>
                <a:spcPct val="90000"/>
              </a:lnSpc>
              <a:spcBef>
                <a:spcPts val="0"/>
              </a:spcBef>
              <a:spcAft>
                <a:spcPts val="0"/>
              </a:spcAft>
              <a:buSzPts val="3600"/>
              <a:buNone/>
              <a:defRPr sz="7200"/>
            </a:lvl8pPr>
            <a:lvl9pPr lvl="8">
              <a:lnSpc>
                <a:spcPct val="90000"/>
              </a:lnSpc>
              <a:spcBef>
                <a:spcPts val="0"/>
              </a:spcBef>
              <a:spcAft>
                <a:spcPts val="0"/>
              </a:spcAft>
              <a:buSzPts val="3600"/>
              <a:buNone/>
              <a:defRPr sz="7200"/>
            </a:lvl9pPr>
          </a:lstStyle>
          <a:p>
            <a:endParaRPr/>
          </a:p>
        </p:txBody>
      </p:sp>
      <p:sp>
        <p:nvSpPr>
          <p:cNvPr id="15" name="Google Shape;15;p3"/>
          <p:cNvSpPr txBox="1">
            <a:spLocks noGrp="1"/>
          </p:cNvSpPr>
          <p:nvPr>
            <p:ph type="title" idx="2" hasCustomPrompt="1"/>
          </p:nvPr>
        </p:nvSpPr>
        <p:spPr>
          <a:xfrm>
            <a:off x="1641450" y="1876844"/>
            <a:ext cx="2536800" cy="188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 name="Google Shape;16;p3"/>
          <p:cNvSpPr txBox="1">
            <a:spLocks noGrp="1"/>
          </p:cNvSpPr>
          <p:nvPr>
            <p:ph type="subTitle" idx="1"/>
          </p:nvPr>
        </p:nvSpPr>
        <p:spPr>
          <a:xfrm>
            <a:off x="1426450" y="6923350"/>
            <a:ext cx="6330000" cy="1293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3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57484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sp>
        <p:nvSpPr>
          <p:cNvPr id="29" name="Google Shape;29;p5"/>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sp>
        <p:nvSpPr>
          <p:cNvPr id="30" name="Google Shape;30;p5"/>
          <p:cNvSpPr txBox="1">
            <a:spLocks noGrp="1"/>
          </p:cNvSpPr>
          <p:nvPr>
            <p:ph type="subTitle" idx="1"/>
          </p:nvPr>
        </p:nvSpPr>
        <p:spPr>
          <a:xfrm>
            <a:off x="2133550" y="4698900"/>
            <a:ext cx="6212400" cy="1145400"/>
          </a:xfrm>
          <a:prstGeom prst="rect">
            <a:avLst/>
          </a:prstGeom>
        </p:spPr>
        <p:txBody>
          <a:bodyPr spcFirstLastPara="1" wrap="square" lIns="91425" tIns="91425" rIns="91425" bIns="91425" anchor="b" anchorCtr="0">
            <a:noAutofit/>
          </a:bodyPr>
          <a:lstStyle>
            <a:lvl1pPr lv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sp>
        <p:nvSpPr>
          <p:cNvPr id="31" name="Google Shape;31;p5"/>
          <p:cNvSpPr txBox="1">
            <a:spLocks noGrp="1"/>
          </p:cNvSpPr>
          <p:nvPr>
            <p:ph type="subTitle" idx="2"/>
          </p:nvPr>
        </p:nvSpPr>
        <p:spPr>
          <a:xfrm>
            <a:off x="9942254" y="4698900"/>
            <a:ext cx="6212400" cy="1145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sp>
        <p:nvSpPr>
          <p:cNvPr id="32" name="Google Shape;32;p5"/>
          <p:cNvSpPr txBox="1">
            <a:spLocks noGrp="1"/>
          </p:cNvSpPr>
          <p:nvPr>
            <p:ph type="subTitle" idx="3"/>
          </p:nvPr>
        </p:nvSpPr>
        <p:spPr>
          <a:xfrm>
            <a:off x="2133550" y="5844296"/>
            <a:ext cx="6212400" cy="3246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 name="Google Shape;33;p5"/>
          <p:cNvSpPr txBox="1">
            <a:spLocks noGrp="1"/>
          </p:cNvSpPr>
          <p:nvPr>
            <p:ph type="subTitle" idx="4"/>
          </p:nvPr>
        </p:nvSpPr>
        <p:spPr>
          <a:xfrm>
            <a:off x="9942258" y="5844296"/>
            <a:ext cx="6212400" cy="3246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5"/>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 name="Google Shape;35;p5"/>
          <p:cNvGrpSpPr/>
          <p:nvPr/>
        </p:nvGrpSpPr>
        <p:grpSpPr>
          <a:xfrm>
            <a:off x="80229" y="214642"/>
            <a:ext cx="18099822" cy="9799764"/>
            <a:chOff x="40114" y="107321"/>
            <a:chExt cx="9049911" cy="4899882"/>
          </a:xfrm>
        </p:grpSpPr>
        <p:sp>
          <p:nvSpPr>
            <p:cNvPr id="36" name="Google Shape;36;p5"/>
            <p:cNvSpPr/>
            <p:nvPr/>
          </p:nvSpPr>
          <p:spPr>
            <a:xfrm flipH="1">
              <a:off x="40114" y="320674"/>
              <a:ext cx="593666" cy="437648"/>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37" name="Google Shape;37;p5"/>
            <p:cNvSpPr/>
            <p:nvPr/>
          </p:nvSpPr>
          <p:spPr>
            <a:xfrm flipH="1">
              <a:off x="535771" y="182562"/>
              <a:ext cx="208924" cy="19183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38" name="Google Shape;38;p5"/>
            <p:cNvSpPr/>
            <p:nvPr/>
          </p:nvSpPr>
          <p:spPr>
            <a:xfrm flipH="1">
              <a:off x="8599623" y="107321"/>
              <a:ext cx="290997" cy="252808"/>
            </a:xfrm>
            <a:custGeom>
              <a:avLst/>
              <a:gdLst/>
              <a:ahLst/>
              <a:cxnLst/>
              <a:rect l="l" t="t" r="r" b="b"/>
              <a:pathLst>
                <a:path w="177708" h="113494" extrusionOk="0">
                  <a:moveTo>
                    <a:pt x="159418" y="21349"/>
                  </a:moveTo>
                  <a:cubicBezTo>
                    <a:pt x="128557" y="-2185"/>
                    <a:pt x="85567" y="-3981"/>
                    <a:pt x="49046" y="5001"/>
                  </a:cubicBezTo>
                  <a:cubicBezTo>
                    <a:pt x="34087" y="9357"/>
                    <a:pt x="18859" y="16992"/>
                    <a:pt x="11087" y="31139"/>
                  </a:cubicBezTo>
                  <a:cubicBezTo>
                    <a:pt x="9875" y="33610"/>
                    <a:pt x="9021" y="36080"/>
                    <a:pt x="8302" y="38550"/>
                  </a:cubicBezTo>
                  <a:cubicBezTo>
                    <a:pt x="-907" y="50766"/>
                    <a:pt x="-3737" y="65856"/>
                    <a:pt x="6460" y="82698"/>
                  </a:cubicBezTo>
                  <a:cubicBezTo>
                    <a:pt x="29460" y="113058"/>
                    <a:pt x="76987" y="116965"/>
                    <a:pt x="112026" y="111307"/>
                  </a:cubicBezTo>
                  <a:cubicBezTo>
                    <a:pt x="135475" y="108163"/>
                    <a:pt x="158789" y="95632"/>
                    <a:pt x="172221" y="75916"/>
                  </a:cubicBezTo>
                  <a:cubicBezTo>
                    <a:pt x="183855" y="57637"/>
                    <a:pt x="175769" y="33834"/>
                    <a:pt x="159418" y="2134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39" name="Google Shape;39;p5"/>
            <p:cNvSpPr/>
            <p:nvPr/>
          </p:nvSpPr>
          <p:spPr>
            <a:xfrm rot="683654">
              <a:off x="8600929" y="399601"/>
              <a:ext cx="446804" cy="472721"/>
            </a:xfrm>
            <a:custGeom>
              <a:avLst/>
              <a:gdLst/>
              <a:ahLst/>
              <a:cxnLst/>
              <a:rect l="l" t="t" r="r" b="b"/>
              <a:pathLst>
                <a:path w="446937" h="472861" extrusionOk="0">
                  <a:moveTo>
                    <a:pt x="183689" y="7610"/>
                  </a:moveTo>
                  <a:cubicBezTo>
                    <a:pt x="146540" y="26204"/>
                    <a:pt x="172279" y="187661"/>
                    <a:pt x="172279" y="187661"/>
                  </a:cubicBezTo>
                  <a:cubicBezTo>
                    <a:pt x="172279" y="187661"/>
                    <a:pt x="25162" y="168663"/>
                    <a:pt x="7373" y="204143"/>
                  </a:cubicBezTo>
                  <a:cubicBezTo>
                    <a:pt x="-10371" y="239668"/>
                    <a:pt x="4857" y="287858"/>
                    <a:pt x="42906" y="295448"/>
                  </a:cubicBezTo>
                  <a:cubicBezTo>
                    <a:pt x="80954" y="303038"/>
                    <a:pt x="176098" y="295448"/>
                    <a:pt x="176098" y="295448"/>
                  </a:cubicBezTo>
                  <a:cubicBezTo>
                    <a:pt x="176098" y="295448"/>
                    <a:pt x="159612" y="424794"/>
                    <a:pt x="183689" y="455244"/>
                  </a:cubicBezTo>
                  <a:cubicBezTo>
                    <a:pt x="207767" y="485694"/>
                    <a:pt x="267378" y="472984"/>
                    <a:pt x="280091" y="445094"/>
                  </a:cubicBezTo>
                  <a:cubicBezTo>
                    <a:pt x="292759" y="417204"/>
                    <a:pt x="280091" y="295448"/>
                    <a:pt x="280091" y="295448"/>
                  </a:cubicBezTo>
                  <a:cubicBezTo>
                    <a:pt x="280091" y="295448"/>
                    <a:pt x="409464" y="306856"/>
                    <a:pt x="429769" y="292889"/>
                  </a:cubicBezTo>
                  <a:cubicBezTo>
                    <a:pt x="450028" y="278921"/>
                    <a:pt x="455149" y="188918"/>
                    <a:pt x="429769" y="185101"/>
                  </a:cubicBezTo>
                  <a:cubicBezTo>
                    <a:pt x="404388" y="181283"/>
                    <a:pt x="281348" y="190175"/>
                    <a:pt x="281348" y="190175"/>
                  </a:cubicBezTo>
                  <a:cubicBezTo>
                    <a:pt x="281348" y="190175"/>
                    <a:pt x="299092" y="43090"/>
                    <a:pt x="280091" y="20230"/>
                  </a:cubicBezTo>
                  <a:cubicBezTo>
                    <a:pt x="261089" y="-2540"/>
                    <a:pt x="209070" y="-5100"/>
                    <a:pt x="183689" y="761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40" name="Google Shape;40;p5"/>
            <p:cNvSpPr/>
            <p:nvPr/>
          </p:nvSpPr>
          <p:spPr>
            <a:xfrm rot="1220284">
              <a:off x="8547897" y="4317087"/>
              <a:ext cx="446156" cy="632292"/>
            </a:xfrm>
            <a:custGeom>
              <a:avLst/>
              <a:gdLst/>
              <a:ahLst/>
              <a:cxnLst/>
              <a:rect l="l" t="t" r="r" b="b"/>
              <a:pathLst>
                <a:path w="446231" h="632399" extrusionOk="0">
                  <a:moveTo>
                    <a:pt x="361015" y="277560"/>
                  </a:moveTo>
                  <a:cubicBezTo>
                    <a:pt x="421389" y="207903"/>
                    <a:pt x="426286" y="110041"/>
                    <a:pt x="347943" y="42583"/>
                  </a:cubicBezTo>
                  <a:cubicBezTo>
                    <a:pt x="236897" y="-53079"/>
                    <a:pt x="75584" y="23002"/>
                    <a:pt x="36188" y="165820"/>
                  </a:cubicBezTo>
                  <a:cubicBezTo>
                    <a:pt x="18983" y="228203"/>
                    <a:pt x="98135" y="251961"/>
                    <a:pt x="116597" y="208576"/>
                  </a:cubicBezTo>
                  <a:cubicBezTo>
                    <a:pt x="148312" y="133933"/>
                    <a:pt x="182183" y="82824"/>
                    <a:pt x="256528" y="91088"/>
                  </a:cubicBezTo>
                  <a:cubicBezTo>
                    <a:pt x="298484" y="95758"/>
                    <a:pt x="318699" y="148844"/>
                    <a:pt x="311916" y="176105"/>
                  </a:cubicBezTo>
                  <a:cubicBezTo>
                    <a:pt x="300371" y="222544"/>
                    <a:pt x="270049" y="231167"/>
                    <a:pt x="192425" y="262336"/>
                  </a:cubicBezTo>
                  <a:cubicBezTo>
                    <a:pt x="140900" y="283040"/>
                    <a:pt x="165023" y="367743"/>
                    <a:pt x="230428" y="347488"/>
                  </a:cubicBezTo>
                  <a:cubicBezTo>
                    <a:pt x="244354" y="343177"/>
                    <a:pt x="299787" y="324179"/>
                    <a:pt x="328357" y="368956"/>
                  </a:cubicBezTo>
                  <a:cubicBezTo>
                    <a:pt x="352435" y="406681"/>
                    <a:pt x="347359" y="447641"/>
                    <a:pt x="319597" y="483301"/>
                  </a:cubicBezTo>
                  <a:cubicBezTo>
                    <a:pt x="268117" y="549455"/>
                    <a:pt x="135195" y="545413"/>
                    <a:pt x="93373" y="471669"/>
                  </a:cubicBezTo>
                  <a:cubicBezTo>
                    <a:pt x="61569" y="415529"/>
                    <a:pt x="-24950" y="465965"/>
                    <a:pt x="6944" y="522194"/>
                  </a:cubicBezTo>
                  <a:cubicBezTo>
                    <a:pt x="94182" y="676017"/>
                    <a:pt x="357691" y="666271"/>
                    <a:pt x="431002" y="508855"/>
                  </a:cubicBezTo>
                  <a:cubicBezTo>
                    <a:pt x="467703" y="429946"/>
                    <a:pt x="435629" y="310211"/>
                    <a:pt x="361015" y="27756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41" name="Google Shape;41;p5"/>
            <p:cNvSpPr/>
            <p:nvPr/>
          </p:nvSpPr>
          <p:spPr>
            <a:xfrm rot="-708899">
              <a:off x="174450" y="3869859"/>
              <a:ext cx="404404" cy="578225"/>
            </a:xfrm>
            <a:custGeom>
              <a:avLst/>
              <a:gdLst/>
              <a:ahLst/>
              <a:cxnLst/>
              <a:rect l="l" t="t" r="r" b="b"/>
              <a:pathLst>
                <a:path w="403915" h="577525" extrusionOk="0">
                  <a:moveTo>
                    <a:pt x="230132" y="219790"/>
                  </a:moveTo>
                  <a:cubicBezTo>
                    <a:pt x="209244" y="218084"/>
                    <a:pt x="173127" y="222710"/>
                    <a:pt x="144332" y="230839"/>
                  </a:cubicBezTo>
                  <a:cubicBezTo>
                    <a:pt x="159336" y="140162"/>
                    <a:pt x="230671" y="90714"/>
                    <a:pt x="334170" y="103200"/>
                  </a:cubicBezTo>
                  <a:cubicBezTo>
                    <a:pt x="414310" y="112811"/>
                    <a:pt x="428370" y="21910"/>
                    <a:pt x="360764" y="6685"/>
                  </a:cubicBezTo>
                  <a:cubicBezTo>
                    <a:pt x="153272" y="-40113"/>
                    <a:pt x="0" y="166840"/>
                    <a:pt x="0" y="376173"/>
                  </a:cubicBezTo>
                  <a:cubicBezTo>
                    <a:pt x="0" y="509650"/>
                    <a:pt x="97120" y="583080"/>
                    <a:pt x="205201" y="577197"/>
                  </a:cubicBezTo>
                  <a:cubicBezTo>
                    <a:pt x="305960" y="571673"/>
                    <a:pt x="393691" y="481670"/>
                    <a:pt x="382146" y="379855"/>
                  </a:cubicBezTo>
                  <a:cubicBezTo>
                    <a:pt x="370961" y="281454"/>
                    <a:pt x="303893" y="225854"/>
                    <a:pt x="230132" y="219790"/>
                  </a:cubicBezTo>
                  <a:close/>
                  <a:moveTo>
                    <a:pt x="297065" y="409048"/>
                  </a:moveTo>
                  <a:cubicBezTo>
                    <a:pt x="290282" y="455531"/>
                    <a:pt x="242665" y="487104"/>
                    <a:pt x="190691" y="479514"/>
                  </a:cubicBezTo>
                  <a:cubicBezTo>
                    <a:pt x="138717" y="471969"/>
                    <a:pt x="102061" y="428135"/>
                    <a:pt x="108845" y="381652"/>
                  </a:cubicBezTo>
                  <a:cubicBezTo>
                    <a:pt x="115628" y="335169"/>
                    <a:pt x="163244" y="303596"/>
                    <a:pt x="215218" y="311141"/>
                  </a:cubicBezTo>
                  <a:cubicBezTo>
                    <a:pt x="267192" y="318731"/>
                    <a:pt x="303848" y="362564"/>
                    <a:pt x="297065" y="409048"/>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621812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6"/>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sp>
        <p:nvSpPr>
          <p:cNvPr id="44" name="Google Shape;44;p6"/>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5" name="Google Shape;45;p6"/>
          <p:cNvGrpSpPr/>
          <p:nvPr/>
        </p:nvGrpSpPr>
        <p:grpSpPr>
          <a:xfrm>
            <a:off x="80229" y="214642"/>
            <a:ext cx="18099822" cy="9799764"/>
            <a:chOff x="40114" y="107321"/>
            <a:chExt cx="9049911" cy="4899882"/>
          </a:xfrm>
        </p:grpSpPr>
        <p:sp>
          <p:nvSpPr>
            <p:cNvPr id="46" name="Google Shape;46;p6"/>
            <p:cNvSpPr/>
            <p:nvPr/>
          </p:nvSpPr>
          <p:spPr>
            <a:xfrm flipH="1">
              <a:off x="40114" y="320674"/>
              <a:ext cx="593666" cy="437648"/>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47" name="Google Shape;47;p6"/>
            <p:cNvSpPr/>
            <p:nvPr/>
          </p:nvSpPr>
          <p:spPr>
            <a:xfrm flipH="1">
              <a:off x="535771" y="182562"/>
              <a:ext cx="208924" cy="19183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48" name="Google Shape;48;p6"/>
            <p:cNvSpPr/>
            <p:nvPr/>
          </p:nvSpPr>
          <p:spPr>
            <a:xfrm flipH="1">
              <a:off x="8599623" y="107321"/>
              <a:ext cx="290997" cy="252808"/>
            </a:xfrm>
            <a:custGeom>
              <a:avLst/>
              <a:gdLst/>
              <a:ahLst/>
              <a:cxnLst/>
              <a:rect l="l" t="t" r="r" b="b"/>
              <a:pathLst>
                <a:path w="177708" h="113494" extrusionOk="0">
                  <a:moveTo>
                    <a:pt x="159418" y="21349"/>
                  </a:moveTo>
                  <a:cubicBezTo>
                    <a:pt x="128557" y="-2185"/>
                    <a:pt x="85567" y="-3981"/>
                    <a:pt x="49046" y="5001"/>
                  </a:cubicBezTo>
                  <a:cubicBezTo>
                    <a:pt x="34087" y="9357"/>
                    <a:pt x="18859" y="16992"/>
                    <a:pt x="11087" y="31139"/>
                  </a:cubicBezTo>
                  <a:cubicBezTo>
                    <a:pt x="9875" y="33610"/>
                    <a:pt x="9021" y="36080"/>
                    <a:pt x="8302" y="38550"/>
                  </a:cubicBezTo>
                  <a:cubicBezTo>
                    <a:pt x="-907" y="50766"/>
                    <a:pt x="-3737" y="65856"/>
                    <a:pt x="6460" y="82698"/>
                  </a:cubicBezTo>
                  <a:cubicBezTo>
                    <a:pt x="29460" y="113058"/>
                    <a:pt x="76987" y="116965"/>
                    <a:pt x="112026" y="111307"/>
                  </a:cubicBezTo>
                  <a:cubicBezTo>
                    <a:pt x="135475" y="108163"/>
                    <a:pt x="158789" y="95632"/>
                    <a:pt x="172221" y="75916"/>
                  </a:cubicBezTo>
                  <a:cubicBezTo>
                    <a:pt x="183855" y="57637"/>
                    <a:pt x="175769" y="33834"/>
                    <a:pt x="159418" y="213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49" name="Google Shape;49;p6"/>
            <p:cNvSpPr/>
            <p:nvPr/>
          </p:nvSpPr>
          <p:spPr>
            <a:xfrm rot="683654">
              <a:off x="8600929" y="399601"/>
              <a:ext cx="446804" cy="472721"/>
            </a:xfrm>
            <a:custGeom>
              <a:avLst/>
              <a:gdLst/>
              <a:ahLst/>
              <a:cxnLst/>
              <a:rect l="l" t="t" r="r" b="b"/>
              <a:pathLst>
                <a:path w="446937" h="472861" extrusionOk="0">
                  <a:moveTo>
                    <a:pt x="183689" y="7610"/>
                  </a:moveTo>
                  <a:cubicBezTo>
                    <a:pt x="146540" y="26204"/>
                    <a:pt x="172279" y="187661"/>
                    <a:pt x="172279" y="187661"/>
                  </a:cubicBezTo>
                  <a:cubicBezTo>
                    <a:pt x="172279" y="187661"/>
                    <a:pt x="25162" y="168663"/>
                    <a:pt x="7373" y="204143"/>
                  </a:cubicBezTo>
                  <a:cubicBezTo>
                    <a:pt x="-10371" y="239668"/>
                    <a:pt x="4857" y="287858"/>
                    <a:pt x="42906" y="295448"/>
                  </a:cubicBezTo>
                  <a:cubicBezTo>
                    <a:pt x="80954" y="303038"/>
                    <a:pt x="176098" y="295448"/>
                    <a:pt x="176098" y="295448"/>
                  </a:cubicBezTo>
                  <a:cubicBezTo>
                    <a:pt x="176098" y="295448"/>
                    <a:pt x="159612" y="424794"/>
                    <a:pt x="183689" y="455244"/>
                  </a:cubicBezTo>
                  <a:cubicBezTo>
                    <a:pt x="207767" y="485694"/>
                    <a:pt x="267378" y="472984"/>
                    <a:pt x="280091" y="445094"/>
                  </a:cubicBezTo>
                  <a:cubicBezTo>
                    <a:pt x="292759" y="417204"/>
                    <a:pt x="280091" y="295448"/>
                    <a:pt x="280091" y="295448"/>
                  </a:cubicBezTo>
                  <a:cubicBezTo>
                    <a:pt x="280091" y="295448"/>
                    <a:pt x="409464" y="306856"/>
                    <a:pt x="429769" y="292889"/>
                  </a:cubicBezTo>
                  <a:cubicBezTo>
                    <a:pt x="450028" y="278921"/>
                    <a:pt x="455149" y="188918"/>
                    <a:pt x="429769" y="185101"/>
                  </a:cubicBezTo>
                  <a:cubicBezTo>
                    <a:pt x="404388" y="181283"/>
                    <a:pt x="281348" y="190175"/>
                    <a:pt x="281348" y="190175"/>
                  </a:cubicBezTo>
                  <a:cubicBezTo>
                    <a:pt x="281348" y="190175"/>
                    <a:pt x="299092" y="43090"/>
                    <a:pt x="280091" y="20230"/>
                  </a:cubicBezTo>
                  <a:cubicBezTo>
                    <a:pt x="261089" y="-2540"/>
                    <a:pt x="209070" y="-5100"/>
                    <a:pt x="183689" y="7610"/>
                  </a:cubicBezTo>
                  <a:close/>
                </a:path>
              </a:pathLst>
            </a:custGeom>
            <a:solidFill>
              <a:schemeClr val="accent5"/>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50" name="Google Shape;50;p6"/>
            <p:cNvSpPr/>
            <p:nvPr/>
          </p:nvSpPr>
          <p:spPr>
            <a:xfrm rot="1220284">
              <a:off x="8547897" y="4317087"/>
              <a:ext cx="446156" cy="632292"/>
            </a:xfrm>
            <a:custGeom>
              <a:avLst/>
              <a:gdLst/>
              <a:ahLst/>
              <a:cxnLst/>
              <a:rect l="l" t="t" r="r" b="b"/>
              <a:pathLst>
                <a:path w="446231" h="632399" extrusionOk="0">
                  <a:moveTo>
                    <a:pt x="361015" y="277560"/>
                  </a:moveTo>
                  <a:cubicBezTo>
                    <a:pt x="421389" y="207903"/>
                    <a:pt x="426286" y="110041"/>
                    <a:pt x="347943" y="42583"/>
                  </a:cubicBezTo>
                  <a:cubicBezTo>
                    <a:pt x="236897" y="-53079"/>
                    <a:pt x="75584" y="23002"/>
                    <a:pt x="36188" y="165820"/>
                  </a:cubicBezTo>
                  <a:cubicBezTo>
                    <a:pt x="18983" y="228203"/>
                    <a:pt x="98135" y="251961"/>
                    <a:pt x="116597" y="208576"/>
                  </a:cubicBezTo>
                  <a:cubicBezTo>
                    <a:pt x="148312" y="133933"/>
                    <a:pt x="182183" y="82824"/>
                    <a:pt x="256528" y="91088"/>
                  </a:cubicBezTo>
                  <a:cubicBezTo>
                    <a:pt x="298484" y="95758"/>
                    <a:pt x="318699" y="148844"/>
                    <a:pt x="311916" y="176105"/>
                  </a:cubicBezTo>
                  <a:cubicBezTo>
                    <a:pt x="300371" y="222544"/>
                    <a:pt x="270049" y="231167"/>
                    <a:pt x="192425" y="262336"/>
                  </a:cubicBezTo>
                  <a:cubicBezTo>
                    <a:pt x="140900" y="283040"/>
                    <a:pt x="165023" y="367743"/>
                    <a:pt x="230428" y="347488"/>
                  </a:cubicBezTo>
                  <a:cubicBezTo>
                    <a:pt x="244354" y="343177"/>
                    <a:pt x="299787" y="324179"/>
                    <a:pt x="328357" y="368956"/>
                  </a:cubicBezTo>
                  <a:cubicBezTo>
                    <a:pt x="352435" y="406681"/>
                    <a:pt x="347359" y="447641"/>
                    <a:pt x="319597" y="483301"/>
                  </a:cubicBezTo>
                  <a:cubicBezTo>
                    <a:pt x="268117" y="549455"/>
                    <a:pt x="135195" y="545413"/>
                    <a:pt x="93373" y="471669"/>
                  </a:cubicBezTo>
                  <a:cubicBezTo>
                    <a:pt x="61569" y="415529"/>
                    <a:pt x="-24950" y="465965"/>
                    <a:pt x="6944" y="522194"/>
                  </a:cubicBezTo>
                  <a:cubicBezTo>
                    <a:pt x="94182" y="676017"/>
                    <a:pt x="357691" y="666271"/>
                    <a:pt x="431002" y="508855"/>
                  </a:cubicBezTo>
                  <a:cubicBezTo>
                    <a:pt x="467703" y="429946"/>
                    <a:pt x="435629" y="310211"/>
                    <a:pt x="361015" y="27756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51" name="Google Shape;51;p6"/>
            <p:cNvSpPr/>
            <p:nvPr/>
          </p:nvSpPr>
          <p:spPr>
            <a:xfrm rot="-708899">
              <a:off x="174450" y="3869859"/>
              <a:ext cx="404404" cy="578225"/>
            </a:xfrm>
            <a:custGeom>
              <a:avLst/>
              <a:gdLst/>
              <a:ahLst/>
              <a:cxnLst/>
              <a:rect l="l" t="t" r="r" b="b"/>
              <a:pathLst>
                <a:path w="403915" h="577525" extrusionOk="0">
                  <a:moveTo>
                    <a:pt x="230132" y="219790"/>
                  </a:moveTo>
                  <a:cubicBezTo>
                    <a:pt x="209244" y="218084"/>
                    <a:pt x="173127" y="222710"/>
                    <a:pt x="144332" y="230839"/>
                  </a:cubicBezTo>
                  <a:cubicBezTo>
                    <a:pt x="159336" y="140162"/>
                    <a:pt x="230671" y="90714"/>
                    <a:pt x="334170" y="103200"/>
                  </a:cubicBezTo>
                  <a:cubicBezTo>
                    <a:pt x="414310" y="112811"/>
                    <a:pt x="428370" y="21910"/>
                    <a:pt x="360764" y="6685"/>
                  </a:cubicBezTo>
                  <a:cubicBezTo>
                    <a:pt x="153272" y="-40113"/>
                    <a:pt x="0" y="166840"/>
                    <a:pt x="0" y="376173"/>
                  </a:cubicBezTo>
                  <a:cubicBezTo>
                    <a:pt x="0" y="509650"/>
                    <a:pt x="97120" y="583080"/>
                    <a:pt x="205201" y="577197"/>
                  </a:cubicBezTo>
                  <a:cubicBezTo>
                    <a:pt x="305960" y="571673"/>
                    <a:pt x="393691" y="481670"/>
                    <a:pt x="382146" y="379855"/>
                  </a:cubicBezTo>
                  <a:cubicBezTo>
                    <a:pt x="370961" y="281454"/>
                    <a:pt x="303893" y="225854"/>
                    <a:pt x="230132" y="219790"/>
                  </a:cubicBezTo>
                  <a:close/>
                  <a:moveTo>
                    <a:pt x="297065" y="409048"/>
                  </a:moveTo>
                  <a:cubicBezTo>
                    <a:pt x="290282" y="455531"/>
                    <a:pt x="242665" y="487104"/>
                    <a:pt x="190691" y="479514"/>
                  </a:cubicBezTo>
                  <a:cubicBezTo>
                    <a:pt x="138717" y="471969"/>
                    <a:pt x="102061" y="428135"/>
                    <a:pt x="108845" y="381652"/>
                  </a:cubicBezTo>
                  <a:cubicBezTo>
                    <a:pt x="115628" y="335169"/>
                    <a:pt x="163244" y="303596"/>
                    <a:pt x="215218" y="311141"/>
                  </a:cubicBezTo>
                  <a:cubicBezTo>
                    <a:pt x="267192" y="318731"/>
                    <a:pt x="303848" y="362564"/>
                    <a:pt x="297065" y="409048"/>
                  </a:cubicBezTo>
                  <a:close/>
                </a:path>
              </a:pathLst>
            </a:custGeom>
            <a:solidFill>
              <a:schemeClr val="accent5"/>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657278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grpSp>
        <p:nvGrpSpPr>
          <p:cNvPr id="54" name="Google Shape;54;p7"/>
          <p:cNvGrpSpPr/>
          <p:nvPr/>
        </p:nvGrpSpPr>
        <p:grpSpPr>
          <a:xfrm>
            <a:off x="80229" y="214642"/>
            <a:ext cx="18099822" cy="9799764"/>
            <a:chOff x="40114" y="107321"/>
            <a:chExt cx="9049911" cy="4899882"/>
          </a:xfrm>
        </p:grpSpPr>
        <p:sp>
          <p:nvSpPr>
            <p:cNvPr id="55" name="Google Shape;55;p7"/>
            <p:cNvSpPr/>
            <p:nvPr/>
          </p:nvSpPr>
          <p:spPr>
            <a:xfrm flipH="1">
              <a:off x="40114" y="320674"/>
              <a:ext cx="593666" cy="437648"/>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56" name="Google Shape;56;p7"/>
            <p:cNvSpPr/>
            <p:nvPr/>
          </p:nvSpPr>
          <p:spPr>
            <a:xfrm flipH="1">
              <a:off x="535771" y="182562"/>
              <a:ext cx="208924" cy="19183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57" name="Google Shape;57;p7"/>
            <p:cNvSpPr/>
            <p:nvPr/>
          </p:nvSpPr>
          <p:spPr>
            <a:xfrm flipH="1">
              <a:off x="8599623" y="107321"/>
              <a:ext cx="290997" cy="252808"/>
            </a:xfrm>
            <a:custGeom>
              <a:avLst/>
              <a:gdLst/>
              <a:ahLst/>
              <a:cxnLst/>
              <a:rect l="l" t="t" r="r" b="b"/>
              <a:pathLst>
                <a:path w="177708" h="113494" extrusionOk="0">
                  <a:moveTo>
                    <a:pt x="159418" y="21349"/>
                  </a:moveTo>
                  <a:cubicBezTo>
                    <a:pt x="128557" y="-2185"/>
                    <a:pt x="85567" y="-3981"/>
                    <a:pt x="49046" y="5001"/>
                  </a:cubicBezTo>
                  <a:cubicBezTo>
                    <a:pt x="34087" y="9357"/>
                    <a:pt x="18859" y="16992"/>
                    <a:pt x="11087" y="31139"/>
                  </a:cubicBezTo>
                  <a:cubicBezTo>
                    <a:pt x="9875" y="33610"/>
                    <a:pt x="9021" y="36080"/>
                    <a:pt x="8302" y="38550"/>
                  </a:cubicBezTo>
                  <a:cubicBezTo>
                    <a:pt x="-907" y="50766"/>
                    <a:pt x="-3737" y="65856"/>
                    <a:pt x="6460" y="82698"/>
                  </a:cubicBezTo>
                  <a:cubicBezTo>
                    <a:pt x="29460" y="113058"/>
                    <a:pt x="76987" y="116965"/>
                    <a:pt x="112026" y="111307"/>
                  </a:cubicBezTo>
                  <a:cubicBezTo>
                    <a:pt x="135475" y="108163"/>
                    <a:pt x="158789" y="95632"/>
                    <a:pt x="172221" y="75916"/>
                  </a:cubicBezTo>
                  <a:cubicBezTo>
                    <a:pt x="183855" y="57637"/>
                    <a:pt x="175769" y="33834"/>
                    <a:pt x="159418" y="2134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58" name="Google Shape;58;p7"/>
            <p:cNvSpPr/>
            <p:nvPr/>
          </p:nvSpPr>
          <p:spPr>
            <a:xfrm rot="683654">
              <a:off x="8600929" y="399601"/>
              <a:ext cx="446804" cy="472721"/>
            </a:xfrm>
            <a:custGeom>
              <a:avLst/>
              <a:gdLst/>
              <a:ahLst/>
              <a:cxnLst/>
              <a:rect l="l" t="t" r="r" b="b"/>
              <a:pathLst>
                <a:path w="446937" h="472861" extrusionOk="0">
                  <a:moveTo>
                    <a:pt x="183689" y="7610"/>
                  </a:moveTo>
                  <a:cubicBezTo>
                    <a:pt x="146540" y="26204"/>
                    <a:pt x="172279" y="187661"/>
                    <a:pt x="172279" y="187661"/>
                  </a:cubicBezTo>
                  <a:cubicBezTo>
                    <a:pt x="172279" y="187661"/>
                    <a:pt x="25162" y="168663"/>
                    <a:pt x="7373" y="204143"/>
                  </a:cubicBezTo>
                  <a:cubicBezTo>
                    <a:pt x="-10371" y="239668"/>
                    <a:pt x="4857" y="287858"/>
                    <a:pt x="42906" y="295448"/>
                  </a:cubicBezTo>
                  <a:cubicBezTo>
                    <a:pt x="80954" y="303038"/>
                    <a:pt x="176098" y="295448"/>
                    <a:pt x="176098" y="295448"/>
                  </a:cubicBezTo>
                  <a:cubicBezTo>
                    <a:pt x="176098" y="295448"/>
                    <a:pt x="159612" y="424794"/>
                    <a:pt x="183689" y="455244"/>
                  </a:cubicBezTo>
                  <a:cubicBezTo>
                    <a:pt x="207767" y="485694"/>
                    <a:pt x="267378" y="472984"/>
                    <a:pt x="280091" y="445094"/>
                  </a:cubicBezTo>
                  <a:cubicBezTo>
                    <a:pt x="292759" y="417204"/>
                    <a:pt x="280091" y="295448"/>
                    <a:pt x="280091" y="295448"/>
                  </a:cubicBezTo>
                  <a:cubicBezTo>
                    <a:pt x="280091" y="295448"/>
                    <a:pt x="409464" y="306856"/>
                    <a:pt x="429769" y="292889"/>
                  </a:cubicBezTo>
                  <a:cubicBezTo>
                    <a:pt x="450028" y="278921"/>
                    <a:pt x="455149" y="188918"/>
                    <a:pt x="429769" y="185101"/>
                  </a:cubicBezTo>
                  <a:cubicBezTo>
                    <a:pt x="404388" y="181283"/>
                    <a:pt x="281348" y="190175"/>
                    <a:pt x="281348" y="190175"/>
                  </a:cubicBezTo>
                  <a:cubicBezTo>
                    <a:pt x="281348" y="190175"/>
                    <a:pt x="299092" y="43090"/>
                    <a:pt x="280091" y="20230"/>
                  </a:cubicBezTo>
                  <a:cubicBezTo>
                    <a:pt x="261089" y="-2540"/>
                    <a:pt x="209070" y="-5100"/>
                    <a:pt x="183689" y="761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59" name="Google Shape;59;p7"/>
            <p:cNvSpPr/>
            <p:nvPr/>
          </p:nvSpPr>
          <p:spPr>
            <a:xfrm rot="1220284">
              <a:off x="8547897" y="4317087"/>
              <a:ext cx="446156" cy="632292"/>
            </a:xfrm>
            <a:custGeom>
              <a:avLst/>
              <a:gdLst/>
              <a:ahLst/>
              <a:cxnLst/>
              <a:rect l="l" t="t" r="r" b="b"/>
              <a:pathLst>
                <a:path w="446231" h="632399" extrusionOk="0">
                  <a:moveTo>
                    <a:pt x="361015" y="277560"/>
                  </a:moveTo>
                  <a:cubicBezTo>
                    <a:pt x="421389" y="207903"/>
                    <a:pt x="426286" y="110041"/>
                    <a:pt x="347943" y="42583"/>
                  </a:cubicBezTo>
                  <a:cubicBezTo>
                    <a:pt x="236897" y="-53079"/>
                    <a:pt x="75584" y="23002"/>
                    <a:pt x="36188" y="165820"/>
                  </a:cubicBezTo>
                  <a:cubicBezTo>
                    <a:pt x="18983" y="228203"/>
                    <a:pt x="98135" y="251961"/>
                    <a:pt x="116597" y="208576"/>
                  </a:cubicBezTo>
                  <a:cubicBezTo>
                    <a:pt x="148312" y="133933"/>
                    <a:pt x="182183" y="82824"/>
                    <a:pt x="256528" y="91088"/>
                  </a:cubicBezTo>
                  <a:cubicBezTo>
                    <a:pt x="298484" y="95758"/>
                    <a:pt x="318699" y="148844"/>
                    <a:pt x="311916" y="176105"/>
                  </a:cubicBezTo>
                  <a:cubicBezTo>
                    <a:pt x="300371" y="222544"/>
                    <a:pt x="270049" y="231167"/>
                    <a:pt x="192425" y="262336"/>
                  </a:cubicBezTo>
                  <a:cubicBezTo>
                    <a:pt x="140900" y="283040"/>
                    <a:pt x="165023" y="367743"/>
                    <a:pt x="230428" y="347488"/>
                  </a:cubicBezTo>
                  <a:cubicBezTo>
                    <a:pt x="244354" y="343177"/>
                    <a:pt x="299787" y="324179"/>
                    <a:pt x="328357" y="368956"/>
                  </a:cubicBezTo>
                  <a:cubicBezTo>
                    <a:pt x="352435" y="406681"/>
                    <a:pt x="347359" y="447641"/>
                    <a:pt x="319597" y="483301"/>
                  </a:cubicBezTo>
                  <a:cubicBezTo>
                    <a:pt x="268117" y="549455"/>
                    <a:pt x="135195" y="545413"/>
                    <a:pt x="93373" y="471669"/>
                  </a:cubicBezTo>
                  <a:cubicBezTo>
                    <a:pt x="61569" y="415529"/>
                    <a:pt x="-24950" y="465965"/>
                    <a:pt x="6944" y="522194"/>
                  </a:cubicBezTo>
                  <a:cubicBezTo>
                    <a:pt x="94182" y="676017"/>
                    <a:pt x="357691" y="666271"/>
                    <a:pt x="431002" y="508855"/>
                  </a:cubicBezTo>
                  <a:cubicBezTo>
                    <a:pt x="467703" y="429946"/>
                    <a:pt x="435629" y="310211"/>
                    <a:pt x="361015" y="27756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60" name="Google Shape;60;p7"/>
            <p:cNvSpPr/>
            <p:nvPr/>
          </p:nvSpPr>
          <p:spPr>
            <a:xfrm rot="-708899">
              <a:off x="174450" y="3869859"/>
              <a:ext cx="404404" cy="578225"/>
            </a:xfrm>
            <a:custGeom>
              <a:avLst/>
              <a:gdLst/>
              <a:ahLst/>
              <a:cxnLst/>
              <a:rect l="l" t="t" r="r" b="b"/>
              <a:pathLst>
                <a:path w="403915" h="577525" extrusionOk="0">
                  <a:moveTo>
                    <a:pt x="230132" y="219790"/>
                  </a:moveTo>
                  <a:cubicBezTo>
                    <a:pt x="209244" y="218084"/>
                    <a:pt x="173127" y="222710"/>
                    <a:pt x="144332" y="230839"/>
                  </a:cubicBezTo>
                  <a:cubicBezTo>
                    <a:pt x="159336" y="140162"/>
                    <a:pt x="230671" y="90714"/>
                    <a:pt x="334170" y="103200"/>
                  </a:cubicBezTo>
                  <a:cubicBezTo>
                    <a:pt x="414310" y="112811"/>
                    <a:pt x="428370" y="21910"/>
                    <a:pt x="360764" y="6685"/>
                  </a:cubicBezTo>
                  <a:cubicBezTo>
                    <a:pt x="153272" y="-40113"/>
                    <a:pt x="0" y="166840"/>
                    <a:pt x="0" y="376173"/>
                  </a:cubicBezTo>
                  <a:cubicBezTo>
                    <a:pt x="0" y="509650"/>
                    <a:pt x="97120" y="583080"/>
                    <a:pt x="205201" y="577197"/>
                  </a:cubicBezTo>
                  <a:cubicBezTo>
                    <a:pt x="305960" y="571673"/>
                    <a:pt x="393691" y="481670"/>
                    <a:pt x="382146" y="379855"/>
                  </a:cubicBezTo>
                  <a:cubicBezTo>
                    <a:pt x="370961" y="281454"/>
                    <a:pt x="303893" y="225854"/>
                    <a:pt x="230132" y="219790"/>
                  </a:cubicBezTo>
                  <a:close/>
                  <a:moveTo>
                    <a:pt x="297065" y="409048"/>
                  </a:moveTo>
                  <a:cubicBezTo>
                    <a:pt x="290282" y="455531"/>
                    <a:pt x="242665" y="487104"/>
                    <a:pt x="190691" y="479514"/>
                  </a:cubicBezTo>
                  <a:cubicBezTo>
                    <a:pt x="138717" y="471969"/>
                    <a:pt x="102061" y="428135"/>
                    <a:pt x="108845" y="381652"/>
                  </a:cubicBezTo>
                  <a:cubicBezTo>
                    <a:pt x="115628" y="335169"/>
                    <a:pt x="163244" y="303596"/>
                    <a:pt x="215218" y="311141"/>
                  </a:cubicBezTo>
                  <a:cubicBezTo>
                    <a:pt x="267192" y="318731"/>
                    <a:pt x="303848" y="362564"/>
                    <a:pt x="297065" y="409048"/>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sp>
        <p:nvSpPr>
          <p:cNvPr id="61" name="Google Shape;61;p7"/>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 name="Google Shape;62;p7"/>
          <p:cNvSpPr txBox="1">
            <a:spLocks noGrp="1"/>
          </p:cNvSpPr>
          <p:nvPr>
            <p:ph type="body" idx="1"/>
          </p:nvPr>
        </p:nvSpPr>
        <p:spPr>
          <a:xfrm>
            <a:off x="1694200" y="3523550"/>
            <a:ext cx="7395600" cy="44874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SzPts val="1400"/>
              <a:buChar char="●"/>
              <a:defRPr sz="2800"/>
            </a:lvl1pPr>
            <a:lvl2pPr marL="1828800" lvl="1" indent="-635000" rtl="0">
              <a:lnSpc>
                <a:spcPct val="115000"/>
              </a:lnSpc>
              <a:spcBef>
                <a:spcPts val="3200"/>
              </a:spcBef>
              <a:spcAft>
                <a:spcPts val="0"/>
              </a:spcAft>
              <a:buSzPts val="1400"/>
              <a:buChar char="○"/>
              <a:defRPr/>
            </a:lvl2pPr>
            <a:lvl3pPr marL="2743200" lvl="2" indent="-635000" rtl="0">
              <a:lnSpc>
                <a:spcPct val="115000"/>
              </a:lnSpc>
              <a:spcBef>
                <a:spcPts val="0"/>
              </a:spcBef>
              <a:spcAft>
                <a:spcPts val="0"/>
              </a:spcAft>
              <a:buSzPts val="1400"/>
              <a:buChar char="■"/>
              <a:defRPr/>
            </a:lvl3pPr>
            <a:lvl4pPr marL="3657600" lvl="3" indent="-635000" rtl="0">
              <a:lnSpc>
                <a:spcPct val="115000"/>
              </a:lnSpc>
              <a:spcBef>
                <a:spcPts val="0"/>
              </a:spcBef>
              <a:spcAft>
                <a:spcPts val="0"/>
              </a:spcAft>
              <a:buSzPts val="1400"/>
              <a:buChar char="●"/>
              <a:defRPr/>
            </a:lvl4pPr>
            <a:lvl5pPr marL="4572000" lvl="4" indent="-635000" rtl="0">
              <a:lnSpc>
                <a:spcPct val="115000"/>
              </a:lnSpc>
              <a:spcBef>
                <a:spcPts val="0"/>
              </a:spcBef>
              <a:spcAft>
                <a:spcPts val="0"/>
              </a:spcAft>
              <a:buSzPts val="1400"/>
              <a:buChar char="○"/>
              <a:defRPr/>
            </a:lvl5pPr>
            <a:lvl6pPr marL="5486400" lvl="5" indent="-635000" rtl="0">
              <a:lnSpc>
                <a:spcPct val="115000"/>
              </a:lnSpc>
              <a:spcBef>
                <a:spcPts val="0"/>
              </a:spcBef>
              <a:spcAft>
                <a:spcPts val="0"/>
              </a:spcAft>
              <a:buSzPts val="1400"/>
              <a:buChar char="■"/>
              <a:defRPr/>
            </a:lvl6pPr>
            <a:lvl7pPr marL="6400800" lvl="6" indent="-635000" rtl="0">
              <a:lnSpc>
                <a:spcPct val="115000"/>
              </a:lnSpc>
              <a:spcBef>
                <a:spcPts val="0"/>
              </a:spcBef>
              <a:spcAft>
                <a:spcPts val="0"/>
              </a:spcAft>
              <a:buSzPts val="1400"/>
              <a:buChar char="●"/>
              <a:defRPr/>
            </a:lvl7pPr>
            <a:lvl8pPr marL="7315200" lvl="7" indent="-635000" rtl="0">
              <a:lnSpc>
                <a:spcPct val="115000"/>
              </a:lnSpc>
              <a:spcBef>
                <a:spcPts val="0"/>
              </a:spcBef>
              <a:spcAft>
                <a:spcPts val="0"/>
              </a:spcAft>
              <a:buSzPts val="1400"/>
              <a:buChar char="○"/>
              <a:defRPr/>
            </a:lvl8pPr>
            <a:lvl9pPr marL="8229600" lvl="8" indent="-635000" rtl="0">
              <a:lnSpc>
                <a:spcPct val="115000"/>
              </a:lnSpc>
              <a:spcBef>
                <a:spcPts val="0"/>
              </a:spcBef>
              <a:spcAft>
                <a:spcPts val="0"/>
              </a:spcAft>
              <a:buSzPts val="1400"/>
              <a:buChar char="■"/>
              <a:defRPr/>
            </a:lvl9pPr>
          </a:lstStyle>
          <a:p>
            <a:endParaRPr/>
          </a:p>
        </p:txBody>
      </p:sp>
      <p:sp>
        <p:nvSpPr>
          <p:cNvPr id="63" name="Google Shape;63;p7"/>
          <p:cNvSpPr>
            <a:spLocks noGrp="1"/>
          </p:cNvSpPr>
          <p:nvPr>
            <p:ph type="pic" idx="2"/>
          </p:nvPr>
        </p:nvSpPr>
        <p:spPr>
          <a:xfrm rot="-958812">
            <a:off x="9616632" y="2470690"/>
            <a:ext cx="8004936" cy="6704240"/>
          </a:xfrm>
          <a:prstGeom prst="flowChartConnector">
            <a:avLst/>
          </a:prstGeom>
          <a:noFill/>
          <a:ln>
            <a:noFill/>
          </a:ln>
        </p:spPr>
      </p:sp>
    </p:spTree>
    <p:extLst>
      <p:ext uri="{BB962C8B-B14F-4D97-AF65-F5344CB8AC3E}">
        <p14:creationId xmlns:p14="http://schemas.microsoft.com/office/powerpoint/2010/main" val="2021157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4"/>
        <p:cNvGrpSpPr/>
        <p:nvPr/>
      </p:nvGrpSpPr>
      <p:grpSpPr>
        <a:xfrm>
          <a:off x="0" y="0"/>
          <a:ext cx="0" cy="0"/>
          <a:chOff x="0" y="0"/>
          <a:chExt cx="0" cy="0"/>
        </a:xfrm>
      </p:grpSpPr>
      <p:sp>
        <p:nvSpPr>
          <p:cNvPr id="65" name="Google Shape;65;p8"/>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sp>
        <p:nvSpPr>
          <p:cNvPr id="66" name="Google Shape;66;p8"/>
          <p:cNvSpPr txBox="1">
            <a:spLocks noGrp="1"/>
          </p:cNvSpPr>
          <p:nvPr>
            <p:ph type="title"/>
          </p:nvPr>
        </p:nvSpPr>
        <p:spPr>
          <a:xfrm>
            <a:off x="10006450" y="3480300"/>
            <a:ext cx="6855000" cy="3326400"/>
          </a:xfrm>
          <a:prstGeom prst="rect">
            <a:avLst/>
          </a:prstGeom>
          <a:ln>
            <a:noFill/>
          </a:ln>
        </p:spPr>
        <p:txBody>
          <a:bodyPr spcFirstLastPara="1" wrap="square" lIns="91425" tIns="91425" rIns="91425" bIns="91425" anchor="ctr" anchorCtr="0">
            <a:noAutofit/>
          </a:bodyPr>
          <a:lstStyle>
            <a:lvl1pPr lvl="0" algn="ctr">
              <a:lnSpc>
                <a:spcPct val="90000"/>
              </a:lnSpc>
              <a:spcBef>
                <a:spcPts val="0"/>
              </a:spcBef>
              <a:spcAft>
                <a:spcPts val="0"/>
              </a:spcAft>
              <a:buSzPts val="4500"/>
              <a:buNone/>
              <a:defRPr sz="9000"/>
            </a:lvl1pPr>
            <a:lvl2pPr lvl="1" algn="r">
              <a:lnSpc>
                <a:spcPct val="90000"/>
              </a:lnSpc>
              <a:spcBef>
                <a:spcPts val="0"/>
              </a:spcBef>
              <a:spcAft>
                <a:spcPts val="0"/>
              </a:spcAft>
              <a:buSzPts val="4500"/>
              <a:buNone/>
              <a:defRPr sz="9000"/>
            </a:lvl2pPr>
            <a:lvl3pPr lvl="2" algn="r">
              <a:lnSpc>
                <a:spcPct val="90000"/>
              </a:lnSpc>
              <a:spcBef>
                <a:spcPts val="0"/>
              </a:spcBef>
              <a:spcAft>
                <a:spcPts val="0"/>
              </a:spcAft>
              <a:buSzPts val="4500"/>
              <a:buNone/>
              <a:defRPr sz="9000"/>
            </a:lvl3pPr>
            <a:lvl4pPr lvl="3" algn="r">
              <a:lnSpc>
                <a:spcPct val="90000"/>
              </a:lnSpc>
              <a:spcBef>
                <a:spcPts val="0"/>
              </a:spcBef>
              <a:spcAft>
                <a:spcPts val="0"/>
              </a:spcAft>
              <a:buSzPts val="4500"/>
              <a:buNone/>
              <a:defRPr sz="9000"/>
            </a:lvl4pPr>
            <a:lvl5pPr lvl="4" algn="r">
              <a:lnSpc>
                <a:spcPct val="90000"/>
              </a:lnSpc>
              <a:spcBef>
                <a:spcPts val="0"/>
              </a:spcBef>
              <a:spcAft>
                <a:spcPts val="0"/>
              </a:spcAft>
              <a:buSzPts val="4500"/>
              <a:buNone/>
              <a:defRPr sz="9000"/>
            </a:lvl5pPr>
            <a:lvl6pPr lvl="5" algn="r">
              <a:lnSpc>
                <a:spcPct val="90000"/>
              </a:lnSpc>
              <a:spcBef>
                <a:spcPts val="0"/>
              </a:spcBef>
              <a:spcAft>
                <a:spcPts val="0"/>
              </a:spcAft>
              <a:buSzPts val="4500"/>
              <a:buNone/>
              <a:defRPr sz="9000"/>
            </a:lvl6pPr>
            <a:lvl7pPr lvl="6" algn="r">
              <a:lnSpc>
                <a:spcPct val="90000"/>
              </a:lnSpc>
              <a:spcBef>
                <a:spcPts val="0"/>
              </a:spcBef>
              <a:spcAft>
                <a:spcPts val="0"/>
              </a:spcAft>
              <a:buSzPts val="4500"/>
              <a:buNone/>
              <a:defRPr sz="9000"/>
            </a:lvl7pPr>
            <a:lvl8pPr lvl="7" algn="r">
              <a:lnSpc>
                <a:spcPct val="90000"/>
              </a:lnSpc>
              <a:spcBef>
                <a:spcPts val="0"/>
              </a:spcBef>
              <a:spcAft>
                <a:spcPts val="0"/>
              </a:spcAft>
              <a:buSzPts val="4500"/>
              <a:buNone/>
              <a:defRPr sz="9000"/>
            </a:lvl8pPr>
            <a:lvl9pPr lvl="8" algn="r">
              <a:lnSpc>
                <a:spcPct val="90000"/>
              </a:lnSpc>
              <a:spcBef>
                <a:spcPts val="0"/>
              </a:spcBef>
              <a:spcAft>
                <a:spcPts val="0"/>
              </a:spcAft>
              <a:buSzPts val="4500"/>
              <a:buNone/>
              <a:defRPr sz="9000"/>
            </a:lvl9pPr>
          </a:lstStyle>
          <a:p>
            <a:endParaRPr/>
          </a:p>
        </p:txBody>
      </p:sp>
    </p:spTree>
    <p:extLst>
      <p:ext uri="{BB962C8B-B14F-4D97-AF65-F5344CB8AC3E}">
        <p14:creationId xmlns:p14="http://schemas.microsoft.com/office/powerpoint/2010/main" val="2435446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9"/>
        <p:cNvGrpSpPr/>
        <p:nvPr/>
      </p:nvGrpSpPr>
      <p:grpSpPr>
        <a:xfrm>
          <a:off x="0" y="0"/>
          <a:ext cx="0" cy="0"/>
          <a:chOff x="0" y="0"/>
          <a:chExt cx="0" cy="0"/>
        </a:xfrm>
      </p:grpSpPr>
      <p:sp>
        <p:nvSpPr>
          <p:cNvPr id="80" name="Google Shape;80;p10"/>
          <p:cNvSpPr>
            <a:spLocks noGrp="1"/>
          </p:cNvSpPr>
          <p:nvPr>
            <p:ph type="pic" idx="2"/>
          </p:nvPr>
        </p:nvSpPr>
        <p:spPr>
          <a:xfrm>
            <a:off x="50" y="0"/>
            <a:ext cx="18288000" cy="10287000"/>
          </a:xfrm>
          <a:prstGeom prst="rect">
            <a:avLst/>
          </a:prstGeom>
          <a:noFill/>
          <a:ln>
            <a:noFill/>
          </a:ln>
        </p:spPr>
      </p:sp>
      <p:sp>
        <p:nvSpPr>
          <p:cNvPr id="81" name="Google Shape;81;p10"/>
          <p:cNvSpPr txBox="1">
            <a:spLocks noGrp="1"/>
          </p:cNvSpPr>
          <p:nvPr>
            <p:ph type="title"/>
          </p:nvPr>
        </p:nvSpPr>
        <p:spPr>
          <a:xfrm>
            <a:off x="5511900" y="8277550"/>
            <a:ext cx="7264200" cy="9306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796344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2003749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7"/>
        <p:cNvGrpSpPr/>
        <p:nvPr/>
      </p:nvGrpSpPr>
      <p:grpSpPr>
        <a:xfrm>
          <a:off x="0" y="0"/>
          <a:ext cx="0" cy="0"/>
          <a:chOff x="0" y="0"/>
          <a:chExt cx="0" cy="0"/>
        </a:xfrm>
      </p:grpSpPr>
      <p:sp>
        <p:nvSpPr>
          <p:cNvPr id="88" name="Google Shape;88;p13"/>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sp>
        <p:nvSpPr>
          <p:cNvPr id="89" name="Google Shape;89;p13"/>
          <p:cNvSpPr txBox="1">
            <a:spLocks noGrp="1"/>
          </p:cNvSpPr>
          <p:nvPr>
            <p:ph type="subTitle" idx="1"/>
          </p:nvPr>
        </p:nvSpPr>
        <p:spPr>
          <a:xfrm>
            <a:off x="1417450" y="6064080"/>
            <a:ext cx="4339800" cy="274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13"/>
          <p:cNvSpPr txBox="1">
            <a:spLocks noGrp="1"/>
          </p:cNvSpPr>
          <p:nvPr>
            <p:ph type="subTitle" idx="2"/>
          </p:nvPr>
        </p:nvSpPr>
        <p:spPr>
          <a:xfrm>
            <a:off x="6969640" y="6061350"/>
            <a:ext cx="4339800" cy="274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3"/>
          <p:cNvSpPr txBox="1">
            <a:spLocks noGrp="1"/>
          </p:cNvSpPr>
          <p:nvPr>
            <p:ph type="subTitle" idx="3"/>
          </p:nvPr>
        </p:nvSpPr>
        <p:spPr>
          <a:xfrm>
            <a:off x="12521750" y="6064080"/>
            <a:ext cx="4339800" cy="274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13"/>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3" name="Google Shape;93;p13"/>
          <p:cNvSpPr txBox="1">
            <a:spLocks noGrp="1"/>
          </p:cNvSpPr>
          <p:nvPr>
            <p:ph type="subTitle" idx="4"/>
          </p:nvPr>
        </p:nvSpPr>
        <p:spPr>
          <a:xfrm>
            <a:off x="1417450" y="4456650"/>
            <a:ext cx="4339800" cy="17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sp>
        <p:nvSpPr>
          <p:cNvPr id="94" name="Google Shape;94;p13"/>
          <p:cNvSpPr txBox="1">
            <a:spLocks noGrp="1"/>
          </p:cNvSpPr>
          <p:nvPr>
            <p:ph type="subTitle" idx="5"/>
          </p:nvPr>
        </p:nvSpPr>
        <p:spPr>
          <a:xfrm>
            <a:off x="12521754" y="4456650"/>
            <a:ext cx="4339800" cy="17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sp>
        <p:nvSpPr>
          <p:cNvPr id="95" name="Google Shape;95;p13"/>
          <p:cNvSpPr txBox="1">
            <a:spLocks noGrp="1"/>
          </p:cNvSpPr>
          <p:nvPr>
            <p:ph type="subTitle" idx="6"/>
          </p:nvPr>
        </p:nvSpPr>
        <p:spPr>
          <a:xfrm>
            <a:off x="6969642" y="4456650"/>
            <a:ext cx="4339800" cy="175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grpSp>
        <p:nvGrpSpPr>
          <p:cNvPr id="96" name="Google Shape;96;p13"/>
          <p:cNvGrpSpPr/>
          <p:nvPr/>
        </p:nvGrpSpPr>
        <p:grpSpPr>
          <a:xfrm flipH="1">
            <a:off x="61174" y="163842"/>
            <a:ext cx="18156748" cy="10090624"/>
            <a:chOff x="30587" y="81921"/>
            <a:chExt cx="9078374" cy="5045312"/>
          </a:xfrm>
        </p:grpSpPr>
        <p:sp>
          <p:nvSpPr>
            <p:cNvPr id="97" name="Google Shape;97;p13"/>
            <p:cNvSpPr/>
            <p:nvPr/>
          </p:nvSpPr>
          <p:spPr>
            <a:xfrm rot="-1939489" flipH="1">
              <a:off x="8529869" y="4637131"/>
              <a:ext cx="516982" cy="381546"/>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98" name="Google Shape;98;p13"/>
            <p:cNvSpPr/>
            <p:nvPr/>
          </p:nvSpPr>
          <p:spPr>
            <a:xfrm rot="-1944246" flipH="1">
              <a:off x="8771886" y="4377857"/>
              <a:ext cx="208920" cy="19191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99" name="Google Shape;99;p13"/>
            <p:cNvSpPr/>
            <p:nvPr/>
          </p:nvSpPr>
          <p:spPr>
            <a:xfrm>
              <a:off x="229992" y="81921"/>
              <a:ext cx="290997" cy="252808"/>
            </a:xfrm>
            <a:custGeom>
              <a:avLst/>
              <a:gdLst/>
              <a:ahLst/>
              <a:cxnLst/>
              <a:rect l="l" t="t" r="r" b="b"/>
              <a:pathLst>
                <a:path w="177708" h="113494" extrusionOk="0">
                  <a:moveTo>
                    <a:pt x="159418" y="21349"/>
                  </a:moveTo>
                  <a:cubicBezTo>
                    <a:pt x="128557" y="-2185"/>
                    <a:pt x="85567" y="-3981"/>
                    <a:pt x="49046" y="5001"/>
                  </a:cubicBezTo>
                  <a:cubicBezTo>
                    <a:pt x="34087" y="9357"/>
                    <a:pt x="18859" y="16992"/>
                    <a:pt x="11087" y="31139"/>
                  </a:cubicBezTo>
                  <a:cubicBezTo>
                    <a:pt x="9875" y="33610"/>
                    <a:pt x="9021" y="36080"/>
                    <a:pt x="8302" y="38550"/>
                  </a:cubicBezTo>
                  <a:cubicBezTo>
                    <a:pt x="-907" y="50766"/>
                    <a:pt x="-3737" y="65856"/>
                    <a:pt x="6460" y="82698"/>
                  </a:cubicBezTo>
                  <a:cubicBezTo>
                    <a:pt x="29460" y="113058"/>
                    <a:pt x="76987" y="116965"/>
                    <a:pt x="112026" y="111307"/>
                  </a:cubicBezTo>
                  <a:cubicBezTo>
                    <a:pt x="135475" y="108163"/>
                    <a:pt x="158789" y="95632"/>
                    <a:pt x="172221" y="75916"/>
                  </a:cubicBezTo>
                  <a:cubicBezTo>
                    <a:pt x="183855" y="57637"/>
                    <a:pt x="175769" y="33834"/>
                    <a:pt x="159418" y="213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00" name="Google Shape;100;p13"/>
            <p:cNvSpPr/>
            <p:nvPr/>
          </p:nvSpPr>
          <p:spPr>
            <a:xfrm rot="-683654" flipH="1">
              <a:off x="72879" y="374201"/>
              <a:ext cx="446804" cy="472721"/>
            </a:xfrm>
            <a:custGeom>
              <a:avLst/>
              <a:gdLst/>
              <a:ahLst/>
              <a:cxnLst/>
              <a:rect l="l" t="t" r="r" b="b"/>
              <a:pathLst>
                <a:path w="446937" h="472861" extrusionOk="0">
                  <a:moveTo>
                    <a:pt x="183689" y="7610"/>
                  </a:moveTo>
                  <a:cubicBezTo>
                    <a:pt x="146540" y="26204"/>
                    <a:pt x="172279" y="187661"/>
                    <a:pt x="172279" y="187661"/>
                  </a:cubicBezTo>
                  <a:cubicBezTo>
                    <a:pt x="172279" y="187661"/>
                    <a:pt x="25162" y="168663"/>
                    <a:pt x="7373" y="204143"/>
                  </a:cubicBezTo>
                  <a:cubicBezTo>
                    <a:pt x="-10371" y="239668"/>
                    <a:pt x="4857" y="287858"/>
                    <a:pt x="42906" y="295448"/>
                  </a:cubicBezTo>
                  <a:cubicBezTo>
                    <a:pt x="80954" y="303038"/>
                    <a:pt x="176098" y="295448"/>
                    <a:pt x="176098" y="295448"/>
                  </a:cubicBezTo>
                  <a:cubicBezTo>
                    <a:pt x="176098" y="295448"/>
                    <a:pt x="159612" y="424794"/>
                    <a:pt x="183689" y="455244"/>
                  </a:cubicBezTo>
                  <a:cubicBezTo>
                    <a:pt x="207767" y="485694"/>
                    <a:pt x="267378" y="472984"/>
                    <a:pt x="280091" y="445094"/>
                  </a:cubicBezTo>
                  <a:cubicBezTo>
                    <a:pt x="292759" y="417204"/>
                    <a:pt x="280091" y="295448"/>
                    <a:pt x="280091" y="295448"/>
                  </a:cubicBezTo>
                  <a:cubicBezTo>
                    <a:pt x="280091" y="295448"/>
                    <a:pt x="409464" y="306856"/>
                    <a:pt x="429769" y="292889"/>
                  </a:cubicBezTo>
                  <a:cubicBezTo>
                    <a:pt x="450028" y="278921"/>
                    <a:pt x="455149" y="188918"/>
                    <a:pt x="429769" y="185101"/>
                  </a:cubicBezTo>
                  <a:cubicBezTo>
                    <a:pt x="404388" y="181283"/>
                    <a:pt x="281348" y="190175"/>
                    <a:pt x="281348" y="190175"/>
                  </a:cubicBezTo>
                  <a:cubicBezTo>
                    <a:pt x="281348" y="190175"/>
                    <a:pt x="299092" y="43090"/>
                    <a:pt x="280091" y="20230"/>
                  </a:cubicBezTo>
                  <a:cubicBezTo>
                    <a:pt x="261089" y="-2540"/>
                    <a:pt x="209070" y="-5100"/>
                    <a:pt x="183689" y="7610"/>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sp>
        <p:nvSpPr>
          <p:cNvPr id="101" name="Google Shape;101;p13"/>
          <p:cNvSpPr/>
          <p:nvPr/>
        </p:nvSpPr>
        <p:spPr>
          <a:xfrm>
            <a:off x="17000652" y="8814099"/>
            <a:ext cx="1048496" cy="1194206"/>
          </a:xfrm>
          <a:custGeom>
            <a:avLst/>
            <a:gdLst/>
            <a:ahLst/>
            <a:cxnLst/>
            <a:rect l="l" t="t" r="r" b="b"/>
            <a:pathLst>
              <a:path w="524248" h="597103" extrusionOk="0">
                <a:moveTo>
                  <a:pt x="475834" y="38"/>
                </a:moveTo>
                <a:cubicBezTo>
                  <a:pt x="386845" y="262"/>
                  <a:pt x="312769" y="3091"/>
                  <a:pt x="223825" y="38"/>
                </a:cubicBezTo>
                <a:cubicBezTo>
                  <a:pt x="184249" y="-1355"/>
                  <a:pt x="173468" y="36147"/>
                  <a:pt x="163091" y="65070"/>
                </a:cubicBezTo>
                <a:cubicBezTo>
                  <a:pt x="135330" y="142362"/>
                  <a:pt x="115789" y="202993"/>
                  <a:pt x="84344" y="268878"/>
                </a:cubicBezTo>
                <a:cubicBezTo>
                  <a:pt x="77875" y="282397"/>
                  <a:pt x="77696" y="295466"/>
                  <a:pt x="81424" y="306918"/>
                </a:cubicBezTo>
                <a:cubicBezTo>
                  <a:pt x="87893" y="330497"/>
                  <a:pt x="109320" y="349764"/>
                  <a:pt x="134386" y="345093"/>
                </a:cubicBezTo>
                <a:cubicBezTo>
                  <a:pt x="145257" y="344689"/>
                  <a:pt x="154287" y="338716"/>
                  <a:pt x="163900" y="330273"/>
                </a:cubicBezTo>
                <a:cubicBezTo>
                  <a:pt x="199433" y="299104"/>
                  <a:pt x="249385" y="287337"/>
                  <a:pt x="294351" y="311859"/>
                </a:cubicBezTo>
                <a:cubicBezTo>
                  <a:pt x="324943" y="328611"/>
                  <a:pt x="343585" y="364944"/>
                  <a:pt x="342642" y="399032"/>
                </a:cubicBezTo>
                <a:cubicBezTo>
                  <a:pt x="339363" y="518093"/>
                  <a:pt x="141709" y="525279"/>
                  <a:pt x="93373" y="439947"/>
                </a:cubicBezTo>
                <a:cubicBezTo>
                  <a:pt x="61569" y="383807"/>
                  <a:pt x="-24950" y="434243"/>
                  <a:pt x="6944" y="490472"/>
                </a:cubicBezTo>
                <a:cubicBezTo>
                  <a:pt x="53438" y="572526"/>
                  <a:pt x="153029" y="604952"/>
                  <a:pt x="243411" y="595520"/>
                </a:cubicBezTo>
                <a:cubicBezTo>
                  <a:pt x="337880" y="585640"/>
                  <a:pt x="410069" y="523842"/>
                  <a:pt x="437112" y="433479"/>
                </a:cubicBezTo>
                <a:cubicBezTo>
                  <a:pt x="458809" y="360902"/>
                  <a:pt x="419323" y="280331"/>
                  <a:pt x="361329" y="236856"/>
                </a:cubicBezTo>
                <a:cubicBezTo>
                  <a:pt x="319103" y="205238"/>
                  <a:pt x="271576" y="196481"/>
                  <a:pt x="224589" y="202634"/>
                </a:cubicBezTo>
                <a:cubicBezTo>
                  <a:pt x="238245" y="169579"/>
                  <a:pt x="250014" y="135805"/>
                  <a:pt x="257830" y="101089"/>
                </a:cubicBezTo>
                <a:cubicBezTo>
                  <a:pt x="330468" y="102032"/>
                  <a:pt x="403196" y="100280"/>
                  <a:pt x="475834" y="100101"/>
                </a:cubicBezTo>
                <a:cubicBezTo>
                  <a:pt x="540386" y="99966"/>
                  <a:pt x="540386" y="-97"/>
                  <a:pt x="475834" y="38"/>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17201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2"/>
        <p:cNvGrpSpPr/>
        <p:nvPr/>
      </p:nvGrpSpPr>
      <p:grpSpPr>
        <a:xfrm>
          <a:off x="0" y="0"/>
          <a:ext cx="0" cy="0"/>
          <a:chOff x="0" y="0"/>
          <a:chExt cx="0" cy="0"/>
        </a:xfrm>
      </p:grpSpPr>
      <p:sp>
        <p:nvSpPr>
          <p:cNvPr id="103" name="Google Shape;103;p14"/>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sp>
        <p:nvSpPr>
          <p:cNvPr id="104" name="Google Shape;104;p14"/>
          <p:cNvSpPr txBox="1">
            <a:spLocks noGrp="1"/>
          </p:cNvSpPr>
          <p:nvPr>
            <p:ph type="subTitle" idx="1"/>
          </p:nvPr>
        </p:nvSpPr>
        <p:spPr>
          <a:xfrm>
            <a:off x="1440000" y="4124600"/>
            <a:ext cx="5649600" cy="1245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14"/>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 name="Google Shape;106;p14"/>
          <p:cNvSpPr txBox="1">
            <a:spLocks noGrp="1"/>
          </p:cNvSpPr>
          <p:nvPr>
            <p:ph type="subTitle" idx="2"/>
          </p:nvPr>
        </p:nvSpPr>
        <p:spPr>
          <a:xfrm>
            <a:off x="1440000" y="3623400"/>
            <a:ext cx="5649600" cy="89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2pPr>
            <a:lvl3pPr lvl="2"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3pPr>
            <a:lvl4pPr lvl="3"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4pPr>
            <a:lvl5pPr lvl="4"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5pPr>
            <a:lvl6pPr lvl="5"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6pPr>
            <a:lvl7pPr lvl="6"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7pPr>
            <a:lvl8pPr lvl="7"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8pPr>
            <a:lvl9pPr lvl="8"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9pPr>
          </a:lstStyle>
          <a:p>
            <a:endParaRPr/>
          </a:p>
        </p:txBody>
      </p:sp>
      <p:sp>
        <p:nvSpPr>
          <p:cNvPr id="107" name="Google Shape;107;p14"/>
          <p:cNvSpPr txBox="1">
            <a:spLocks noGrp="1"/>
          </p:cNvSpPr>
          <p:nvPr>
            <p:ph type="title" idx="3" hasCustomPrompt="1"/>
          </p:nvPr>
        </p:nvSpPr>
        <p:spPr>
          <a:xfrm>
            <a:off x="1426450" y="2352942"/>
            <a:ext cx="1467000" cy="10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2pPr>
            <a:lvl3pPr lvl="2"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3pPr>
            <a:lvl4pPr lvl="3"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4pPr>
            <a:lvl5pPr lvl="4"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5pPr>
            <a:lvl6pPr lvl="5"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6pPr>
            <a:lvl7pPr lvl="6"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7pPr>
            <a:lvl8pPr lvl="7"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8pPr>
            <a:lvl9pPr lvl="8"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9pPr>
          </a:lstStyle>
          <a:p>
            <a:r>
              <a:t>xx%</a:t>
            </a:r>
          </a:p>
        </p:txBody>
      </p:sp>
      <p:sp>
        <p:nvSpPr>
          <p:cNvPr id="108" name="Google Shape;108;p14"/>
          <p:cNvSpPr txBox="1">
            <a:spLocks noGrp="1"/>
          </p:cNvSpPr>
          <p:nvPr>
            <p:ph type="subTitle" idx="4"/>
          </p:nvPr>
        </p:nvSpPr>
        <p:spPr>
          <a:xfrm>
            <a:off x="1440000" y="7823700"/>
            <a:ext cx="5649600" cy="1245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4"/>
          <p:cNvSpPr txBox="1">
            <a:spLocks noGrp="1"/>
          </p:cNvSpPr>
          <p:nvPr>
            <p:ph type="subTitle" idx="5"/>
          </p:nvPr>
        </p:nvSpPr>
        <p:spPr>
          <a:xfrm>
            <a:off x="1440000" y="7322500"/>
            <a:ext cx="5649600" cy="89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2pPr>
            <a:lvl3pPr lvl="2"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3pPr>
            <a:lvl4pPr lvl="3"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4pPr>
            <a:lvl5pPr lvl="4"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5pPr>
            <a:lvl6pPr lvl="5"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6pPr>
            <a:lvl7pPr lvl="6"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7pPr>
            <a:lvl8pPr lvl="7"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8pPr>
            <a:lvl9pPr lvl="8" algn="ct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9pPr>
          </a:lstStyle>
          <a:p>
            <a:endParaRPr/>
          </a:p>
        </p:txBody>
      </p:sp>
      <p:sp>
        <p:nvSpPr>
          <p:cNvPr id="110" name="Google Shape;110;p14"/>
          <p:cNvSpPr txBox="1">
            <a:spLocks noGrp="1"/>
          </p:cNvSpPr>
          <p:nvPr>
            <p:ph type="title" idx="6" hasCustomPrompt="1"/>
          </p:nvPr>
        </p:nvSpPr>
        <p:spPr>
          <a:xfrm>
            <a:off x="1426450" y="6052042"/>
            <a:ext cx="1467000" cy="10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2pPr>
            <a:lvl3pPr lvl="2"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3pPr>
            <a:lvl4pPr lvl="3"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4pPr>
            <a:lvl5pPr lvl="4"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5pPr>
            <a:lvl6pPr lvl="5"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6pPr>
            <a:lvl7pPr lvl="6"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7pPr>
            <a:lvl8pPr lvl="7"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8pPr>
            <a:lvl9pPr lvl="8"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9pPr>
          </a:lstStyle>
          <a:p>
            <a:r>
              <a:t>xx%</a:t>
            </a:r>
          </a:p>
        </p:txBody>
      </p:sp>
      <p:sp>
        <p:nvSpPr>
          <p:cNvPr id="111" name="Google Shape;111;p14"/>
          <p:cNvSpPr txBox="1">
            <a:spLocks noGrp="1"/>
          </p:cNvSpPr>
          <p:nvPr>
            <p:ph type="subTitle" idx="7"/>
          </p:nvPr>
        </p:nvSpPr>
        <p:spPr>
          <a:xfrm>
            <a:off x="11211950" y="4124600"/>
            <a:ext cx="5649600" cy="124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8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12" name="Google Shape;112;p14"/>
          <p:cNvSpPr txBox="1">
            <a:spLocks noGrp="1"/>
          </p:cNvSpPr>
          <p:nvPr>
            <p:ph type="subTitle" idx="8"/>
          </p:nvPr>
        </p:nvSpPr>
        <p:spPr>
          <a:xfrm>
            <a:off x="11211950" y="3623400"/>
            <a:ext cx="5649600" cy="89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2pPr>
            <a:lvl3pPr lvl="2"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3pPr>
            <a:lvl4pPr lvl="3"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4pPr>
            <a:lvl5pPr lvl="4"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5pPr>
            <a:lvl6pPr lvl="5"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6pPr>
            <a:lvl7pPr lvl="6"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7pPr>
            <a:lvl8pPr lvl="7"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8pPr>
            <a:lvl9pPr lvl="8"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9pPr>
          </a:lstStyle>
          <a:p>
            <a:endParaRPr/>
          </a:p>
        </p:txBody>
      </p:sp>
      <p:sp>
        <p:nvSpPr>
          <p:cNvPr id="113" name="Google Shape;113;p14"/>
          <p:cNvSpPr txBox="1">
            <a:spLocks noGrp="1"/>
          </p:cNvSpPr>
          <p:nvPr>
            <p:ph type="subTitle" idx="9"/>
          </p:nvPr>
        </p:nvSpPr>
        <p:spPr>
          <a:xfrm>
            <a:off x="11211950" y="7823700"/>
            <a:ext cx="5649600" cy="124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8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14" name="Google Shape;114;p14"/>
          <p:cNvSpPr txBox="1">
            <a:spLocks noGrp="1"/>
          </p:cNvSpPr>
          <p:nvPr>
            <p:ph type="subTitle" idx="13"/>
          </p:nvPr>
        </p:nvSpPr>
        <p:spPr>
          <a:xfrm>
            <a:off x="11211950" y="7322500"/>
            <a:ext cx="5649600" cy="89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2pPr>
            <a:lvl3pPr lvl="2"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3pPr>
            <a:lvl4pPr lvl="3"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4pPr>
            <a:lvl5pPr lvl="4"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5pPr>
            <a:lvl6pPr lvl="5"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6pPr>
            <a:lvl7pPr lvl="6"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7pPr>
            <a:lvl8pPr lvl="7"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8pPr>
            <a:lvl9pPr lvl="8" algn="r" rtl="0">
              <a:lnSpc>
                <a:spcPct val="100000"/>
              </a:lnSpc>
              <a:spcBef>
                <a:spcPts val="0"/>
              </a:spcBef>
              <a:spcAft>
                <a:spcPts val="0"/>
              </a:spcAft>
              <a:buSzPts val="2400"/>
              <a:buFont typeface="Sofia Sans Semi Condensed"/>
              <a:buNone/>
              <a:defRPr sz="4800">
                <a:latin typeface="Sofia Sans Semi Condensed"/>
                <a:ea typeface="Sofia Sans Semi Condensed"/>
                <a:cs typeface="Sofia Sans Semi Condensed"/>
                <a:sym typeface="Sofia Sans Semi Condensed"/>
              </a:defRPr>
            </a:lvl9pPr>
          </a:lstStyle>
          <a:p>
            <a:endParaRPr/>
          </a:p>
        </p:txBody>
      </p:sp>
      <p:sp>
        <p:nvSpPr>
          <p:cNvPr id="115" name="Google Shape;115;p14"/>
          <p:cNvSpPr txBox="1">
            <a:spLocks noGrp="1"/>
          </p:cNvSpPr>
          <p:nvPr>
            <p:ph type="title" idx="14" hasCustomPrompt="1"/>
          </p:nvPr>
        </p:nvSpPr>
        <p:spPr>
          <a:xfrm>
            <a:off x="15394550" y="2352942"/>
            <a:ext cx="1467000" cy="10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2pPr>
            <a:lvl3pPr lvl="2"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3pPr>
            <a:lvl4pPr lvl="3"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4pPr>
            <a:lvl5pPr lvl="4"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5pPr>
            <a:lvl6pPr lvl="5"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6pPr>
            <a:lvl7pPr lvl="6"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7pPr>
            <a:lvl8pPr lvl="7"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8pPr>
            <a:lvl9pPr lvl="8"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9pPr>
          </a:lstStyle>
          <a:p>
            <a:r>
              <a:t>xx%</a:t>
            </a:r>
          </a:p>
        </p:txBody>
      </p:sp>
      <p:sp>
        <p:nvSpPr>
          <p:cNvPr id="116" name="Google Shape;116;p14"/>
          <p:cNvSpPr txBox="1">
            <a:spLocks noGrp="1"/>
          </p:cNvSpPr>
          <p:nvPr>
            <p:ph type="title" idx="15" hasCustomPrompt="1"/>
          </p:nvPr>
        </p:nvSpPr>
        <p:spPr>
          <a:xfrm>
            <a:off x="15394550" y="6052042"/>
            <a:ext cx="1467000" cy="10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2pPr>
            <a:lvl3pPr lvl="2"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3pPr>
            <a:lvl4pPr lvl="3"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4pPr>
            <a:lvl5pPr lvl="4"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5pPr>
            <a:lvl6pPr lvl="5"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6pPr>
            <a:lvl7pPr lvl="6"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7pPr>
            <a:lvl8pPr lvl="7"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8pPr>
            <a:lvl9pPr lvl="8" rtl="0">
              <a:spcBef>
                <a:spcPts val="0"/>
              </a:spcBef>
              <a:spcAft>
                <a:spcPts val="0"/>
              </a:spcAft>
              <a:buSzPts val="3000"/>
              <a:buFont typeface="Sofia Sans Semi Condensed Black"/>
              <a:buNone/>
              <a:defRPr sz="6000" b="0">
                <a:latin typeface="Sofia Sans Semi Condensed Black"/>
                <a:ea typeface="Sofia Sans Semi Condensed Black"/>
                <a:cs typeface="Sofia Sans Semi Condensed Black"/>
                <a:sym typeface="Sofia Sans Semi Condensed Black"/>
              </a:defRPr>
            </a:lvl9pPr>
          </a:lstStyle>
          <a:p>
            <a:r>
              <a:t>xx%</a:t>
            </a:r>
          </a:p>
        </p:txBody>
      </p:sp>
      <p:grpSp>
        <p:nvGrpSpPr>
          <p:cNvPr id="117" name="Google Shape;117;p14"/>
          <p:cNvGrpSpPr/>
          <p:nvPr/>
        </p:nvGrpSpPr>
        <p:grpSpPr>
          <a:xfrm>
            <a:off x="61174" y="163842"/>
            <a:ext cx="18156748" cy="10090624"/>
            <a:chOff x="30587" y="81921"/>
            <a:chExt cx="9078374" cy="5045312"/>
          </a:xfrm>
        </p:grpSpPr>
        <p:sp>
          <p:nvSpPr>
            <p:cNvPr id="118" name="Google Shape;118;p14"/>
            <p:cNvSpPr/>
            <p:nvPr/>
          </p:nvSpPr>
          <p:spPr>
            <a:xfrm rot="-1939489" flipH="1">
              <a:off x="8529869" y="4637131"/>
              <a:ext cx="516982" cy="381546"/>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19" name="Google Shape;119;p14"/>
            <p:cNvSpPr/>
            <p:nvPr/>
          </p:nvSpPr>
          <p:spPr>
            <a:xfrm rot="-1944246" flipH="1">
              <a:off x="8771886" y="4377857"/>
              <a:ext cx="208920" cy="19191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20" name="Google Shape;120;p14"/>
            <p:cNvSpPr/>
            <p:nvPr/>
          </p:nvSpPr>
          <p:spPr>
            <a:xfrm>
              <a:off x="229992" y="81921"/>
              <a:ext cx="290997" cy="252808"/>
            </a:xfrm>
            <a:custGeom>
              <a:avLst/>
              <a:gdLst/>
              <a:ahLst/>
              <a:cxnLst/>
              <a:rect l="l" t="t" r="r" b="b"/>
              <a:pathLst>
                <a:path w="177708" h="113494" extrusionOk="0">
                  <a:moveTo>
                    <a:pt x="159418" y="21349"/>
                  </a:moveTo>
                  <a:cubicBezTo>
                    <a:pt x="128557" y="-2185"/>
                    <a:pt x="85567" y="-3981"/>
                    <a:pt x="49046" y="5001"/>
                  </a:cubicBezTo>
                  <a:cubicBezTo>
                    <a:pt x="34087" y="9357"/>
                    <a:pt x="18859" y="16992"/>
                    <a:pt x="11087" y="31139"/>
                  </a:cubicBezTo>
                  <a:cubicBezTo>
                    <a:pt x="9875" y="33610"/>
                    <a:pt x="9021" y="36080"/>
                    <a:pt x="8302" y="38550"/>
                  </a:cubicBezTo>
                  <a:cubicBezTo>
                    <a:pt x="-907" y="50766"/>
                    <a:pt x="-3737" y="65856"/>
                    <a:pt x="6460" y="82698"/>
                  </a:cubicBezTo>
                  <a:cubicBezTo>
                    <a:pt x="29460" y="113058"/>
                    <a:pt x="76987" y="116965"/>
                    <a:pt x="112026" y="111307"/>
                  </a:cubicBezTo>
                  <a:cubicBezTo>
                    <a:pt x="135475" y="108163"/>
                    <a:pt x="158789" y="95632"/>
                    <a:pt x="172221" y="75916"/>
                  </a:cubicBezTo>
                  <a:cubicBezTo>
                    <a:pt x="183855" y="57637"/>
                    <a:pt x="175769" y="33834"/>
                    <a:pt x="159418" y="213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21" name="Google Shape;121;p14"/>
            <p:cNvSpPr/>
            <p:nvPr/>
          </p:nvSpPr>
          <p:spPr>
            <a:xfrm rot="-683654" flipH="1">
              <a:off x="72879" y="374201"/>
              <a:ext cx="446804" cy="472721"/>
            </a:xfrm>
            <a:custGeom>
              <a:avLst/>
              <a:gdLst/>
              <a:ahLst/>
              <a:cxnLst/>
              <a:rect l="l" t="t" r="r" b="b"/>
              <a:pathLst>
                <a:path w="446937" h="472861" extrusionOk="0">
                  <a:moveTo>
                    <a:pt x="183689" y="7610"/>
                  </a:moveTo>
                  <a:cubicBezTo>
                    <a:pt x="146540" y="26204"/>
                    <a:pt x="172279" y="187661"/>
                    <a:pt x="172279" y="187661"/>
                  </a:cubicBezTo>
                  <a:cubicBezTo>
                    <a:pt x="172279" y="187661"/>
                    <a:pt x="25162" y="168663"/>
                    <a:pt x="7373" y="204143"/>
                  </a:cubicBezTo>
                  <a:cubicBezTo>
                    <a:pt x="-10371" y="239668"/>
                    <a:pt x="4857" y="287858"/>
                    <a:pt x="42906" y="295448"/>
                  </a:cubicBezTo>
                  <a:cubicBezTo>
                    <a:pt x="80954" y="303038"/>
                    <a:pt x="176098" y="295448"/>
                    <a:pt x="176098" y="295448"/>
                  </a:cubicBezTo>
                  <a:cubicBezTo>
                    <a:pt x="176098" y="295448"/>
                    <a:pt x="159612" y="424794"/>
                    <a:pt x="183689" y="455244"/>
                  </a:cubicBezTo>
                  <a:cubicBezTo>
                    <a:pt x="207767" y="485694"/>
                    <a:pt x="267378" y="472984"/>
                    <a:pt x="280091" y="445094"/>
                  </a:cubicBezTo>
                  <a:cubicBezTo>
                    <a:pt x="292759" y="417204"/>
                    <a:pt x="280091" y="295448"/>
                    <a:pt x="280091" y="295448"/>
                  </a:cubicBezTo>
                  <a:cubicBezTo>
                    <a:pt x="280091" y="295448"/>
                    <a:pt x="409464" y="306856"/>
                    <a:pt x="429769" y="292889"/>
                  </a:cubicBezTo>
                  <a:cubicBezTo>
                    <a:pt x="450028" y="278921"/>
                    <a:pt x="455149" y="188918"/>
                    <a:pt x="429769" y="185101"/>
                  </a:cubicBezTo>
                  <a:cubicBezTo>
                    <a:pt x="404388" y="181283"/>
                    <a:pt x="281348" y="190175"/>
                    <a:pt x="281348" y="190175"/>
                  </a:cubicBezTo>
                  <a:cubicBezTo>
                    <a:pt x="281348" y="190175"/>
                    <a:pt x="299092" y="43090"/>
                    <a:pt x="280091" y="20230"/>
                  </a:cubicBezTo>
                  <a:cubicBezTo>
                    <a:pt x="261089" y="-2540"/>
                    <a:pt x="209070" y="-5100"/>
                    <a:pt x="183689" y="7610"/>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283170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2"/>
        <p:cNvGrpSpPr/>
        <p:nvPr/>
      </p:nvGrpSpPr>
      <p:grpSpPr>
        <a:xfrm>
          <a:off x="0" y="0"/>
          <a:ext cx="0" cy="0"/>
          <a:chOff x="0" y="0"/>
          <a:chExt cx="0" cy="0"/>
        </a:xfrm>
      </p:grpSpPr>
      <p:sp>
        <p:nvSpPr>
          <p:cNvPr id="123" name="Google Shape;123;p15"/>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sp>
        <p:nvSpPr>
          <p:cNvPr id="124" name="Google Shape;124;p15"/>
          <p:cNvSpPr txBox="1">
            <a:spLocks noGrp="1"/>
          </p:cNvSpPr>
          <p:nvPr>
            <p:ph type="subTitle" idx="1"/>
          </p:nvPr>
        </p:nvSpPr>
        <p:spPr>
          <a:xfrm>
            <a:off x="1439950" y="3618100"/>
            <a:ext cx="4611000" cy="179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5"/>
          <p:cNvSpPr txBox="1">
            <a:spLocks noGrp="1"/>
          </p:cNvSpPr>
          <p:nvPr>
            <p:ph type="subTitle" idx="2"/>
          </p:nvPr>
        </p:nvSpPr>
        <p:spPr>
          <a:xfrm>
            <a:off x="6838496" y="3618100"/>
            <a:ext cx="4611000" cy="179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5"/>
          <p:cNvSpPr txBox="1">
            <a:spLocks noGrp="1"/>
          </p:cNvSpPr>
          <p:nvPr>
            <p:ph type="subTitle" idx="3"/>
          </p:nvPr>
        </p:nvSpPr>
        <p:spPr>
          <a:xfrm>
            <a:off x="1439950" y="7094500"/>
            <a:ext cx="4611000" cy="179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5"/>
          <p:cNvSpPr txBox="1">
            <a:spLocks noGrp="1"/>
          </p:cNvSpPr>
          <p:nvPr>
            <p:ph type="subTitle" idx="4"/>
          </p:nvPr>
        </p:nvSpPr>
        <p:spPr>
          <a:xfrm>
            <a:off x="6838496" y="7109200"/>
            <a:ext cx="4611000" cy="179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5"/>
          <p:cNvSpPr txBox="1">
            <a:spLocks noGrp="1"/>
          </p:cNvSpPr>
          <p:nvPr>
            <p:ph type="subTitle" idx="5"/>
          </p:nvPr>
        </p:nvSpPr>
        <p:spPr>
          <a:xfrm>
            <a:off x="12237048" y="3618100"/>
            <a:ext cx="4611000" cy="179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5"/>
          <p:cNvSpPr txBox="1">
            <a:spLocks noGrp="1"/>
          </p:cNvSpPr>
          <p:nvPr>
            <p:ph type="subTitle" idx="6"/>
          </p:nvPr>
        </p:nvSpPr>
        <p:spPr>
          <a:xfrm>
            <a:off x="12237048" y="7094500"/>
            <a:ext cx="4611000" cy="179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0" name="Google Shape;130;p15"/>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1" name="Google Shape;131;p15"/>
          <p:cNvSpPr txBox="1">
            <a:spLocks noGrp="1"/>
          </p:cNvSpPr>
          <p:nvPr>
            <p:ph type="subTitle" idx="7"/>
          </p:nvPr>
        </p:nvSpPr>
        <p:spPr>
          <a:xfrm>
            <a:off x="1439950" y="3019750"/>
            <a:ext cx="4611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sp>
        <p:nvSpPr>
          <p:cNvPr id="132" name="Google Shape;132;p15"/>
          <p:cNvSpPr txBox="1">
            <a:spLocks noGrp="1"/>
          </p:cNvSpPr>
          <p:nvPr>
            <p:ph type="subTitle" idx="8"/>
          </p:nvPr>
        </p:nvSpPr>
        <p:spPr>
          <a:xfrm>
            <a:off x="6838498" y="3019750"/>
            <a:ext cx="4611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sp>
        <p:nvSpPr>
          <p:cNvPr id="133" name="Google Shape;133;p15"/>
          <p:cNvSpPr txBox="1">
            <a:spLocks noGrp="1"/>
          </p:cNvSpPr>
          <p:nvPr>
            <p:ph type="subTitle" idx="9"/>
          </p:nvPr>
        </p:nvSpPr>
        <p:spPr>
          <a:xfrm>
            <a:off x="12237050" y="3019750"/>
            <a:ext cx="4611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sp>
        <p:nvSpPr>
          <p:cNvPr id="134" name="Google Shape;134;p15"/>
          <p:cNvSpPr txBox="1">
            <a:spLocks noGrp="1"/>
          </p:cNvSpPr>
          <p:nvPr>
            <p:ph type="subTitle" idx="13"/>
          </p:nvPr>
        </p:nvSpPr>
        <p:spPr>
          <a:xfrm>
            <a:off x="1439950" y="6496450"/>
            <a:ext cx="4611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sp>
        <p:nvSpPr>
          <p:cNvPr id="135" name="Google Shape;135;p15"/>
          <p:cNvSpPr txBox="1">
            <a:spLocks noGrp="1"/>
          </p:cNvSpPr>
          <p:nvPr>
            <p:ph type="subTitle" idx="14"/>
          </p:nvPr>
        </p:nvSpPr>
        <p:spPr>
          <a:xfrm>
            <a:off x="6838504" y="6496450"/>
            <a:ext cx="4611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sp>
        <p:nvSpPr>
          <p:cNvPr id="136" name="Google Shape;136;p15"/>
          <p:cNvSpPr txBox="1">
            <a:spLocks noGrp="1"/>
          </p:cNvSpPr>
          <p:nvPr>
            <p:ph type="subTitle" idx="15"/>
          </p:nvPr>
        </p:nvSpPr>
        <p:spPr>
          <a:xfrm>
            <a:off x="12237050" y="6496450"/>
            <a:ext cx="4611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ofia Sans Semi Condensed Black"/>
              <a:buNone/>
              <a:defRPr sz="4000">
                <a:latin typeface="Sofia Sans Semi Condensed Black"/>
                <a:ea typeface="Sofia Sans Semi Condensed Black"/>
                <a:cs typeface="Sofia Sans Semi Condensed Black"/>
                <a:sym typeface="Sofia Sans Semi Condensed Black"/>
              </a:defRPr>
            </a:lvl1pPr>
            <a:lvl2pPr lvl="1"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2pPr>
            <a:lvl3pPr lvl="2"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3pPr>
            <a:lvl4pPr lvl="3"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4pPr>
            <a:lvl5pPr lvl="4"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5pPr>
            <a:lvl6pPr lvl="5"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6pPr>
            <a:lvl7pPr lvl="6"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7pPr>
            <a:lvl8pPr lvl="7"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8pPr>
            <a:lvl9pPr lvl="8" algn="ctr" rtl="0">
              <a:lnSpc>
                <a:spcPct val="100000"/>
              </a:lnSpc>
              <a:spcBef>
                <a:spcPts val="0"/>
              </a:spcBef>
              <a:spcAft>
                <a:spcPts val="0"/>
              </a:spcAft>
              <a:buSzPts val="2400"/>
              <a:buFont typeface="Sofia Sans Semi Condensed Black"/>
              <a:buNone/>
              <a:defRPr sz="4800">
                <a:latin typeface="Sofia Sans Semi Condensed Black"/>
                <a:ea typeface="Sofia Sans Semi Condensed Black"/>
                <a:cs typeface="Sofia Sans Semi Condensed Black"/>
                <a:sym typeface="Sofia Sans Semi Condensed Black"/>
              </a:defRPr>
            </a:lvl9pPr>
          </a:lstStyle>
          <a:p>
            <a:endParaRPr/>
          </a:p>
        </p:txBody>
      </p:sp>
      <p:grpSp>
        <p:nvGrpSpPr>
          <p:cNvPr id="137" name="Google Shape;137;p15"/>
          <p:cNvGrpSpPr/>
          <p:nvPr/>
        </p:nvGrpSpPr>
        <p:grpSpPr>
          <a:xfrm flipH="1">
            <a:off x="61174" y="163842"/>
            <a:ext cx="18156748" cy="10090624"/>
            <a:chOff x="30587" y="81921"/>
            <a:chExt cx="9078374" cy="5045312"/>
          </a:xfrm>
        </p:grpSpPr>
        <p:sp>
          <p:nvSpPr>
            <p:cNvPr id="138" name="Google Shape;138;p15"/>
            <p:cNvSpPr/>
            <p:nvPr/>
          </p:nvSpPr>
          <p:spPr>
            <a:xfrm rot="-1939489" flipH="1">
              <a:off x="8529869" y="4637131"/>
              <a:ext cx="516982" cy="381546"/>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39" name="Google Shape;139;p15"/>
            <p:cNvSpPr/>
            <p:nvPr/>
          </p:nvSpPr>
          <p:spPr>
            <a:xfrm rot="-1944246" flipH="1">
              <a:off x="8771886" y="4377857"/>
              <a:ext cx="208920" cy="19191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40" name="Google Shape;140;p15"/>
            <p:cNvSpPr/>
            <p:nvPr/>
          </p:nvSpPr>
          <p:spPr>
            <a:xfrm>
              <a:off x="229992" y="81921"/>
              <a:ext cx="290997" cy="252808"/>
            </a:xfrm>
            <a:custGeom>
              <a:avLst/>
              <a:gdLst/>
              <a:ahLst/>
              <a:cxnLst/>
              <a:rect l="l" t="t" r="r" b="b"/>
              <a:pathLst>
                <a:path w="177708" h="113494" extrusionOk="0">
                  <a:moveTo>
                    <a:pt x="159418" y="21349"/>
                  </a:moveTo>
                  <a:cubicBezTo>
                    <a:pt x="128557" y="-2185"/>
                    <a:pt x="85567" y="-3981"/>
                    <a:pt x="49046" y="5001"/>
                  </a:cubicBezTo>
                  <a:cubicBezTo>
                    <a:pt x="34087" y="9357"/>
                    <a:pt x="18859" y="16992"/>
                    <a:pt x="11087" y="31139"/>
                  </a:cubicBezTo>
                  <a:cubicBezTo>
                    <a:pt x="9875" y="33610"/>
                    <a:pt x="9021" y="36080"/>
                    <a:pt x="8302" y="38550"/>
                  </a:cubicBezTo>
                  <a:cubicBezTo>
                    <a:pt x="-907" y="50766"/>
                    <a:pt x="-3737" y="65856"/>
                    <a:pt x="6460" y="82698"/>
                  </a:cubicBezTo>
                  <a:cubicBezTo>
                    <a:pt x="29460" y="113058"/>
                    <a:pt x="76987" y="116965"/>
                    <a:pt x="112026" y="111307"/>
                  </a:cubicBezTo>
                  <a:cubicBezTo>
                    <a:pt x="135475" y="108163"/>
                    <a:pt x="158789" y="95632"/>
                    <a:pt x="172221" y="75916"/>
                  </a:cubicBezTo>
                  <a:cubicBezTo>
                    <a:pt x="183855" y="57637"/>
                    <a:pt x="175769" y="33834"/>
                    <a:pt x="159418" y="213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41" name="Google Shape;141;p15"/>
            <p:cNvSpPr/>
            <p:nvPr/>
          </p:nvSpPr>
          <p:spPr>
            <a:xfrm rot="-683654" flipH="1">
              <a:off x="72879" y="374201"/>
              <a:ext cx="446804" cy="472721"/>
            </a:xfrm>
            <a:custGeom>
              <a:avLst/>
              <a:gdLst/>
              <a:ahLst/>
              <a:cxnLst/>
              <a:rect l="l" t="t" r="r" b="b"/>
              <a:pathLst>
                <a:path w="446937" h="472861" extrusionOk="0">
                  <a:moveTo>
                    <a:pt x="183689" y="7610"/>
                  </a:moveTo>
                  <a:cubicBezTo>
                    <a:pt x="146540" y="26204"/>
                    <a:pt x="172279" y="187661"/>
                    <a:pt x="172279" y="187661"/>
                  </a:cubicBezTo>
                  <a:cubicBezTo>
                    <a:pt x="172279" y="187661"/>
                    <a:pt x="25162" y="168663"/>
                    <a:pt x="7373" y="204143"/>
                  </a:cubicBezTo>
                  <a:cubicBezTo>
                    <a:pt x="-10371" y="239668"/>
                    <a:pt x="4857" y="287858"/>
                    <a:pt x="42906" y="295448"/>
                  </a:cubicBezTo>
                  <a:cubicBezTo>
                    <a:pt x="80954" y="303038"/>
                    <a:pt x="176098" y="295448"/>
                    <a:pt x="176098" y="295448"/>
                  </a:cubicBezTo>
                  <a:cubicBezTo>
                    <a:pt x="176098" y="295448"/>
                    <a:pt x="159612" y="424794"/>
                    <a:pt x="183689" y="455244"/>
                  </a:cubicBezTo>
                  <a:cubicBezTo>
                    <a:pt x="207767" y="485694"/>
                    <a:pt x="267378" y="472984"/>
                    <a:pt x="280091" y="445094"/>
                  </a:cubicBezTo>
                  <a:cubicBezTo>
                    <a:pt x="292759" y="417204"/>
                    <a:pt x="280091" y="295448"/>
                    <a:pt x="280091" y="295448"/>
                  </a:cubicBezTo>
                  <a:cubicBezTo>
                    <a:pt x="280091" y="295448"/>
                    <a:pt x="409464" y="306856"/>
                    <a:pt x="429769" y="292889"/>
                  </a:cubicBezTo>
                  <a:cubicBezTo>
                    <a:pt x="450028" y="278921"/>
                    <a:pt x="455149" y="188918"/>
                    <a:pt x="429769" y="185101"/>
                  </a:cubicBezTo>
                  <a:cubicBezTo>
                    <a:pt x="404388" y="181283"/>
                    <a:pt x="281348" y="190175"/>
                    <a:pt x="281348" y="190175"/>
                  </a:cubicBezTo>
                  <a:cubicBezTo>
                    <a:pt x="281348" y="190175"/>
                    <a:pt x="299092" y="43090"/>
                    <a:pt x="280091" y="20230"/>
                  </a:cubicBezTo>
                  <a:cubicBezTo>
                    <a:pt x="261089" y="-2540"/>
                    <a:pt x="209070" y="-5100"/>
                    <a:pt x="183689" y="7610"/>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7272756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7"/>
        <p:cNvGrpSpPr/>
        <p:nvPr/>
      </p:nvGrpSpPr>
      <p:grpSpPr>
        <a:xfrm>
          <a:off x="0" y="0"/>
          <a:ext cx="0" cy="0"/>
          <a:chOff x="0" y="0"/>
          <a:chExt cx="0" cy="0"/>
        </a:xfrm>
      </p:grpSpPr>
      <p:sp>
        <p:nvSpPr>
          <p:cNvPr id="148" name="Google Shape;148;p17"/>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grpSp>
        <p:nvGrpSpPr>
          <p:cNvPr id="149" name="Google Shape;149;p17"/>
          <p:cNvGrpSpPr/>
          <p:nvPr/>
        </p:nvGrpSpPr>
        <p:grpSpPr>
          <a:xfrm>
            <a:off x="80229" y="365125"/>
            <a:ext cx="18201938" cy="9718170"/>
            <a:chOff x="40114" y="182562"/>
            <a:chExt cx="9100969" cy="4859085"/>
          </a:xfrm>
        </p:grpSpPr>
        <p:sp>
          <p:nvSpPr>
            <p:cNvPr id="150" name="Google Shape;150;p17"/>
            <p:cNvSpPr/>
            <p:nvPr/>
          </p:nvSpPr>
          <p:spPr>
            <a:xfrm flipH="1">
              <a:off x="40114" y="320674"/>
              <a:ext cx="593666" cy="437648"/>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51" name="Google Shape;151;p17"/>
            <p:cNvSpPr/>
            <p:nvPr/>
          </p:nvSpPr>
          <p:spPr>
            <a:xfrm flipH="1">
              <a:off x="535771" y="182562"/>
              <a:ext cx="208924" cy="19183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52" name="Google Shape;152;p17"/>
            <p:cNvSpPr/>
            <p:nvPr/>
          </p:nvSpPr>
          <p:spPr>
            <a:xfrm flipH="1">
              <a:off x="8491964" y="4603999"/>
              <a:ext cx="593666" cy="437648"/>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53" name="Google Shape;153;p17"/>
            <p:cNvSpPr/>
            <p:nvPr/>
          </p:nvSpPr>
          <p:spPr>
            <a:xfrm>
              <a:off x="8547417" y="320674"/>
              <a:ext cx="593666" cy="437648"/>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54" name="Google Shape;154;p17"/>
            <p:cNvSpPr/>
            <p:nvPr/>
          </p:nvSpPr>
          <p:spPr>
            <a:xfrm>
              <a:off x="8436501" y="182562"/>
              <a:ext cx="208924" cy="19183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55" name="Google Shape;155;p17"/>
            <p:cNvSpPr/>
            <p:nvPr/>
          </p:nvSpPr>
          <p:spPr>
            <a:xfrm flipH="1">
              <a:off x="40114" y="3645149"/>
              <a:ext cx="593666" cy="437648"/>
            </a:xfrm>
            <a:custGeom>
              <a:avLst/>
              <a:gdLst/>
              <a:ahLst/>
              <a:cxnLst/>
              <a:rect l="l" t="t" r="r" b="b"/>
              <a:pathLst>
                <a:path w="362544" h="196475" extrusionOk="0">
                  <a:moveTo>
                    <a:pt x="350068" y="70177"/>
                  </a:moveTo>
                  <a:cubicBezTo>
                    <a:pt x="325765" y="32811"/>
                    <a:pt x="283225" y="12017"/>
                    <a:pt x="240011" y="5819"/>
                  </a:cubicBezTo>
                  <a:cubicBezTo>
                    <a:pt x="229544" y="3708"/>
                    <a:pt x="218988" y="2406"/>
                    <a:pt x="208431" y="1867"/>
                  </a:cubicBezTo>
                  <a:cubicBezTo>
                    <a:pt x="190148" y="-603"/>
                    <a:pt x="171416" y="-244"/>
                    <a:pt x="153043" y="789"/>
                  </a:cubicBezTo>
                  <a:cubicBezTo>
                    <a:pt x="124248" y="1912"/>
                    <a:pt x="95588" y="7121"/>
                    <a:pt x="69713" y="20236"/>
                  </a:cubicBezTo>
                  <a:cubicBezTo>
                    <a:pt x="57810" y="26074"/>
                    <a:pt x="46445" y="33350"/>
                    <a:pt x="36427" y="42063"/>
                  </a:cubicBezTo>
                  <a:cubicBezTo>
                    <a:pt x="32698" y="44353"/>
                    <a:pt x="28925" y="47048"/>
                    <a:pt x="25152" y="50237"/>
                  </a:cubicBezTo>
                  <a:cubicBezTo>
                    <a:pt x="4398" y="68740"/>
                    <a:pt x="-9393" y="105253"/>
                    <a:pt x="7722" y="137455"/>
                  </a:cubicBezTo>
                  <a:cubicBezTo>
                    <a:pt x="31575" y="174058"/>
                    <a:pt x="63110" y="181558"/>
                    <a:pt x="98598" y="190451"/>
                  </a:cubicBezTo>
                  <a:cubicBezTo>
                    <a:pt x="148865" y="200241"/>
                    <a:pt x="195853" y="196738"/>
                    <a:pt x="231520" y="189597"/>
                  </a:cubicBezTo>
                  <a:cubicBezTo>
                    <a:pt x="268581" y="183489"/>
                    <a:pt x="305057" y="171318"/>
                    <a:pt x="337356" y="151961"/>
                  </a:cubicBezTo>
                  <a:cubicBezTo>
                    <a:pt x="365791" y="132649"/>
                    <a:pt x="370328" y="97394"/>
                    <a:pt x="350068" y="70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56" name="Google Shape;156;p17"/>
            <p:cNvSpPr/>
            <p:nvPr/>
          </p:nvSpPr>
          <p:spPr>
            <a:xfrm>
              <a:off x="8766701" y="804862"/>
              <a:ext cx="208924" cy="19183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57" name="Google Shape;157;p17"/>
            <p:cNvSpPr/>
            <p:nvPr/>
          </p:nvSpPr>
          <p:spPr>
            <a:xfrm>
              <a:off x="424851" y="4119562"/>
              <a:ext cx="208924" cy="191832"/>
            </a:xfrm>
            <a:custGeom>
              <a:avLst/>
              <a:gdLst/>
              <a:ahLst/>
              <a:cxnLst/>
              <a:rect l="l" t="t" r="r" b="b"/>
              <a:pathLst>
                <a:path w="127587" h="86120" extrusionOk="0">
                  <a:moveTo>
                    <a:pt x="88266" y="1466"/>
                  </a:moveTo>
                  <a:cubicBezTo>
                    <a:pt x="76137" y="-780"/>
                    <a:pt x="62346" y="-555"/>
                    <a:pt x="49769" y="2903"/>
                  </a:cubicBezTo>
                  <a:cubicBezTo>
                    <a:pt x="17605" y="5239"/>
                    <a:pt x="-11100" y="23922"/>
                    <a:pt x="4263" y="57426"/>
                  </a:cubicBezTo>
                  <a:cubicBezTo>
                    <a:pt x="4712" y="58100"/>
                    <a:pt x="5206" y="58728"/>
                    <a:pt x="5655" y="59357"/>
                  </a:cubicBezTo>
                  <a:cubicBezTo>
                    <a:pt x="5925" y="59986"/>
                    <a:pt x="6105" y="60704"/>
                    <a:pt x="6419" y="61333"/>
                  </a:cubicBezTo>
                  <a:cubicBezTo>
                    <a:pt x="13876" y="75480"/>
                    <a:pt x="29823" y="82172"/>
                    <a:pt x="44917" y="84687"/>
                  </a:cubicBezTo>
                  <a:cubicBezTo>
                    <a:pt x="70567" y="88909"/>
                    <a:pt x="100125" y="84373"/>
                    <a:pt x="117510" y="63444"/>
                  </a:cubicBezTo>
                  <a:cubicBezTo>
                    <a:pt x="141318" y="34970"/>
                    <a:pt x="119442" y="8248"/>
                    <a:pt x="88266" y="14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6027884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8"/>
        <p:cNvGrpSpPr/>
        <p:nvPr/>
      </p:nvGrpSpPr>
      <p:grpSpPr>
        <a:xfrm>
          <a:off x="0" y="0"/>
          <a:ext cx="0" cy="0"/>
          <a:chOff x="0" y="0"/>
          <a:chExt cx="0" cy="0"/>
        </a:xfrm>
      </p:grpSpPr>
      <p:sp>
        <p:nvSpPr>
          <p:cNvPr id="159" name="Google Shape;159;p18"/>
          <p:cNvSpPr/>
          <p:nvPr/>
        </p:nvSpPr>
        <p:spPr>
          <a:xfrm>
            <a:off x="570000" y="525900"/>
            <a:ext cx="17148000" cy="9235200"/>
          </a:xfrm>
          <a:prstGeom prst="rect">
            <a:avLst/>
          </a:prstGeom>
          <a:solidFill>
            <a:schemeClr val="accent6"/>
          </a:solidFill>
          <a:ln>
            <a:noFill/>
          </a:ln>
          <a:effectLst>
            <a:outerShdw dist="76200" dir="2460000" algn="bl" rotWithShape="0">
              <a:schemeClr val="dk1">
                <a:alpha val="22000"/>
              </a:schemeClr>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Fredoka"/>
              <a:ea typeface="Fredoka"/>
              <a:cs typeface="Fredoka"/>
              <a:sym typeface="Fredoka"/>
            </a:endParaRPr>
          </a:p>
        </p:txBody>
      </p:sp>
      <p:grpSp>
        <p:nvGrpSpPr>
          <p:cNvPr id="160" name="Google Shape;160;p18"/>
          <p:cNvGrpSpPr/>
          <p:nvPr/>
        </p:nvGrpSpPr>
        <p:grpSpPr>
          <a:xfrm>
            <a:off x="103328" y="282681"/>
            <a:ext cx="18083872" cy="9731726"/>
            <a:chOff x="51664" y="141340"/>
            <a:chExt cx="9041936" cy="4865863"/>
          </a:xfrm>
        </p:grpSpPr>
        <p:sp>
          <p:nvSpPr>
            <p:cNvPr id="161" name="Google Shape;161;p18"/>
            <p:cNvSpPr/>
            <p:nvPr/>
          </p:nvSpPr>
          <p:spPr>
            <a:xfrm rot="683654">
              <a:off x="8604504" y="2262526"/>
              <a:ext cx="446804" cy="472721"/>
            </a:xfrm>
            <a:custGeom>
              <a:avLst/>
              <a:gdLst/>
              <a:ahLst/>
              <a:cxnLst/>
              <a:rect l="l" t="t" r="r" b="b"/>
              <a:pathLst>
                <a:path w="446937" h="472861" extrusionOk="0">
                  <a:moveTo>
                    <a:pt x="183689" y="7610"/>
                  </a:moveTo>
                  <a:cubicBezTo>
                    <a:pt x="146540" y="26204"/>
                    <a:pt x="172279" y="187661"/>
                    <a:pt x="172279" y="187661"/>
                  </a:cubicBezTo>
                  <a:cubicBezTo>
                    <a:pt x="172279" y="187661"/>
                    <a:pt x="25162" y="168663"/>
                    <a:pt x="7373" y="204143"/>
                  </a:cubicBezTo>
                  <a:cubicBezTo>
                    <a:pt x="-10371" y="239668"/>
                    <a:pt x="4857" y="287858"/>
                    <a:pt x="42906" y="295448"/>
                  </a:cubicBezTo>
                  <a:cubicBezTo>
                    <a:pt x="80954" y="303038"/>
                    <a:pt x="176098" y="295448"/>
                    <a:pt x="176098" y="295448"/>
                  </a:cubicBezTo>
                  <a:cubicBezTo>
                    <a:pt x="176098" y="295448"/>
                    <a:pt x="159612" y="424794"/>
                    <a:pt x="183689" y="455244"/>
                  </a:cubicBezTo>
                  <a:cubicBezTo>
                    <a:pt x="207767" y="485694"/>
                    <a:pt x="267378" y="472984"/>
                    <a:pt x="280091" y="445094"/>
                  </a:cubicBezTo>
                  <a:cubicBezTo>
                    <a:pt x="292759" y="417204"/>
                    <a:pt x="280091" y="295448"/>
                    <a:pt x="280091" y="295448"/>
                  </a:cubicBezTo>
                  <a:cubicBezTo>
                    <a:pt x="280091" y="295448"/>
                    <a:pt x="409464" y="306856"/>
                    <a:pt x="429769" y="292889"/>
                  </a:cubicBezTo>
                  <a:cubicBezTo>
                    <a:pt x="450028" y="278921"/>
                    <a:pt x="455149" y="188918"/>
                    <a:pt x="429769" y="185101"/>
                  </a:cubicBezTo>
                  <a:cubicBezTo>
                    <a:pt x="404388" y="181283"/>
                    <a:pt x="281348" y="190175"/>
                    <a:pt x="281348" y="190175"/>
                  </a:cubicBezTo>
                  <a:cubicBezTo>
                    <a:pt x="281348" y="190175"/>
                    <a:pt x="299092" y="43090"/>
                    <a:pt x="280091" y="20230"/>
                  </a:cubicBezTo>
                  <a:cubicBezTo>
                    <a:pt x="261089" y="-2540"/>
                    <a:pt x="209070" y="-5100"/>
                    <a:pt x="183689" y="761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2" name="Google Shape;162;p18"/>
            <p:cNvSpPr/>
            <p:nvPr/>
          </p:nvSpPr>
          <p:spPr>
            <a:xfrm rot="1220284">
              <a:off x="8547897" y="4317087"/>
              <a:ext cx="446156" cy="632292"/>
            </a:xfrm>
            <a:custGeom>
              <a:avLst/>
              <a:gdLst/>
              <a:ahLst/>
              <a:cxnLst/>
              <a:rect l="l" t="t" r="r" b="b"/>
              <a:pathLst>
                <a:path w="446231" h="632399" extrusionOk="0">
                  <a:moveTo>
                    <a:pt x="361015" y="277560"/>
                  </a:moveTo>
                  <a:cubicBezTo>
                    <a:pt x="421389" y="207903"/>
                    <a:pt x="426286" y="110041"/>
                    <a:pt x="347943" y="42583"/>
                  </a:cubicBezTo>
                  <a:cubicBezTo>
                    <a:pt x="236897" y="-53079"/>
                    <a:pt x="75584" y="23002"/>
                    <a:pt x="36188" y="165820"/>
                  </a:cubicBezTo>
                  <a:cubicBezTo>
                    <a:pt x="18983" y="228203"/>
                    <a:pt x="98135" y="251961"/>
                    <a:pt x="116597" y="208576"/>
                  </a:cubicBezTo>
                  <a:cubicBezTo>
                    <a:pt x="148312" y="133933"/>
                    <a:pt x="182183" y="82824"/>
                    <a:pt x="256528" y="91088"/>
                  </a:cubicBezTo>
                  <a:cubicBezTo>
                    <a:pt x="298484" y="95758"/>
                    <a:pt x="318699" y="148844"/>
                    <a:pt x="311916" y="176105"/>
                  </a:cubicBezTo>
                  <a:cubicBezTo>
                    <a:pt x="300371" y="222544"/>
                    <a:pt x="270049" y="231167"/>
                    <a:pt x="192425" y="262336"/>
                  </a:cubicBezTo>
                  <a:cubicBezTo>
                    <a:pt x="140900" y="283040"/>
                    <a:pt x="165023" y="367743"/>
                    <a:pt x="230428" y="347488"/>
                  </a:cubicBezTo>
                  <a:cubicBezTo>
                    <a:pt x="244354" y="343177"/>
                    <a:pt x="299787" y="324179"/>
                    <a:pt x="328357" y="368956"/>
                  </a:cubicBezTo>
                  <a:cubicBezTo>
                    <a:pt x="352435" y="406681"/>
                    <a:pt x="347359" y="447641"/>
                    <a:pt x="319597" y="483301"/>
                  </a:cubicBezTo>
                  <a:cubicBezTo>
                    <a:pt x="268117" y="549455"/>
                    <a:pt x="135195" y="545413"/>
                    <a:pt x="93373" y="471669"/>
                  </a:cubicBezTo>
                  <a:cubicBezTo>
                    <a:pt x="61569" y="415529"/>
                    <a:pt x="-24950" y="465965"/>
                    <a:pt x="6944" y="522194"/>
                  </a:cubicBezTo>
                  <a:cubicBezTo>
                    <a:pt x="94182" y="676017"/>
                    <a:pt x="357691" y="666271"/>
                    <a:pt x="431002" y="508855"/>
                  </a:cubicBezTo>
                  <a:cubicBezTo>
                    <a:pt x="467703" y="429946"/>
                    <a:pt x="435629" y="310211"/>
                    <a:pt x="361015" y="27756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3" name="Google Shape;163;p18"/>
            <p:cNvSpPr/>
            <p:nvPr/>
          </p:nvSpPr>
          <p:spPr>
            <a:xfrm rot="-708899">
              <a:off x="107300" y="4142909"/>
              <a:ext cx="404404" cy="578225"/>
            </a:xfrm>
            <a:custGeom>
              <a:avLst/>
              <a:gdLst/>
              <a:ahLst/>
              <a:cxnLst/>
              <a:rect l="l" t="t" r="r" b="b"/>
              <a:pathLst>
                <a:path w="403915" h="577525" extrusionOk="0">
                  <a:moveTo>
                    <a:pt x="230132" y="219790"/>
                  </a:moveTo>
                  <a:cubicBezTo>
                    <a:pt x="209244" y="218084"/>
                    <a:pt x="173127" y="222710"/>
                    <a:pt x="144332" y="230839"/>
                  </a:cubicBezTo>
                  <a:cubicBezTo>
                    <a:pt x="159336" y="140162"/>
                    <a:pt x="230671" y="90714"/>
                    <a:pt x="334170" y="103200"/>
                  </a:cubicBezTo>
                  <a:cubicBezTo>
                    <a:pt x="414310" y="112811"/>
                    <a:pt x="428370" y="21910"/>
                    <a:pt x="360764" y="6685"/>
                  </a:cubicBezTo>
                  <a:cubicBezTo>
                    <a:pt x="153272" y="-40113"/>
                    <a:pt x="0" y="166840"/>
                    <a:pt x="0" y="376173"/>
                  </a:cubicBezTo>
                  <a:cubicBezTo>
                    <a:pt x="0" y="509650"/>
                    <a:pt x="97120" y="583080"/>
                    <a:pt x="205201" y="577197"/>
                  </a:cubicBezTo>
                  <a:cubicBezTo>
                    <a:pt x="305960" y="571673"/>
                    <a:pt x="393691" y="481670"/>
                    <a:pt x="382146" y="379855"/>
                  </a:cubicBezTo>
                  <a:cubicBezTo>
                    <a:pt x="370961" y="281454"/>
                    <a:pt x="303893" y="225854"/>
                    <a:pt x="230132" y="219790"/>
                  </a:cubicBezTo>
                  <a:close/>
                  <a:moveTo>
                    <a:pt x="297065" y="409048"/>
                  </a:moveTo>
                  <a:cubicBezTo>
                    <a:pt x="290282" y="455531"/>
                    <a:pt x="242665" y="487104"/>
                    <a:pt x="190691" y="479514"/>
                  </a:cubicBezTo>
                  <a:cubicBezTo>
                    <a:pt x="138717" y="471969"/>
                    <a:pt x="102061" y="428135"/>
                    <a:pt x="108845" y="381652"/>
                  </a:cubicBezTo>
                  <a:cubicBezTo>
                    <a:pt x="115628" y="335169"/>
                    <a:pt x="163244" y="303596"/>
                    <a:pt x="215218" y="311141"/>
                  </a:cubicBezTo>
                  <a:cubicBezTo>
                    <a:pt x="267192" y="318731"/>
                    <a:pt x="303848" y="362564"/>
                    <a:pt x="297065" y="409048"/>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4" name="Google Shape;164;p18"/>
            <p:cNvSpPr/>
            <p:nvPr/>
          </p:nvSpPr>
          <p:spPr>
            <a:xfrm>
              <a:off x="51663" y="2196186"/>
              <a:ext cx="515646" cy="669569"/>
            </a:xfrm>
            <a:custGeom>
              <a:avLst/>
              <a:gdLst/>
              <a:ahLst/>
              <a:cxnLst/>
              <a:rect l="l" t="t" r="r" b="b"/>
              <a:pathLst>
                <a:path w="515646" h="669569" extrusionOk="0">
                  <a:moveTo>
                    <a:pt x="479807" y="351658"/>
                  </a:moveTo>
                  <a:cubicBezTo>
                    <a:pt x="436412" y="341418"/>
                    <a:pt x="392614" y="334771"/>
                    <a:pt x="348457" y="330998"/>
                  </a:cubicBezTo>
                  <a:cubicBezTo>
                    <a:pt x="350882" y="246969"/>
                    <a:pt x="373253" y="109045"/>
                    <a:pt x="379497" y="68220"/>
                  </a:cubicBezTo>
                  <a:cubicBezTo>
                    <a:pt x="386640" y="21468"/>
                    <a:pt x="335339" y="-25779"/>
                    <a:pt x="297651" y="16348"/>
                  </a:cubicBezTo>
                  <a:cubicBezTo>
                    <a:pt x="205023" y="119734"/>
                    <a:pt x="137820" y="241490"/>
                    <a:pt x="29245" y="334007"/>
                  </a:cubicBezTo>
                  <a:cubicBezTo>
                    <a:pt x="-8983" y="366568"/>
                    <a:pt x="-15047" y="427469"/>
                    <a:pt x="43350" y="433711"/>
                  </a:cubicBezTo>
                  <a:cubicBezTo>
                    <a:pt x="111361" y="440942"/>
                    <a:pt x="178698" y="430657"/>
                    <a:pt x="246665" y="427513"/>
                  </a:cubicBezTo>
                  <a:cubicBezTo>
                    <a:pt x="247159" y="427513"/>
                    <a:pt x="247653" y="427513"/>
                    <a:pt x="248147" y="427469"/>
                  </a:cubicBezTo>
                  <a:cubicBezTo>
                    <a:pt x="248776" y="492141"/>
                    <a:pt x="251337" y="556814"/>
                    <a:pt x="253717" y="621217"/>
                  </a:cubicBezTo>
                  <a:cubicBezTo>
                    <a:pt x="256053" y="685575"/>
                    <a:pt x="356183" y="685800"/>
                    <a:pt x="353802" y="621217"/>
                  </a:cubicBezTo>
                  <a:cubicBezTo>
                    <a:pt x="351466" y="557981"/>
                    <a:pt x="348726" y="494207"/>
                    <a:pt x="347828" y="430477"/>
                  </a:cubicBezTo>
                  <a:cubicBezTo>
                    <a:pt x="383360" y="434026"/>
                    <a:pt x="418624" y="440044"/>
                    <a:pt x="453168" y="448173"/>
                  </a:cubicBezTo>
                  <a:cubicBezTo>
                    <a:pt x="515968" y="462948"/>
                    <a:pt x="542607" y="366433"/>
                    <a:pt x="479807" y="351658"/>
                  </a:cubicBezTo>
                  <a:close/>
                  <a:moveTo>
                    <a:pt x="168636" y="331942"/>
                  </a:moveTo>
                  <a:cubicBezTo>
                    <a:pt x="198419" y="297584"/>
                    <a:pt x="226674" y="261880"/>
                    <a:pt x="254795" y="225995"/>
                  </a:cubicBezTo>
                  <a:cubicBezTo>
                    <a:pt x="251831" y="259678"/>
                    <a:pt x="249989" y="293452"/>
                    <a:pt x="249001" y="327316"/>
                  </a:cubicBezTo>
                  <a:cubicBezTo>
                    <a:pt x="222093" y="327809"/>
                    <a:pt x="195319" y="329875"/>
                    <a:pt x="168636" y="3319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5" name="Google Shape;165;p18"/>
            <p:cNvSpPr/>
            <p:nvPr/>
          </p:nvSpPr>
          <p:spPr>
            <a:xfrm>
              <a:off x="8565776" y="141386"/>
              <a:ext cx="524248" cy="597103"/>
            </a:xfrm>
            <a:custGeom>
              <a:avLst/>
              <a:gdLst/>
              <a:ahLst/>
              <a:cxnLst/>
              <a:rect l="l" t="t" r="r" b="b"/>
              <a:pathLst>
                <a:path w="524248" h="597103" extrusionOk="0">
                  <a:moveTo>
                    <a:pt x="475834" y="38"/>
                  </a:moveTo>
                  <a:cubicBezTo>
                    <a:pt x="386845" y="262"/>
                    <a:pt x="312769" y="3091"/>
                    <a:pt x="223825" y="38"/>
                  </a:cubicBezTo>
                  <a:cubicBezTo>
                    <a:pt x="184249" y="-1355"/>
                    <a:pt x="173468" y="36147"/>
                    <a:pt x="163091" y="65070"/>
                  </a:cubicBezTo>
                  <a:cubicBezTo>
                    <a:pt x="135330" y="142362"/>
                    <a:pt x="115789" y="202993"/>
                    <a:pt x="84344" y="268878"/>
                  </a:cubicBezTo>
                  <a:cubicBezTo>
                    <a:pt x="77875" y="282397"/>
                    <a:pt x="77696" y="295466"/>
                    <a:pt x="81424" y="306918"/>
                  </a:cubicBezTo>
                  <a:cubicBezTo>
                    <a:pt x="87893" y="330497"/>
                    <a:pt x="109320" y="349764"/>
                    <a:pt x="134386" y="345093"/>
                  </a:cubicBezTo>
                  <a:cubicBezTo>
                    <a:pt x="145257" y="344689"/>
                    <a:pt x="154287" y="338716"/>
                    <a:pt x="163900" y="330273"/>
                  </a:cubicBezTo>
                  <a:cubicBezTo>
                    <a:pt x="199433" y="299104"/>
                    <a:pt x="249385" y="287337"/>
                    <a:pt x="294351" y="311859"/>
                  </a:cubicBezTo>
                  <a:cubicBezTo>
                    <a:pt x="324943" y="328611"/>
                    <a:pt x="343585" y="364944"/>
                    <a:pt x="342642" y="399032"/>
                  </a:cubicBezTo>
                  <a:cubicBezTo>
                    <a:pt x="339363" y="518093"/>
                    <a:pt x="141709" y="525279"/>
                    <a:pt x="93373" y="439947"/>
                  </a:cubicBezTo>
                  <a:cubicBezTo>
                    <a:pt x="61569" y="383807"/>
                    <a:pt x="-24950" y="434243"/>
                    <a:pt x="6944" y="490472"/>
                  </a:cubicBezTo>
                  <a:cubicBezTo>
                    <a:pt x="53438" y="572526"/>
                    <a:pt x="153029" y="604952"/>
                    <a:pt x="243411" y="595520"/>
                  </a:cubicBezTo>
                  <a:cubicBezTo>
                    <a:pt x="337880" y="585640"/>
                    <a:pt x="410069" y="523842"/>
                    <a:pt x="437112" y="433479"/>
                  </a:cubicBezTo>
                  <a:cubicBezTo>
                    <a:pt x="458809" y="360902"/>
                    <a:pt x="419323" y="280331"/>
                    <a:pt x="361329" y="236856"/>
                  </a:cubicBezTo>
                  <a:cubicBezTo>
                    <a:pt x="319103" y="205238"/>
                    <a:pt x="271576" y="196481"/>
                    <a:pt x="224589" y="202634"/>
                  </a:cubicBezTo>
                  <a:cubicBezTo>
                    <a:pt x="238245" y="169579"/>
                    <a:pt x="250014" y="135805"/>
                    <a:pt x="257830" y="101089"/>
                  </a:cubicBezTo>
                  <a:cubicBezTo>
                    <a:pt x="330468" y="102032"/>
                    <a:pt x="403196" y="100280"/>
                    <a:pt x="475834" y="100101"/>
                  </a:cubicBezTo>
                  <a:cubicBezTo>
                    <a:pt x="540386" y="99966"/>
                    <a:pt x="540386" y="-97"/>
                    <a:pt x="475834" y="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6" name="Google Shape;166;p18"/>
            <p:cNvSpPr/>
            <p:nvPr/>
          </p:nvSpPr>
          <p:spPr>
            <a:xfrm>
              <a:off x="178226" y="141340"/>
              <a:ext cx="389075" cy="597194"/>
            </a:xfrm>
            <a:custGeom>
              <a:avLst/>
              <a:gdLst/>
              <a:ahLst/>
              <a:cxnLst/>
              <a:rect l="l" t="t" r="r" b="b"/>
              <a:pathLst>
                <a:path w="389075" h="597194" extrusionOk="0">
                  <a:moveTo>
                    <a:pt x="161836" y="1669"/>
                  </a:moveTo>
                  <a:cubicBezTo>
                    <a:pt x="54833" y="17343"/>
                    <a:pt x="-14256" y="120415"/>
                    <a:pt x="2499" y="224341"/>
                  </a:cubicBezTo>
                  <a:cubicBezTo>
                    <a:pt x="14044" y="295975"/>
                    <a:pt x="52766" y="345333"/>
                    <a:pt x="141217" y="359839"/>
                  </a:cubicBezTo>
                  <a:cubicBezTo>
                    <a:pt x="202085" y="369854"/>
                    <a:pt x="276834" y="344614"/>
                    <a:pt x="281686" y="342009"/>
                  </a:cubicBezTo>
                  <a:cubicBezTo>
                    <a:pt x="278676" y="366486"/>
                    <a:pt x="273420" y="390918"/>
                    <a:pt x="265289" y="415215"/>
                  </a:cubicBezTo>
                  <a:cubicBezTo>
                    <a:pt x="241796" y="485457"/>
                    <a:pt x="155008" y="500368"/>
                    <a:pt x="90231" y="496505"/>
                  </a:cubicBezTo>
                  <a:cubicBezTo>
                    <a:pt x="25724" y="492642"/>
                    <a:pt x="26083" y="592751"/>
                    <a:pt x="90231" y="596568"/>
                  </a:cubicBezTo>
                  <a:cubicBezTo>
                    <a:pt x="185419" y="602272"/>
                    <a:pt x="298621" y="569487"/>
                    <a:pt x="346148" y="479888"/>
                  </a:cubicBezTo>
                  <a:cubicBezTo>
                    <a:pt x="394394" y="388987"/>
                    <a:pt x="397403" y="267546"/>
                    <a:pt x="377593" y="167932"/>
                  </a:cubicBezTo>
                  <a:cubicBezTo>
                    <a:pt x="358187" y="70878"/>
                    <a:pt x="261561" y="-12972"/>
                    <a:pt x="161836" y="1669"/>
                  </a:cubicBezTo>
                  <a:close/>
                  <a:moveTo>
                    <a:pt x="157344" y="105370"/>
                  </a:moveTo>
                  <a:cubicBezTo>
                    <a:pt x="214573" y="87540"/>
                    <a:pt x="269467" y="139099"/>
                    <a:pt x="273016" y="188905"/>
                  </a:cubicBezTo>
                  <a:cubicBezTo>
                    <a:pt x="277329" y="249222"/>
                    <a:pt x="203792" y="268040"/>
                    <a:pt x="167810" y="263279"/>
                  </a:cubicBezTo>
                  <a:cubicBezTo>
                    <a:pt x="147506" y="260630"/>
                    <a:pt x="121227" y="243114"/>
                    <a:pt x="107211" y="219939"/>
                  </a:cubicBezTo>
                  <a:cubicBezTo>
                    <a:pt x="79540" y="174175"/>
                    <a:pt x="116959" y="117945"/>
                    <a:pt x="157344" y="1053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281444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8167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73106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3932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8329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97315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8127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7176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66536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9162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75779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09231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8"/>
        <p:cNvGrpSpPr/>
        <p:nvPr/>
      </p:nvGrpSpPr>
      <p:grpSpPr>
        <a:xfrm>
          <a:off x="0" y="0"/>
          <a:ext cx="0" cy="0"/>
          <a:chOff x="0" y="0"/>
          <a:chExt cx="0" cy="0"/>
        </a:xfrm>
      </p:grpSpPr>
      <p:sp>
        <p:nvSpPr>
          <p:cNvPr id="59" name="Google Shape;59;p7"/>
          <p:cNvSpPr/>
          <p:nvPr/>
        </p:nvSpPr>
        <p:spPr>
          <a:xfrm>
            <a:off x="-1316250" y="-141750"/>
            <a:ext cx="18063000" cy="10611000"/>
          </a:xfrm>
          <a:prstGeom prst="trapezoid">
            <a:avLst>
              <a:gd name="adj" fmla="val 25000"/>
            </a:avLst>
          </a:prstGeom>
          <a:no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 name="Google Shape;60;p7"/>
          <p:cNvSpPr txBox="1">
            <a:spLocks noGrp="1"/>
          </p:cNvSpPr>
          <p:nvPr>
            <p:ph type="body" idx="1"/>
          </p:nvPr>
        </p:nvSpPr>
        <p:spPr>
          <a:xfrm>
            <a:off x="1440000" y="3517760"/>
            <a:ext cx="8725800" cy="4473600"/>
          </a:xfrm>
          <a:prstGeom prst="rect">
            <a:avLst/>
          </a:prstGeom>
        </p:spPr>
        <p:txBody>
          <a:bodyPr spcFirstLastPara="1" wrap="square" lIns="91425" tIns="91425" rIns="91425" bIns="91425" anchor="t" anchorCtr="0">
            <a:noAutofit/>
          </a:bodyPr>
          <a:lstStyle>
            <a:lvl1pPr marL="914378" lvl="0" indent="-634985" rtl="0">
              <a:lnSpc>
                <a:spcPct val="115000"/>
              </a:lnSpc>
              <a:spcBef>
                <a:spcPts val="0"/>
              </a:spcBef>
              <a:spcAft>
                <a:spcPts val="0"/>
              </a:spcAft>
              <a:buSzPts val="1400"/>
              <a:buChar char="●"/>
              <a:defRPr sz="2801">
                <a:solidFill>
                  <a:schemeClr val="dk1"/>
                </a:solidFill>
              </a:defRPr>
            </a:lvl1pPr>
            <a:lvl2pPr marL="1828755" lvl="1" indent="-634985" rtl="0">
              <a:lnSpc>
                <a:spcPct val="115000"/>
              </a:lnSpc>
              <a:spcBef>
                <a:spcPts val="0"/>
              </a:spcBef>
              <a:spcAft>
                <a:spcPts val="0"/>
              </a:spcAft>
              <a:buSzPts val="1400"/>
              <a:buChar char="○"/>
              <a:defRPr>
                <a:solidFill>
                  <a:schemeClr val="dk1"/>
                </a:solidFill>
              </a:defRPr>
            </a:lvl2pPr>
            <a:lvl3pPr marL="2743131" lvl="2" indent="-634985" rtl="0">
              <a:lnSpc>
                <a:spcPct val="115000"/>
              </a:lnSpc>
              <a:spcBef>
                <a:spcPts val="0"/>
              </a:spcBef>
              <a:spcAft>
                <a:spcPts val="0"/>
              </a:spcAft>
              <a:buClr>
                <a:schemeClr val="dk1"/>
              </a:buClr>
              <a:buSzPts val="1400"/>
              <a:buChar char="■"/>
              <a:defRPr>
                <a:solidFill>
                  <a:schemeClr val="dk1"/>
                </a:solidFill>
              </a:defRPr>
            </a:lvl3pPr>
            <a:lvl4pPr marL="3657509" lvl="3" indent="-634985" rtl="0">
              <a:lnSpc>
                <a:spcPct val="115000"/>
              </a:lnSpc>
              <a:spcBef>
                <a:spcPts val="0"/>
              </a:spcBef>
              <a:spcAft>
                <a:spcPts val="0"/>
              </a:spcAft>
              <a:buClr>
                <a:schemeClr val="dk1"/>
              </a:buClr>
              <a:buSzPts val="1400"/>
              <a:buChar char="●"/>
              <a:defRPr>
                <a:solidFill>
                  <a:schemeClr val="dk1"/>
                </a:solidFill>
              </a:defRPr>
            </a:lvl4pPr>
            <a:lvl5pPr marL="4571886" lvl="4" indent="-634985" rtl="0">
              <a:lnSpc>
                <a:spcPct val="115000"/>
              </a:lnSpc>
              <a:spcBef>
                <a:spcPts val="0"/>
              </a:spcBef>
              <a:spcAft>
                <a:spcPts val="0"/>
              </a:spcAft>
              <a:buClr>
                <a:schemeClr val="dk1"/>
              </a:buClr>
              <a:buSzPts val="1400"/>
              <a:buChar char="○"/>
              <a:defRPr>
                <a:solidFill>
                  <a:schemeClr val="dk1"/>
                </a:solidFill>
              </a:defRPr>
            </a:lvl5pPr>
            <a:lvl6pPr marL="5486264" lvl="5" indent="-634985" rtl="0">
              <a:lnSpc>
                <a:spcPct val="115000"/>
              </a:lnSpc>
              <a:spcBef>
                <a:spcPts val="0"/>
              </a:spcBef>
              <a:spcAft>
                <a:spcPts val="0"/>
              </a:spcAft>
              <a:buClr>
                <a:schemeClr val="dk1"/>
              </a:buClr>
              <a:buSzPts val="1400"/>
              <a:buChar char="■"/>
              <a:defRPr>
                <a:solidFill>
                  <a:schemeClr val="dk1"/>
                </a:solidFill>
              </a:defRPr>
            </a:lvl6pPr>
            <a:lvl7pPr marL="6400640" lvl="6" indent="-634985" rtl="0">
              <a:lnSpc>
                <a:spcPct val="115000"/>
              </a:lnSpc>
              <a:spcBef>
                <a:spcPts val="0"/>
              </a:spcBef>
              <a:spcAft>
                <a:spcPts val="0"/>
              </a:spcAft>
              <a:buClr>
                <a:schemeClr val="dk1"/>
              </a:buClr>
              <a:buSzPts val="1400"/>
              <a:buChar char="●"/>
              <a:defRPr>
                <a:solidFill>
                  <a:schemeClr val="dk1"/>
                </a:solidFill>
              </a:defRPr>
            </a:lvl7pPr>
            <a:lvl8pPr marL="7315017" lvl="7" indent="-634985" rtl="0">
              <a:lnSpc>
                <a:spcPct val="115000"/>
              </a:lnSpc>
              <a:spcBef>
                <a:spcPts val="0"/>
              </a:spcBef>
              <a:spcAft>
                <a:spcPts val="0"/>
              </a:spcAft>
              <a:buClr>
                <a:schemeClr val="dk1"/>
              </a:buClr>
              <a:buSzPts val="1400"/>
              <a:buChar char="○"/>
              <a:defRPr>
                <a:solidFill>
                  <a:schemeClr val="dk1"/>
                </a:solidFill>
              </a:defRPr>
            </a:lvl8pPr>
            <a:lvl9pPr marL="8229395" lvl="8" indent="-634985" rtl="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61" name="Google Shape;61;p7"/>
          <p:cNvSpPr txBox="1">
            <a:spLocks noGrp="1"/>
          </p:cNvSpPr>
          <p:nvPr>
            <p:ph type="title"/>
          </p:nvPr>
        </p:nvSpPr>
        <p:spPr>
          <a:xfrm>
            <a:off x="1440000" y="66186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 name="Google Shape;62;p7"/>
          <p:cNvSpPr/>
          <p:nvPr/>
        </p:nvSpPr>
        <p:spPr>
          <a:xfrm>
            <a:off x="-233387" y="7927193"/>
            <a:ext cx="2449800" cy="2440800"/>
          </a:xfrm>
          <a:prstGeom prst="rtTriangle">
            <a:avLst/>
          </a:prstGeom>
          <a:no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7"/>
          <p:cNvSpPr/>
          <p:nvPr/>
        </p:nvSpPr>
        <p:spPr>
          <a:xfrm>
            <a:off x="-20405" y="8500511"/>
            <a:ext cx="1845000" cy="1837800"/>
          </a:xfrm>
          <a:prstGeom prst="rtTriangle">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073272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78B2F05-B7DC-4F9C-9B4F-3F6835BD8E91}" type="datetimeFigureOut">
              <a:rPr lang="en-US" smtClean="0"/>
              <a:t>12/1/2024</a:t>
            </a:fld>
            <a:endParaRPr 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C0E2DCC-6A96-48C1-BA38-3A01E3E7DAE6}" type="slidenum">
              <a:rPr lang="en-US" smtClean="0"/>
              <a:t>‹#›</a:t>
            </a:fld>
            <a:endParaRPr lang="en-US"/>
          </a:p>
        </p:txBody>
      </p:sp>
    </p:spTree>
    <p:extLst>
      <p:ext uri="{BB962C8B-B14F-4D97-AF65-F5344CB8AC3E}">
        <p14:creationId xmlns:p14="http://schemas.microsoft.com/office/powerpoint/2010/main" val="256047439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ofia Sans Semi Condensed Black"/>
              <a:buNone/>
              <a:defRPr sz="3000">
                <a:solidFill>
                  <a:schemeClr val="dk1"/>
                </a:solidFill>
                <a:latin typeface="Sofia Sans Semi Condensed Black"/>
                <a:ea typeface="Sofia Sans Semi Condensed Black"/>
                <a:cs typeface="Sofia Sans Semi Condensed Black"/>
                <a:sym typeface="Sofia Sans Semi Condensed Black"/>
              </a:defRPr>
            </a:lvl1pPr>
            <a:lvl2pPr lvl="1" rtl="0">
              <a:spcBef>
                <a:spcPts val="0"/>
              </a:spcBef>
              <a:spcAft>
                <a:spcPts val="0"/>
              </a:spcAft>
              <a:buClr>
                <a:schemeClr val="dk1"/>
              </a:buClr>
              <a:buSzPts val="3500"/>
              <a:buFont typeface="Sofia Sans Semi Condensed"/>
              <a:buNone/>
              <a:defRPr sz="3500" b="1">
                <a:solidFill>
                  <a:schemeClr val="dk1"/>
                </a:solidFill>
                <a:latin typeface="Sofia Sans Semi Condensed"/>
                <a:ea typeface="Sofia Sans Semi Condensed"/>
                <a:cs typeface="Sofia Sans Semi Condensed"/>
                <a:sym typeface="Sofia Sans Semi Condensed"/>
              </a:defRPr>
            </a:lvl2pPr>
            <a:lvl3pPr lvl="2" rtl="0">
              <a:spcBef>
                <a:spcPts val="0"/>
              </a:spcBef>
              <a:spcAft>
                <a:spcPts val="0"/>
              </a:spcAft>
              <a:buClr>
                <a:schemeClr val="dk1"/>
              </a:buClr>
              <a:buSzPts val="3500"/>
              <a:buFont typeface="Sofia Sans Semi Condensed"/>
              <a:buNone/>
              <a:defRPr sz="3500" b="1">
                <a:solidFill>
                  <a:schemeClr val="dk1"/>
                </a:solidFill>
                <a:latin typeface="Sofia Sans Semi Condensed"/>
                <a:ea typeface="Sofia Sans Semi Condensed"/>
                <a:cs typeface="Sofia Sans Semi Condensed"/>
                <a:sym typeface="Sofia Sans Semi Condensed"/>
              </a:defRPr>
            </a:lvl3pPr>
            <a:lvl4pPr lvl="3" rtl="0">
              <a:spcBef>
                <a:spcPts val="0"/>
              </a:spcBef>
              <a:spcAft>
                <a:spcPts val="0"/>
              </a:spcAft>
              <a:buClr>
                <a:schemeClr val="dk1"/>
              </a:buClr>
              <a:buSzPts val="3500"/>
              <a:buFont typeface="Sofia Sans Semi Condensed"/>
              <a:buNone/>
              <a:defRPr sz="3500" b="1">
                <a:solidFill>
                  <a:schemeClr val="dk1"/>
                </a:solidFill>
                <a:latin typeface="Sofia Sans Semi Condensed"/>
                <a:ea typeface="Sofia Sans Semi Condensed"/>
                <a:cs typeface="Sofia Sans Semi Condensed"/>
                <a:sym typeface="Sofia Sans Semi Condensed"/>
              </a:defRPr>
            </a:lvl4pPr>
            <a:lvl5pPr lvl="4" rtl="0">
              <a:spcBef>
                <a:spcPts val="0"/>
              </a:spcBef>
              <a:spcAft>
                <a:spcPts val="0"/>
              </a:spcAft>
              <a:buClr>
                <a:schemeClr val="dk1"/>
              </a:buClr>
              <a:buSzPts val="3500"/>
              <a:buFont typeface="Sofia Sans Semi Condensed"/>
              <a:buNone/>
              <a:defRPr sz="3500" b="1">
                <a:solidFill>
                  <a:schemeClr val="dk1"/>
                </a:solidFill>
                <a:latin typeface="Sofia Sans Semi Condensed"/>
                <a:ea typeface="Sofia Sans Semi Condensed"/>
                <a:cs typeface="Sofia Sans Semi Condensed"/>
                <a:sym typeface="Sofia Sans Semi Condensed"/>
              </a:defRPr>
            </a:lvl5pPr>
            <a:lvl6pPr lvl="5" rtl="0">
              <a:spcBef>
                <a:spcPts val="0"/>
              </a:spcBef>
              <a:spcAft>
                <a:spcPts val="0"/>
              </a:spcAft>
              <a:buClr>
                <a:schemeClr val="dk1"/>
              </a:buClr>
              <a:buSzPts val="3500"/>
              <a:buFont typeface="Sofia Sans Semi Condensed"/>
              <a:buNone/>
              <a:defRPr sz="3500" b="1">
                <a:solidFill>
                  <a:schemeClr val="dk1"/>
                </a:solidFill>
                <a:latin typeface="Sofia Sans Semi Condensed"/>
                <a:ea typeface="Sofia Sans Semi Condensed"/>
                <a:cs typeface="Sofia Sans Semi Condensed"/>
                <a:sym typeface="Sofia Sans Semi Condensed"/>
              </a:defRPr>
            </a:lvl6pPr>
            <a:lvl7pPr lvl="6" rtl="0">
              <a:spcBef>
                <a:spcPts val="0"/>
              </a:spcBef>
              <a:spcAft>
                <a:spcPts val="0"/>
              </a:spcAft>
              <a:buClr>
                <a:schemeClr val="dk1"/>
              </a:buClr>
              <a:buSzPts val="3500"/>
              <a:buFont typeface="Sofia Sans Semi Condensed"/>
              <a:buNone/>
              <a:defRPr sz="3500" b="1">
                <a:solidFill>
                  <a:schemeClr val="dk1"/>
                </a:solidFill>
                <a:latin typeface="Sofia Sans Semi Condensed"/>
                <a:ea typeface="Sofia Sans Semi Condensed"/>
                <a:cs typeface="Sofia Sans Semi Condensed"/>
                <a:sym typeface="Sofia Sans Semi Condensed"/>
              </a:defRPr>
            </a:lvl7pPr>
            <a:lvl8pPr lvl="7" rtl="0">
              <a:spcBef>
                <a:spcPts val="0"/>
              </a:spcBef>
              <a:spcAft>
                <a:spcPts val="0"/>
              </a:spcAft>
              <a:buClr>
                <a:schemeClr val="dk1"/>
              </a:buClr>
              <a:buSzPts val="3500"/>
              <a:buFont typeface="Sofia Sans Semi Condensed"/>
              <a:buNone/>
              <a:defRPr sz="3500" b="1">
                <a:solidFill>
                  <a:schemeClr val="dk1"/>
                </a:solidFill>
                <a:latin typeface="Sofia Sans Semi Condensed"/>
                <a:ea typeface="Sofia Sans Semi Condensed"/>
                <a:cs typeface="Sofia Sans Semi Condensed"/>
                <a:sym typeface="Sofia Sans Semi Condensed"/>
              </a:defRPr>
            </a:lvl8pPr>
            <a:lvl9pPr lvl="8" rtl="0">
              <a:spcBef>
                <a:spcPts val="0"/>
              </a:spcBef>
              <a:spcAft>
                <a:spcPts val="0"/>
              </a:spcAft>
              <a:buClr>
                <a:schemeClr val="dk1"/>
              </a:buClr>
              <a:buSzPts val="3500"/>
              <a:buFont typeface="Sofia Sans Semi Condensed"/>
              <a:buNone/>
              <a:defRPr sz="3500" b="1">
                <a:solidFill>
                  <a:schemeClr val="dk1"/>
                </a:solidFill>
                <a:latin typeface="Sofia Sans Semi Condensed"/>
                <a:ea typeface="Sofia Sans Semi Condensed"/>
                <a:cs typeface="Sofia Sans Semi Condensed"/>
                <a:sym typeface="Sofia Sans Semi Condensed"/>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1pPr>
            <a:lvl2pPr marL="914400" lvl="1"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2pPr>
            <a:lvl3pPr marL="1371600" lvl="2"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3pPr>
            <a:lvl4pPr marL="1828800" lvl="3"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4pPr>
            <a:lvl5pPr marL="2286000" lvl="4"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5pPr>
            <a:lvl6pPr marL="2743200" lvl="5"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6pPr>
            <a:lvl7pPr marL="3200400" lvl="6"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7pPr>
            <a:lvl8pPr marL="3657600" lvl="7"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8pPr>
            <a:lvl9pPr marL="4114800" lvl="8"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9pPr>
          </a:lstStyle>
          <a:p>
            <a:endParaRPr/>
          </a:p>
        </p:txBody>
      </p:sp>
    </p:spTree>
    <p:extLst>
      <p:ext uri="{BB962C8B-B14F-4D97-AF65-F5344CB8AC3E}">
        <p14:creationId xmlns:p14="http://schemas.microsoft.com/office/powerpoint/2010/main" val="648465322"/>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3541951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24.png"/><Relationship Id="rId4" Type="http://schemas.openxmlformats.org/officeDocument/2006/relationships/image" Target="../media/image36.svg"/><Relationship Id="rId9"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6.svg"/><Relationship Id="rId7"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8.svg"/><Relationship Id="rId4" Type="http://schemas.openxmlformats.org/officeDocument/2006/relationships/image" Target="../media/image37.png"/><Relationship Id="rId9" Type="http://schemas.openxmlformats.org/officeDocument/2006/relationships/image" Target="../media/image3.sv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1.svg"/><Relationship Id="rId7" Type="http://schemas.openxmlformats.org/officeDocument/2006/relationships/image" Target="../media/image68.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6.svg"/><Relationship Id="rId10" Type="http://schemas.openxmlformats.org/officeDocument/2006/relationships/image" Target="../media/image3.svg"/><Relationship Id="rId4" Type="http://schemas.openxmlformats.org/officeDocument/2006/relationships/image" Target="../media/image36.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6.svg"/><Relationship Id="rId7"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8.svg"/><Relationship Id="rId4" Type="http://schemas.openxmlformats.org/officeDocument/2006/relationships/image" Target="../media/image37.png"/><Relationship Id="rId9" Type="http://schemas.openxmlformats.org/officeDocument/2006/relationships/image" Target="../media/image3.sv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62.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3.svg"/><Relationship Id="rId10"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53.sv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62.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3.svg"/><Relationship Id="rId10"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53.sv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62.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3.svg"/><Relationship Id="rId10"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53.svg"/></Relationships>
</file>

<file path=ppt/slides/_rels/slide1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6.svg"/><Relationship Id="rId7" Type="http://schemas.openxmlformats.org/officeDocument/2006/relationships/image" Target="../media/image10.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51.png"/><Relationship Id="rId5" Type="http://schemas.openxmlformats.org/officeDocument/2006/relationships/image" Target="../media/image29.png"/><Relationship Id="rId10" Type="http://schemas.openxmlformats.org/officeDocument/2006/relationships/image" Target="../media/image79.svg"/><Relationship Id="rId4" Type="http://schemas.openxmlformats.org/officeDocument/2006/relationships/image" Target="../media/image77.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6.svg"/><Relationship Id="rId7"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0.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1.svg"/><Relationship Id="rId3" Type="http://schemas.openxmlformats.org/officeDocument/2006/relationships/image" Target="../media/image13.svg"/><Relationship Id="rId7" Type="http://schemas.openxmlformats.org/officeDocument/2006/relationships/image" Target="../media/image9.svg"/><Relationship Id="rId12"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9.svg"/><Relationship Id="rId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79.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9.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22.jpe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55.png"/><Relationship Id="rId4" Type="http://schemas.openxmlformats.org/officeDocument/2006/relationships/image" Target="../media/image53.png"/><Relationship Id="rId9"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1.png"/><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8.svg"/><Relationship Id="rId7" Type="http://schemas.openxmlformats.org/officeDocument/2006/relationships/image" Target="../media/image62.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1.svg"/><Relationship Id="rId10" Type="http://schemas.openxmlformats.org/officeDocument/2006/relationships/image" Target="../media/image99.png"/><Relationship Id="rId4" Type="http://schemas.openxmlformats.org/officeDocument/2006/relationships/image" Target="../media/image11.png"/><Relationship Id="rId9" Type="http://schemas.openxmlformats.org/officeDocument/2006/relationships/image" Target="../media/image53.svg"/></Relationships>
</file>

<file path=ppt/slides/_rels/slide2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51.svg"/><Relationship Id="rId7" Type="http://schemas.openxmlformats.org/officeDocument/2006/relationships/image" Target="../media/image5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960.png"/><Relationship Id="rId5" Type="http://schemas.openxmlformats.org/officeDocument/2006/relationships/image" Target="../media/image17.svg"/><Relationship Id="rId10" Type="http://schemas.openxmlformats.org/officeDocument/2006/relationships/image" Target="../media/image950.png"/><Relationship Id="rId4" Type="http://schemas.openxmlformats.org/officeDocument/2006/relationships/image" Target="../media/image9.png"/><Relationship Id="rId9" Type="http://schemas.openxmlformats.org/officeDocument/2006/relationships/image" Target="../media/image940.png"/></Relationships>
</file>

<file path=ppt/slides/_rels/slide28.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10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24.png"/><Relationship Id="rId4" Type="http://schemas.openxmlformats.org/officeDocument/2006/relationships/image" Target="../media/image36.svg"/><Relationship Id="rId9" Type="http://schemas.openxmlformats.org/officeDocument/2006/relationships/image" Target="../media/image66.jpe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15.png"/><Relationship Id="rId5" Type="http://schemas.openxmlformats.org/officeDocument/2006/relationships/image" Target="../media/image14.gif"/><Relationship Id="rId10" Type="http://schemas.openxmlformats.org/officeDocument/2006/relationships/image" Target="../media/image18.gif"/><Relationship Id="rId4" Type="http://schemas.openxmlformats.org/officeDocument/2006/relationships/image" Target="../media/image13.gif"/><Relationship Id="rId9" Type="http://schemas.openxmlformats.org/officeDocument/2006/relationships/image" Target="../media/image17.gif"/></Relationships>
</file>

<file path=ppt/slides/_rels/slide30.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37.xml"/><Relationship Id="rId3" Type="http://schemas.openxmlformats.org/officeDocument/2006/relationships/slideLayout" Target="../slideLayouts/slideLayout12.xml"/><Relationship Id="rId7" Type="http://schemas.openxmlformats.org/officeDocument/2006/relationships/slide" Target="slide32.xml"/><Relationship Id="rId12" Type="http://schemas.openxmlformats.org/officeDocument/2006/relationships/slide" Target="slide38.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70.png"/><Relationship Id="rId11" Type="http://schemas.openxmlformats.org/officeDocument/2006/relationships/slide" Target="slide36.xml"/><Relationship Id="rId5" Type="http://schemas.openxmlformats.org/officeDocument/2006/relationships/image" Target="../media/image69.png"/><Relationship Id="rId15" Type="http://schemas.openxmlformats.org/officeDocument/2006/relationships/slide" Target="slide40.xml"/><Relationship Id="rId10" Type="http://schemas.openxmlformats.org/officeDocument/2006/relationships/slide" Target="slide35.xml"/><Relationship Id="rId4" Type="http://schemas.openxmlformats.org/officeDocument/2006/relationships/image" Target="../media/image68.png"/><Relationship Id="rId9" Type="http://schemas.openxmlformats.org/officeDocument/2006/relationships/slide" Target="slide34.xml"/><Relationship Id="rId14" Type="http://schemas.openxmlformats.org/officeDocument/2006/relationships/slide" Target="slide39.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slide" Target="slide31.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diagramColors" Target="../diagrams/colors1.xml"/><Relationship Id="rId11"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diagramLayout" Target="../diagrams/layout1.xml"/><Relationship Id="rId14"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124.png"/><Relationship Id="rId3" Type="http://schemas.openxmlformats.org/officeDocument/2006/relationships/diagramData" Target="../diagrams/data3.xml"/><Relationship Id="rId7" Type="http://schemas.microsoft.com/office/2007/relationships/diagramDrawing" Target="../diagrams/drawing2.xml"/><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diagramColors" Target="../diagrams/colors2.xml"/><Relationship Id="rId11" Type="http://schemas.openxmlformats.org/officeDocument/2006/relationships/slide" Target="slide31.xml"/><Relationship Id="rId5" Type="http://schemas.openxmlformats.org/officeDocument/2006/relationships/diagramQuickStyle" Target="../diagrams/quickStyle2.xml"/><Relationship Id="rId10" Type="http://schemas.openxmlformats.org/officeDocument/2006/relationships/image" Target="../media/image79.png"/><Relationship Id="rId4" Type="http://schemas.openxmlformats.org/officeDocument/2006/relationships/diagramLayout" Target="../diagrams/layout2.xml"/><Relationship Id="rId9" Type="http://schemas.openxmlformats.org/officeDocument/2006/relationships/image" Target="../media/image122.png"/><Relationship Id="rId14"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diagramData" Target="../diagrams/data4.xml"/><Relationship Id="rId7" Type="http://schemas.microsoft.com/office/2007/relationships/diagramDrawing" Target="../diagrams/drawing3.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75.png"/><Relationship Id="rId4" Type="http://schemas.openxmlformats.org/officeDocument/2006/relationships/diagramLayout" Target="../diagrams/layout3.xml"/><Relationship Id="rId9"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80.gif"/><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76.png"/><Relationship Id="rId3" Type="http://schemas.openxmlformats.org/officeDocument/2006/relationships/slide" Target="slide31.xml"/><Relationship Id="rId7" Type="http://schemas.openxmlformats.org/officeDocument/2006/relationships/diagramColors" Target="../diagrams/colors4.xml"/><Relationship Id="rId12" Type="http://schemas.openxmlformats.org/officeDocument/2006/relationships/diagramColors" Target="../diagrams/colors4.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diagramQuickStyle" Target="../diagrams/quickStyle4.xml"/><Relationship Id="rId11"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diagramLayout" Target="../diagrams/layout4.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80.gif"/><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diagramData" Target="../diagrams/data7.xml"/><Relationship Id="rId7" Type="http://schemas.microsoft.com/office/2007/relationships/diagramDrawing" Target="../diagrams/drawing5.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75.png"/><Relationship Id="rId4" Type="http://schemas.openxmlformats.org/officeDocument/2006/relationships/diagramLayout" Target="../diagrams/layout5.xml"/><Relationship Id="rId9" Type="http://schemas.openxmlformats.org/officeDocument/2006/relationships/image" Target="../media/image76.png"/></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76.png"/><Relationship Id="rId3" Type="http://schemas.openxmlformats.org/officeDocument/2006/relationships/diagramData" Target="../diagrams/data8.xml"/><Relationship Id="rId7" Type="http://schemas.microsoft.com/office/2007/relationships/diagramDrawing" Target="../diagrams/drawing6.xml"/><Relationship Id="rId12" Type="http://schemas.openxmlformats.org/officeDocument/2006/relationships/slide" Target="slide31.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diagramColors" Target="../diagrams/colors6.xml"/><Relationship Id="rId11"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diagramLayout" Target="../diagrams/layout6.xml"/><Relationship Id="rId14"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30.svg"/><Relationship Id="rId7" Type="http://schemas.openxmlformats.org/officeDocument/2006/relationships/image" Target="../media/image9.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2.sv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hyperlink" Target="http://www.test.e1t.in/" TargetMode="External"/><Relationship Id="rId7" Type="http://schemas.openxmlformats.org/officeDocument/2006/relationships/image" Target="../media/image84.png"/><Relationship Id="rId2" Type="http://schemas.openxmlformats.org/officeDocument/2006/relationships/image" Target="../media/image81.jpeg"/><Relationship Id="rId1" Type="http://schemas.openxmlformats.org/officeDocument/2006/relationships/slideLayout" Target="../slideLayouts/slideLayout34.xml"/><Relationship Id="rId6" Type="http://schemas.openxmlformats.org/officeDocument/2006/relationships/image" Target="../media/image135.png"/><Relationship Id="rId5" Type="http://schemas.openxmlformats.org/officeDocument/2006/relationships/image" Target="../media/image83.GIF"/><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1.svg"/><Relationship Id="rId3" Type="http://schemas.openxmlformats.org/officeDocument/2006/relationships/image" Target="../media/image140.svg"/><Relationship Id="rId7" Type="http://schemas.openxmlformats.org/officeDocument/2006/relationships/image" Target="../media/image5.svg"/><Relationship Id="rId12" Type="http://schemas.openxmlformats.org/officeDocument/2006/relationships/image" Target="../media/image28.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svg"/><Relationship Id="rId5" Type="http://schemas.openxmlformats.org/officeDocument/2006/relationships/image" Target="../media/image142.svg"/><Relationship Id="rId10" Type="http://schemas.openxmlformats.org/officeDocument/2006/relationships/image" Target="../media/image6.png"/><Relationship Id="rId4" Type="http://schemas.openxmlformats.org/officeDocument/2006/relationships/image" Target="../media/image88.png"/><Relationship Id="rId9" Type="http://schemas.openxmlformats.org/officeDocument/2006/relationships/image" Target="../media/image9.svg"/></Relationships>
</file>

<file path=ppt/slides/_rels/slide4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24.png"/><Relationship Id="rId4" Type="http://schemas.openxmlformats.org/officeDocument/2006/relationships/image" Target="../media/image36.sv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svg"/><Relationship Id="rId7"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27.png"/><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svg"/><Relationship Id="rId7" Type="http://schemas.openxmlformats.org/officeDocument/2006/relationships/image" Target="../media/image5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17.svg"/><Relationship Id="rId10" Type="http://schemas.openxmlformats.org/officeDocument/2006/relationships/image" Target="../media/image56.png"/><Relationship Id="rId4" Type="http://schemas.openxmlformats.org/officeDocument/2006/relationships/image" Target="../media/image9.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30.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62.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svg"/><Relationship Id="rId10"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5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6 fb Tran Phu"/>
          <p:cNvSpPr/>
          <p:nvPr/>
        </p:nvSpPr>
        <p:spPr>
          <a:xfrm rot="-10800000" flipH="1">
            <a:off x="9223231" y="8895219"/>
            <a:ext cx="11552272" cy="1596314"/>
          </a:xfrm>
          <a:custGeom>
            <a:avLst/>
            <a:gdLst/>
            <a:ahLst/>
            <a:cxnLst/>
            <a:rect l="l" t="t" r="r" b="b"/>
            <a:pathLst>
              <a:path w="11552272" h="1596314">
                <a:moveTo>
                  <a:pt x="11552272" y="0"/>
                </a:moveTo>
                <a:lnTo>
                  <a:pt x="0" y="0"/>
                </a:lnTo>
                <a:lnTo>
                  <a:pt x="0" y="1596314"/>
                </a:lnTo>
                <a:lnTo>
                  <a:pt x="11552272" y="1596314"/>
                </a:lnTo>
                <a:lnTo>
                  <a:pt x="11552272"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descr="n26 fb Tran Phu"/>
          <p:cNvSpPr/>
          <p:nvPr/>
        </p:nvSpPr>
        <p:spPr>
          <a:xfrm flipH="1">
            <a:off x="-2649686" y="-149539"/>
            <a:ext cx="11546413" cy="1595504"/>
          </a:xfrm>
          <a:custGeom>
            <a:avLst/>
            <a:gdLst/>
            <a:ahLst/>
            <a:cxnLst/>
            <a:rect l="l" t="t" r="r" b="b"/>
            <a:pathLst>
              <a:path w="11546413" h="1595504">
                <a:moveTo>
                  <a:pt x="11546413" y="0"/>
                </a:moveTo>
                <a:lnTo>
                  <a:pt x="0" y="0"/>
                </a:lnTo>
                <a:lnTo>
                  <a:pt x="0" y="1595505"/>
                </a:lnTo>
                <a:lnTo>
                  <a:pt x="11546413" y="1595505"/>
                </a:lnTo>
                <a:lnTo>
                  <a:pt x="11546413"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descr="n26 fb Tran Phu"/>
          <p:cNvSpPr/>
          <p:nvPr/>
        </p:nvSpPr>
        <p:spPr>
          <a:xfrm rot="-860641">
            <a:off x="473804" y="1099081"/>
            <a:ext cx="1737858" cy="1583030"/>
          </a:xfrm>
          <a:custGeom>
            <a:avLst/>
            <a:gdLst/>
            <a:ahLst/>
            <a:cxnLst/>
            <a:rect l="l" t="t" r="r" b="b"/>
            <a:pathLst>
              <a:path w="1737858" h="1583030">
                <a:moveTo>
                  <a:pt x="0" y="0"/>
                </a:moveTo>
                <a:lnTo>
                  <a:pt x="1737858" y="0"/>
                </a:lnTo>
                <a:lnTo>
                  <a:pt x="1737858" y="1583031"/>
                </a:lnTo>
                <a:lnTo>
                  <a:pt x="0" y="15830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descr="n26 fb Tran Phu"/>
          <p:cNvSpPr/>
          <p:nvPr/>
        </p:nvSpPr>
        <p:spPr>
          <a:xfrm>
            <a:off x="1028700" y="4508551"/>
            <a:ext cx="3713137" cy="4248440"/>
          </a:xfrm>
          <a:custGeom>
            <a:avLst/>
            <a:gdLst/>
            <a:ahLst/>
            <a:cxnLst/>
            <a:rect l="l" t="t" r="r" b="b"/>
            <a:pathLst>
              <a:path w="3713137" h="4248440">
                <a:moveTo>
                  <a:pt x="0" y="0"/>
                </a:moveTo>
                <a:lnTo>
                  <a:pt x="3713137" y="0"/>
                </a:lnTo>
                <a:lnTo>
                  <a:pt x="3713137" y="4248440"/>
                </a:lnTo>
                <a:lnTo>
                  <a:pt x="0" y="424844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TextBox 6" descr="n26 fb Tran Phu"/>
          <p:cNvSpPr txBox="1"/>
          <p:nvPr/>
        </p:nvSpPr>
        <p:spPr>
          <a:xfrm>
            <a:off x="3629713" y="2991215"/>
            <a:ext cx="3713137" cy="1805751"/>
          </a:xfrm>
          <a:prstGeom prst="rect">
            <a:avLst/>
          </a:prstGeom>
        </p:spPr>
        <p:txBody>
          <a:bodyPr wrap="square" lIns="0" tIns="0" rIns="0" bIns="0" rtlCol="0" anchor="t">
            <a:spAutoFit/>
          </a:bodyPr>
          <a:lstStyle/>
          <a:p>
            <a:pPr algn="just">
              <a:lnSpc>
                <a:spcPts val="15460"/>
              </a:lnSpc>
            </a:pPr>
            <a:r>
              <a:rPr lang="en-US" sz="10800" spc="343" dirty="0">
                <a:solidFill>
                  <a:srgbClr val="000000"/>
                </a:solidFill>
                <a:latin typeface="Cambria" panose="02040503050406030204" pitchFamily="18" charset="0"/>
                <a:ea typeface="Cambria" panose="02040503050406030204" pitchFamily="18" charset="0"/>
              </a:rPr>
              <a:t>BÀI 1</a:t>
            </a:r>
          </a:p>
        </p:txBody>
      </p:sp>
      <p:sp>
        <p:nvSpPr>
          <p:cNvPr id="7" name="TextBox 7" descr="n26 fb Tran Phu"/>
          <p:cNvSpPr txBox="1"/>
          <p:nvPr/>
        </p:nvSpPr>
        <p:spPr>
          <a:xfrm>
            <a:off x="4169881" y="4917316"/>
            <a:ext cx="14020800" cy="4095095"/>
          </a:xfrm>
          <a:prstGeom prst="rect">
            <a:avLst/>
          </a:prstGeom>
        </p:spPr>
        <p:txBody>
          <a:bodyPr wrap="square" lIns="0" tIns="0" rIns="0" bIns="0" rtlCol="0" anchor="t">
            <a:spAutoFit/>
          </a:bodyPr>
          <a:lstStyle/>
          <a:p>
            <a:pPr algn="ctr">
              <a:lnSpc>
                <a:spcPts val="17012"/>
              </a:lnSpc>
            </a:pPr>
            <a:r>
              <a:rPr lang="en-US" sz="9600" b="1" spc="189" dirty="0">
                <a:solidFill>
                  <a:srgbClr val="FFC000"/>
                </a:solidFill>
                <a:latin typeface="Cambria" panose="02040503050406030204" pitchFamily="18" charset="0"/>
                <a:ea typeface="Cambria" panose="02040503050406030204" pitchFamily="18" charset="0"/>
              </a:rPr>
              <a:t>ĐẶC TRƯNG CỦA DÒNG ĐIỆN XOAY CHIỀU</a:t>
            </a:r>
          </a:p>
        </p:txBody>
      </p:sp>
      <p:sp>
        <p:nvSpPr>
          <p:cNvPr id="8" name="Freeform 8" descr="n26 fb Tran Phu"/>
          <p:cNvSpPr/>
          <p:nvPr/>
        </p:nvSpPr>
        <p:spPr>
          <a:xfrm rot="-9379677" flipV="1">
            <a:off x="9840552" y="1534152"/>
            <a:ext cx="3617028" cy="3833073"/>
          </a:xfrm>
          <a:custGeom>
            <a:avLst/>
            <a:gdLst/>
            <a:ahLst/>
            <a:cxnLst/>
            <a:rect l="l" t="t" r="r" b="b"/>
            <a:pathLst>
              <a:path w="3617028" h="3833073">
                <a:moveTo>
                  <a:pt x="0" y="3833073"/>
                </a:moveTo>
                <a:lnTo>
                  <a:pt x="3617027" y="3833073"/>
                </a:lnTo>
                <a:lnTo>
                  <a:pt x="3617027" y="0"/>
                </a:lnTo>
                <a:lnTo>
                  <a:pt x="0" y="0"/>
                </a:lnTo>
                <a:lnTo>
                  <a:pt x="0" y="3833073"/>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descr="n26 fb Tran Phu"/>
          <p:cNvSpPr/>
          <p:nvPr/>
        </p:nvSpPr>
        <p:spPr>
          <a:xfrm rot="-1399026">
            <a:off x="15284165" y="2839405"/>
            <a:ext cx="1719464" cy="2465181"/>
          </a:xfrm>
          <a:custGeom>
            <a:avLst/>
            <a:gdLst/>
            <a:ahLst/>
            <a:cxnLst/>
            <a:rect l="l" t="t" r="r" b="b"/>
            <a:pathLst>
              <a:path w="1719464" h="2465181">
                <a:moveTo>
                  <a:pt x="0" y="0"/>
                </a:moveTo>
                <a:lnTo>
                  <a:pt x="1719464" y="0"/>
                </a:lnTo>
                <a:lnTo>
                  <a:pt x="1719464" y="2465180"/>
                </a:lnTo>
                <a:lnTo>
                  <a:pt x="0" y="24651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0" name="TextBox 10" descr="n26 fb Tran Phu"/>
          <p:cNvSpPr txBox="1"/>
          <p:nvPr/>
        </p:nvSpPr>
        <p:spPr>
          <a:xfrm>
            <a:off x="11891383" y="1019175"/>
            <a:ext cx="5225042" cy="480966"/>
          </a:xfrm>
          <a:prstGeom prst="rect">
            <a:avLst/>
          </a:prstGeom>
        </p:spPr>
        <p:txBody>
          <a:bodyPr lIns="0" tIns="0" rIns="0" bIns="0" rtlCol="0" anchor="t">
            <a:spAutoFit/>
          </a:bodyPr>
          <a:lstStyle/>
          <a:p>
            <a:pPr algn="r">
              <a:lnSpc>
                <a:spcPts val="3960"/>
              </a:lnSpc>
              <a:spcBef>
                <a:spcPct val="0"/>
              </a:spcBef>
            </a:pPr>
            <a:r>
              <a:rPr lang="en-US" sz="3300">
                <a:solidFill>
                  <a:srgbClr val="FF0000"/>
                </a:solidFill>
                <a:latin typeface="Cambria" panose="02040503050406030204" pitchFamily="18" charset="0"/>
                <a:ea typeface="Cambria" panose="02040503050406030204" pitchFamily="18" charset="0"/>
              </a:rPr>
              <a:t>Chuyên đề 12 Kết </a:t>
            </a:r>
            <a:r>
              <a:rPr lang="en-US" sz="3300" dirty="0" err="1">
                <a:solidFill>
                  <a:srgbClr val="FF0000"/>
                </a:solidFill>
                <a:latin typeface="Cambria" panose="02040503050406030204" pitchFamily="18" charset="0"/>
                <a:ea typeface="Cambria" panose="02040503050406030204" pitchFamily="18" charset="0"/>
              </a:rPr>
              <a:t>nối</a:t>
            </a:r>
            <a:r>
              <a:rPr lang="en-US" sz="3300" dirty="0">
                <a:solidFill>
                  <a:srgbClr val="FF0000"/>
                </a:solidFill>
                <a:latin typeface="Cambria" panose="02040503050406030204" pitchFamily="18" charset="0"/>
                <a:ea typeface="Cambria" panose="02040503050406030204" pitchFamily="18" charset="0"/>
              </a:rPr>
              <a:t> tri </a:t>
            </a:r>
            <a:r>
              <a:rPr lang="en-US" sz="3300" dirty="0" err="1">
                <a:solidFill>
                  <a:srgbClr val="FF0000"/>
                </a:solidFill>
                <a:latin typeface="Cambria" panose="02040503050406030204" pitchFamily="18" charset="0"/>
                <a:ea typeface="Cambria" panose="02040503050406030204" pitchFamily="18" charset="0"/>
              </a:rPr>
              <a:t>thức</a:t>
            </a:r>
            <a:endParaRPr lang="en-US" sz="3300" dirty="0">
              <a:solidFill>
                <a:srgbClr val="FF0000"/>
              </a:solidFill>
              <a:latin typeface="Cambria" panose="02040503050406030204" pitchFamily="18" charset="0"/>
              <a:ea typeface="Cambria" panose="0204050305040603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TextBox 2" descr="n26 fb Tran Phu"/>
          <p:cNvSpPr txBox="1"/>
          <p:nvPr/>
        </p:nvSpPr>
        <p:spPr>
          <a:xfrm>
            <a:off x="492799" y="1314411"/>
            <a:ext cx="17068799" cy="1274901"/>
          </a:xfrm>
          <a:prstGeom prst="rect">
            <a:avLst/>
          </a:prstGeom>
          <a:solidFill>
            <a:schemeClr val="accent3">
              <a:lumMod val="40000"/>
              <a:lumOff val="60000"/>
            </a:schemeClr>
          </a:solidFill>
        </p:spPr>
        <p:txBody>
          <a:bodyPr wrap="square" lIns="0" tIns="0" rIns="0" bIns="0" rtlCol="0" anchor="t">
            <a:spAutoFit/>
          </a:bodyPr>
          <a:lstStyle/>
          <a:p>
            <a:pPr marL="0" marR="0" lvl="0" indent="0" algn="just" defTabSz="914400" rtl="0" eaLnBrk="1" fontAlgn="auto" latinLnBrk="0" hangingPunct="1">
              <a:lnSpc>
                <a:spcPts val="5179"/>
              </a:lnSpc>
              <a:spcBef>
                <a:spcPct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Phương pháp đo điện áp và tần số dòng điện xoay chiều: sử dụng đồng hồ đo điện đa năng (đồng hồ vạn năng);</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TextBox 7" descr="n26 fb Tran Phu"/>
          <p:cNvSpPr txBox="1"/>
          <p:nvPr/>
        </p:nvSpPr>
        <p:spPr>
          <a:xfrm>
            <a:off x="492799" y="2898357"/>
            <a:ext cx="10045398" cy="7386638"/>
          </a:xfrm>
          <a:prstGeom prst="rect">
            <a:avLst/>
          </a:prstGeom>
          <a:solidFill>
            <a:schemeClr val="accent2">
              <a:lumMod val="20000"/>
              <a:lumOff val="80000"/>
            </a:schemeClr>
          </a:solidFill>
        </p:spPr>
        <p:txBody>
          <a:bodyPr wrap="square" lIns="0" tIns="0" rIns="0" bIns="0" rtlCol="0" anchor="t">
            <a:spAutoFit/>
          </a:bodyPr>
          <a:lstStyle/>
          <a:p>
            <a:pPr algn="just"/>
            <a:r>
              <a:rPr lang="vi-VN" sz="4000" b="1" i="0" dirty="0">
                <a:solidFill>
                  <a:srgbClr val="333333"/>
                </a:solidFill>
                <a:effectLst/>
                <a:latin typeface="Cambria" panose="02040503050406030204" pitchFamily="18" charset="0"/>
                <a:ea typeface="Cambria" panose="02040503050406030204" pitchFamily="18" charset="0"/>
              </a:rPr>
              <a:t>2. </a:t>
            </a:r>
            <a:r>
              <a:rPr lang="vi-VN" sz="4000" b="0" i="0" dirty="0">
                <a:solidFill>
                  <a:srgbClr val="333333"/>
                </a:solidFill>
                <a:effectLst/>
                <a:latin typeface="Cambria" panose="02040503050406030204" pitchFamily="18" charset="0"/>
                <a:ea typeface="Cambria" panose="02040503050406030204" pitchFamily="18" charset="0"/>
              </a:rPr>
              <a:t>Phương án đo:</a:t>
            </a:r>
          </a:p>
          <a:p>
            <a:pPr algn="just"/>
            <a:r>
              <a:rPr lang="vi-VN" sz="4000" b="0" i="1" dirty="0">
                <a:solidFill>
                  <a:srgbClr val="333333"/>
                </a:solidFill>
                <a:effectLst/>
                <a:latin typeface="Cambria" panose="02040503050406030204" pitchFamily="18" charset="0"/>
                <a:ea typeface="Cambria" panose="02040503050406030204" pitchFamily="18" charset="0"/>
              </a:rPr>
              <a:t>* Điện áp hiệu dụng:</a:t>
            </a:r>
          </a:p>
          <a:p>
            <a:pPr algn="just"/>
            <a:r>
              <a:rPr lang="vi-VN" sz="4000" b="1" i="0" dirty="0">
                <a:solidFill>
                  <a:srgbClr val="333333"/>
                </a:solidFill>
                <a:effectLst/>
                <a:latin typeface="Cambria" panose="02040503050406030204" pitchFamily="18" charset="0"/>
                <a:ea typeface="Cambria" panose="02040503050406030204" pitchFamily="18" charset="0"/>
              </a:rPr>
              <a:t>Bước 1: </a:t>
            </a:r>
            <a:r>
              <a:rPr lang="vi-VN" sz="4000" b="0" i="0" dirty="0">
                <a:solidFill>
                  <a:srgbClr val="333333"/>
                </a:solidFill>
                <a:effectLst/>
                <a:latin typeface="Cambria" panose="02040503050406030204" pitchFamily="18" charset="0"/>
                <a:ea typeface="Cambria" panose="02040503050406030204" pitchFamily="18" charset="0"/>
              </a:rPr>
              <a:t>Chèn dây dẫn màu đỏ vào cực dương của thiết bị và màu đen vào chân Com của vạn năng.</a:t>
            </a:r>
          </a:p>
          <a:p>
            <a:pPr algn="just"/>
            <a:r>
              <a:rPr lang="vi-VN" sz="4000" b="1" i="0" dirty="0">
                <a:solidFill>
                  <a:srgbClr val="333333"/>
                </a:solidFill>
                <a:effectLst/>
                <a:latin typeface="Cambria" panose="02040503050406030204" pitchFamily="18" charset="0"/>
                <a:ea typeface="Cambria" panose="02040503050406030204" pitchFamily="18" charset="0"/>
              </a:rPr>
              <a:t>Bước 2: </a:t>
            </a:r>
            <a:r>
              <a:rPr lang="vi-VN" sz="4000" b="0" i="0" dirty="0">
                <a:solidFill>
                  <a:srgbClr val="333333"/>
                </a:solidFill>
                <a:effectLst/>
                <a:latin typeface="Cambria" panose="02040503050406030204" pitchFamily="18" charset="0"/>
                <a:ea typeface="Cambria" panose="02040503050406030204" pitchFamily="18" charset="0"/>
              </a:rPr>
              <a:t>Di chuyển núm vặn đến thang đo điện áp AC và ở dải đo phù hợp. Bạn có thể để thang AC cao hơn điện áp cần đo 1 nấc.</a:t>
            </a:r>
          </a:p>
          <a:p>
            <a:pPr algn="just"/>
            <a:r>
              <a:rPr lang="vi-VN" sz="4000" b="1" i="0" dirty="0">
                <a:solidFill>
                  <a:srgbClr val="333333"/>
                </a:solidFill>
                <a:effectLst/>
                <a:latin typeface="Cambria" panose="02040503050406030204" pitchFamily="18" charset="0"/>
                <a:ea typeface="Cambria" panose="02040503050406030204" pitchFamily="18" charset="0"/>
              </a:rPr>
              <a:t>Bước 3: </a:t>
            </a:r>
            <a:r>
              <a:rPr lang="vi-VN" sz="4000" b="0" i="0" dirty="0">
                <a:solidFill>
                  <a:srgbClr val="333333"/>
                </a:solidFill>
                <a:effectLst/>
                <a:latin typeface="Cambria" panose="02040503050406030204" pitchFamily="18" charset="0"/>
                <a:ea typeface="Cambria" panose="02040503050406030204" pitchFamily="18" charset="0"/>
              </a:rPr>
              <a:t>Đặt 2 que đo vào 2 điểm cần đo (Đo song song). Không cần quan tâm đến cực tính của đồng hồ.</a:t>
            </a:r>
          </a:p>
          <a:p>
            <a:pPr algn="just"/>
            <a:r>
              <a:rPr lang="vi-VN" sz="4000" b="1" i="0" dirty="0">
                <a:solidFill>
                  <a:srgbClr val="333333"/>
                </a:solidFill>
                <a:effectLst/>
                <a:latin typeface="Cambria" panose="02040503050406030204" pitchFamily="18" charset="0"/>
                <a:ea typeface="Cambria" panose="02040503050406030204" pitchFamily="18" charset="0"/>
              </a:rPr>
              <a:t>Bước 4: </a:t>
            </a:r>
            <a:r>
              <a:rPr lang="vi-VN" sz="4000" b="0" i="0" dirty="0">
                <a:solidFill>
                  <a:srgbClr val="333333"/>
                </a:solidFill>
                <a:effectLst/>
                <a:latin typeface="Cambria" panose="02040503050406030204" pitchFamily="18" charset="0"/>
                <a:ea typeface="Cambria" panose="02040503050406030204" pitchFamily="18" charset="0"/>
              </a:rPr>
              <a:t>Đọc kết quả hiển thị trên màn hình.</a:t>
            </a:r>
          </a:p>
        </p:txBody>
      </p:sp>
      <p:sp>
        <p:nvSpPr>
          <p:cNvPr id="14" name="Freeform 14" descr="n26 fb Tran Phu"/>
          <p:cNvSpPr/>
          <p:nvPr/>
        </p:nvSpPr>
        <p:spPr>
          <a:xfrm>
            <a:off x="10538197" y="0"/>
            <a:ext cx="10083238" cy="1393320"/>
          </a:xfrm>
          <a:custGeom>
            <a:avLst/>
            <a:gdLst/>
            <a:ahLst/>
            <a:cxnLst/>
            <a:rect l="l" t="t" r="r" b="b"/>
            <a:pathLst>
              <a:path w="10083238" h="1393320">
                <a:moveTo>
                  <a:pt x="0" y="0"/>
                </a:moveTo>
                <a:lnTo>
                  <a:pt x="10083238" y="0"/>
                </a:lnTo>
                <a:lnTo>
                  <a:pt x="10083238" y="1393320"/>
                </a:lnTo>
                <a:lnTo>
                  <a:pt x="0" y="13933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6" name="TextBox 11" descr="n26 fb Tran Phu">
            <a:extLst>
              <a:ext uri="{FF2B5EF4-FFF2-40B4-BE49-F238E27FC236}">
                <a16:creationId xmlns:a16="http://schemas.microsoft.com/office/drawing/2014/main" xmlns="" id="{F7E78139-D116-4B6E-9353-049DA271BF74}"/>
              </a:ext>
            </a:extLst>
          </p:cNvPr>
          <p:cNvSpPr txBox="1"/>
          <p:nvPr/>
        </p:nvSpPr>
        <p:spPr>
          <a:xfrm>
            <a:off x="2081861" y="387953"/>
            <a:ext cx="7291782" cy="617413"/>
          </a:xfrm>
          <a:prstGeom prst="rect">
            <a:avLst/>
          </a:prstGeom>
        </p:spPr>
        <p:txBody>
          <a:bodyPr wrap="square" lIns="0" tIns="0" rIns="0" bIns="0" rtlCol="0" anchor="t">
            <a:spAutoFit/>
          </a:bodyPr>
          <a:lstStyle/>
          <a:p>
            <a:pPr algn="ctr">
              <a:lnSpc>
                <a:spcPts val="4620"/>
              </a:lnSpc>
              <a:spcBef>
                <a:spcPct val="0"/>
              </a:spcBef>
            </a:pPr>
            <a:r>
              <a:rPr lang="en-US" sz="6000" b="1" dirty="0">
                <a:solidFill>
                  <a:srgbClr val="FF0000"/>
                </a:solidFill>
                <a:latin typeface="Cambria" panose="02040503050406030204" pitchFamily="18" charset="0"/>
                <a:ea typeface="Cambria" panose="02040503050406030204" pitchFamily="18" charset="0"/>
              </a:rPr>
              <a:t>PHIẾU HỌC TẬP SỐ 1</a:t>
            </a:r>
          </a:p>
        </p:txBody>
      </p:sp>
      <p:sp>
        <p:nvSpPr>
          <p:cNvPr id="17" name="TextBox 7" descr="n26 fb Tran Phu">
            <a:extLst>
              <a:ext uri="{FF2B5EF4-FFF2-40B4-BE49-F238E27FC236}">
                <a16:creationId xmlns:a16="http://schemas.microsoft.com/office/drawing/2014/main" xmlns="" id="{2E3B8AB8-078D-4C94-8610-7FE9A97D1FE6}"/>
              </a:ext>
            </a:extLst>
          </p:cNvPr>
          <p:cNvSpPr txBox="1"/>
          <p:nvPr/>
        </p:nvSpPr>
        <p:spPr>
          <a:xfrm>
            <a:off x="11089601" y="3513910"/>
            <a:ext cx="6705600" cy="6155531"/>
          </a:xfrm>
          <a:prstGeom prst="rect">
            <a:avLst/>
          </a:prstGeom>
          <a:solidFill>
            <a:schemeClr val="accent1">
              <a:lumMod val="20000"/>
              <a:lumOff val="80000"/>
            </a:schemeClr>
          </a:solidFill>
        </p:spPr>
        <p:txBody>
          <a:bodyPr wrap="square" lIns="0" tIns="0" rIns="0" bIns="0" rtlCol="0" anchor="t">
            <a:spAutoFit/>
          </a:bodyPr>
          <a:lstStyle/>
          <a:p>
            <a:pPr algn="just"/>
            <a:r>
              <a:rPr lang="vi-VN" sz="4000" b="0" i="1" dirty="0">
                <a:solidFill>
                  <a:srgbClr val="333333"/>
                </a:solidFill>
                <a:effectLst/>
                <a:latin typeface="Cambria" panose="02040503050406030204" pitchFamily="18" charset="0"/>
                <a:ea typeface="Cambria" panose="02040503050406030204" pitchFamily="18" charset="0"/>
              </a:rPr>
              <a:t>* </a:t>
            </a:r>
            <a:r>
              <a:rPr lang="en-US" sz="4000" i="1" dirty="0" err="1">
                <a:solidFill>
                  <a:srgbClr val="333333"/>
                </a:solidFill>
                <a:latin typeface="Cambria" panose="02040503050406030204" pitchFamily="18" charset="0"/>
                <a:ea typeface="Cambria" panose="02040503050406030204" pitchFamily="18" charset="0"/>
              </a:rPr>
              <a:t>Tần</a:t>
            </a:r>
            <a:r>
              <a:rPr lang="en-US" sz="4000" i="1" dirty="0">
                <a:solidFill>
                  <a:srgbClr val="333333"/>
                </a:solidFill>
                <a:latin typeface="Cambria" panose="02040503050406030204" pitchFamily="18" charset="0"/>
                <a:ea typeface="Cambria" panose="02040503050406030204" pitchFamily="18" charset="0"/>
              </a:rPr>
              <a:t> </a:t>
            </a:r>
            <a:r>
              <a:rPr lang="en-US" sz="4000" i="1" dirty="0" err="1">
                <a:solidFill>
                  <a:srgbClr val="333333"/>
                </a:solidFill>
                <a:latin typeface="Cambria" panose="02040503050406030204" pitchFamily="18" charset="0"/>
                <a:ea typeface="Cambria" panose="02040503050406030204" pitchFamily="18" charset="0"/>
              </a:rPr>
              <a:t>số</a:t>
            </a:r>
            <a:r>
              <a:rPr lang="vi-VN" sz="4000" b="0" i="1" dirty="0">
                <a:solidFill>
                  <a:srgbClr val="333333"/>
                </a:solidFill>
                <a:effectLst/>
                <a:latin typeface="Cambria" panose="02040503050406030204" pitchFamily="18" charset="0"/>
                <a:ea typeface="Cambria" panose="02040503050406030204" pitchFamily="18" charset="0"/>
              </a:rPr>
              <a:t>:</a:t>
            </a:r>
          </a:p>
          <a:p>
            <a:pPr algn="just"/>
            <a:r>
              <a:rPr lang="vi-VN" sz="4000" b="1" i="0" dirty="0">
                <a:solidFill>
                  <a:srgbClr val="333333"/>
                </a:solidFill>
                <a:effectLst/>
                <a:latin typeface="Cambria" panose="02040503050406030204" pitchFamily="18" charset="0"/>
                <a:ea typeface="Cambria" panose="02040503050406030204" pitchFamily="18" charset="0"/>
              </a:rPr>
              <a:t>Bước 1: </a:t>
            </a:r>
            <a:r>
              <a:rPr lang="vi-VN" sz="4000" i="0" dirty="0">
                <a:solidFill>
                  <a:srgbClr val="333333"/>
                </a:solidFill>
                <a:effectLst/>
                <a:latin typeface="Cambria" panose="02040503050406030204" pitchFamily="18" charset="0"/>
                <a:ea typeface="Cambria" panose="02040503050406030204" pitchFamily="18" charset="0"/>
              </a:rPr>
              <a:t>Trên thân đồng hồ vạn năng, xoay núm vặn sang HZ.</a:t>
            </a:r>
          </a:p>
          <a:p>
            <a:pPr algn="just"/>
            <a:r>
              <a:rPr lang="vi-VN" sz="4000" b="1" i="0" dirty="0">
                <a:solidFill>
                  <a:srgbClr val="333333"/>
                </a:solidFill>
                <a:effectLst/>
                <a:latin typeface="Cambria" panose="02040503050406030204" pitchFamily="18" charset="0"/>
                <a:ea typeface="Cambria" panose="02040503050406030204" pitchFamily="18" charset="0"/>
              </a:rPr>
              <a:t>Bước 2: </a:t>
            </a:r>
            <a:r>
              <a:rPr lang="vi-VN" sz="4000" i="0" dirty="0">
                <a:solidFill>
                  <a:srgbClr val="333333"/>
                </a:solidFill>
                <a:effectLst/>
                <a:latin typeface="Cambria" panose="02040503050406030204" pitchFamily="18" charset="0"/>
                <a:ea typeface="Cambria" panose="02040503050406030204" pitchFamily="18" charset="0"/>
              </a:rPr>
              <a:t>Kết nối đầu chì màu đen và màu đỏ với giắc COM và giắc Volt.</a:t>
            </a:r>
            <a:endParaRPr lang="vi-VN" sz="4000" b="1" i="0" dirty="0">
              <a:solidFill>
                <a:srgbClr val="333333"/>
              </a:solidFill>
              <a:effectLst/>
              <a:latin typeface="Cambria" panose="02040503050406030204" pitchFamily="18" charset="0"/>
              <a:ea typeface="Cambria" panose="02040503050406030204" pitchFamily="18" charset="0"/>
            </a:endParaRPr>
          </a:p>
          <a:p>
            <a:pPr algn="just"/>
            <a:r>
              <a:rPr lang="vi-VN" sz="4000" b="1" i="0" dirty="0">
                <a:solidFill>
                  <a:srgbClr val="333333"/>
                </a:solidFill>
                <a:effectLst/>
                <a:latin typeface="Cambria" panose="02040503050406030204" pitchFamily="18" charset="0"/>
                <a:ea typeface="Cambria" panose="02040503050406030204" pitchFamily="18" charset="0"/>
              </a:rPr>
              <a:t>Bước 3: </a:t>
            </a:r>
            <a:r>
              <a:rPr lang="vi-VN" sz="4000" i="0" dirty="0">
                <a:solidFill>
                  <a:srgbClr val="333333"/>
                </a:solidFill>
                <a:effectLst/>
                <a:latin typeface="Cambria" panose="02040503050406030204" pitchFamily="18" charset="0"/>
                <a:ea typeface="Cambria" panose="02040503050406030204" pitchFamily="18" charset="0"/>
              </a:rPr>
              <a:t>Đọc số trên màn hình, đó là kết quả đo tần số bạn thu được.</a:t>
            </a:r>
          </a:p>
        </p:txBody>
      </p:sp>
    </p:spTree>
    <p:extLst>
      <p:ext uri="{BB962C8B-B14F-4D97-AF65-F5344CB8AC3E}">
        <p14:creationId xmlns:p14="http://schemas.microsoft.com/office/powerpoint/2010/main" val="29661027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grpSp>
        <p:nvGrpSpPr>
          <p:cNvPr id="20" name="Group 3" descr="n26 fb Tran Phu">
            <a:extLst>
              <a:ext uri="{FF2B5EF4-FFF2-40B4-BE49-F238E27FC236}">
                <a16:creationId xmlns:a16="http://schemas.microsoft.com/office/drawing/2014/main" xmlns="" id="{14F9527B-FB7B-4ECE-AF04-31BE32ED84C1}"/>
              </a:ext>
            </a:extLst>
          </p:cNvPr>
          <p:cNvGrpSpPr/>
          <p:nvPr/>
        </p:nvGrpSpPr>
        <p:grpSpPr>
          <a:xfrm>
            <a:off x="1183811" y="1210731"/>
            <a:ext cx="15917439" cy="8455535"/>
            <a:chOff x="0" y="0"/>
            <a:chExt cx="21223252" cy="11274047"/>
          </a:xfrm>
        </p:grpSpPr>
        <p:grpSp>
          <p:nvGrpSpPr>
            <p:cNvPr id="21" name="Group 4">
              <a:extLst>
                <a:ext uri="{FF2B5EF4-FFF2-40B4-BE49-F238E27FC236}">
                  <a16:creationId xmlns:a16="http://schemas.microsoft.com/office/drawing/2014/main" xmlns="" id="{7122F2DE-15FB-49A7-B4C2-21605EA5311B}"/>
                </a:ext>
              </a:extLst>
            </p:cNvPr>
            <p:cNvGrpSpPr/>
            <p:nvPr/>
          </p:nvGrpSpPr>
          <p:grpSpPr>
            <a:xfrm rot="5400000">
              <a:off x="5309154" y="-4640051"/>
              <a:ext cx="11274047" cy="20554148"/>
              <a:chOff x="0" y="0"/>
              <a:chExt cx="2296324" cy="4186516"/>
            </a:xfrm>
          </p:grpSpPr>
          <p:sp>
            <p:nvSpPr>
              <p:cNvPr id="62" name="Freeform 5">
                <a:extLst>
                  <a:ext uri="{FF2B5EF4-FFF2-40B4-BE49-F238E27FC236}">
                    <a16:creationId xmlns:a16="http://schemas.microsoft.com/office/drawing/2014/main" xmlns="" id="{9C72AD0C-2085-4857-9308-2D4821A76411}"/>
                  </a:ext>
                </a:extLst>
              </p:cNvPr>
              <p:cNvSpPr/>
              <p:nvPr/>
            </p:nvSpPr>
            <p:spPr>
              <a:xfrm>
                <a:off x="0" y="0"/>
                <a:ext cx="2296324" cy="4186516"/>
              </a:xfrm>
              <a:custGeom>
                <a:avLst/>
                <a:gdLst/>
                <a:ahLst/>
                <a:cxnLst/>
                <a:rect l="l" t="t" r="r" b="b"/>
                <a:pathLst>
                  <a:path w="2296324" h="4186516">
                    <a:moveTo>
                      <a:pt x="13734" y="0"/>
                    </a:moveTo>
                    <a:lnTo>
                      <a:pt x="2282590" y="0"/>
                    </a:lnTo>
                    <a:cubicBezTo>
                      <a:pt x="2286232" y="0"/>
                      <a:pt x="2289726" y="1447"/>
                      <a:pt x="2292301" y="4023"/>
                    </a:cubicBezTo>
                    <a:cubicBezTo>
                      <a:pt x="2294877" y="6598"/>
                      <a:pt x="2296324" y="10092"/>
                      <a:pt x="2296324" y="13734"/>
                    </a:cubicBezTo>
                    <a:lnTo>
                      <a:pt x="2296324" y="4172782"/>
                    </a:lnTo>
                    <a:cubicBezTo>
                      <a:pt x="2296324" y="4176425"/>
                      <a:pt x="2294877" y="4179918"/>
                      <a:pt x="2292301" y="4182494"/>
                    </a:cubicBezTo>
                    <a:cubicBezTo>
                      <a:pt x="2289726" y="4185069"/>
                      <a:pt x="2286232" y="4186516"/>
                      <a:pt x="2282590" y="4186516"/>
                    </a:cubicBezTo>
                    <a:lnTo>
                      <a:pt x="13734" y="4186516"/>
                    </a:lnTo>
                    <a:cubicBezTo>
                      <a:pt x="10092" y="4186516"/>
                      <a:pt x="6598" y="4185069"/>
                      <a:pt x="4023" y="4182494"/>
                    </a:cubicBezTo>
                    <a:cubicBezTo>
                      <a:pt x="1447" y="4179918"/>
                      <a:pt x="0" y="4176425"/>
                      <a:pt x="0" y="4172782"/>
                    </a:cubicBezTo>
                    <a:lnTo>
                      <a:pt x="0" y="13734"/>
                    </a:lnTo>
                    <a:cubicBezTo>
                      <a:pt x="0" y="10092"/>
                      <a:pt x="1447" y="6598"/>
                      <a:pt x="4023" y="4023"/>
                    </a:cubicBezTo>
                    <a:cubicBezTo>
                      <a:pt x="6598" y="1447"/>
                      <a:pt x="10092" y="0"/>
                      <a:pt x="13734" y="0"/>
                    </a:cubicBezTo>
                    <a:close/>
                  </a:path>
                </a:pathLst>
              </a:custGeom>
              <a:solidFill>
                <a:srgbClr val="3D03AF"/>
              </a:solidFill>
              <a:ln w="57150" cap="sq">
                <a:solidFill>
                  <a:srgbClr val="000000"/>
                </a:solidFill>
                <a:prstDash val="solid"/>
                <a:miter/>
              </a:ln>
            </p:spPr>
            <p:txBody>
              <a:bodyPr/>
              <a:lstStyle/>
              <a:p>
                <a:endParaRPr lang="en-US"/>
              </a:p>
            </p:txBody>
          </p:sp>
          <p:sp>
            <p:nvSpPr>
              <p:cNvPr id="63" name="TextBox 6">
                <a:extLst>
                  <a:ext uri="{FF2B5EF4-FFF2-40B4-BE49-F238E27FC236}">
                    <a16:creationId xmlns:a16="http://schemas.microsoft.com/office/drawing/2014/main" xmlns="" id="{501F9D16-0FFE-4038-8FC0-9812187D2BBE}"/>
                  </a:ext>
                </a:extLst>
              </p:cNvPr>
              <p:cNvSpPr txBox="1"/>
              <p:nvPr/>
            </p:nvSpPr>
            <p:spPr>
              <a:xfrm>
                <a:off x="0" y="47625"/>
                <a:ext cx="2296324" cy="4138891"/>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2" name="Group 7">
              <a:extLst>
                <a:ext uri="{FF2B5EF4-FFF2-40B4-BE49-F238E27FC236}">
                  <a16:creationId xmlns:a16="http://schemas.microsoft.com/office/drawing/2014/main" xmlns="" id="{AE34D554-D6E8-4025-9CC5-72A61A9BFE09}"/>
                </a:ext>
              </a:extLst>
            </p:cNvPr>
            <p:cNvGrpSpPr/>
            <p:nvPr/>
          </p:nvGrpSpPr>
          <p:grpSpPr>
            <a:xfrm rot="5400000">
              <a:off x="5554757" y="-4415824"/>
              <a:ext cx="10792772" cy="20072873"/>
              <a:chOff x="0" y="0"/>
              <a:chExt cx="2198297" cy="4088489"/>
            </a:xfrm>
          </p:grpSpPr>
          <p:sp>
            <p:nvSpPr>
              <p:cNvPr id="60" name="Freeform 8">
                <a:extLst>
                  <a:ext uri="{FF2B5EF4-FFF2-40B4-BE49-F238E27FC236}">
                    <a16:creationId xmlns:a16="http://schemas.microsoft.com/office/drawing/2014/main" xmlns="" id="{DEABE657-C72A-426F-89DD-7118A08466DF}"/>
                  </a:ext>
                </a:extLst>
              </p:cNvPr>
              <p:cNvSpPr/>
              <p:nvPr/>
            </p:nvSpPr>
            <p:spPr>
              <a:xfrm>
                <a:off x="0" y="0"/>
                <a:ext cx="2198297" cy="4088489"/>
              </a:xfrm>
              <a:custGeom>
                <a:avLst/>
                <a:gdLst/>
                <a:ahLst/>
                <a:cxnLst/>
                <a:rect l="l" t="t" r="r" b="b"/>
                <a:pathLst>
                  <a:path w="2198297" h="4088489">
                    <a:moveTo>
                      <a:pt x="14346" y="0"/>
                    </a:moveTo>
                    <a:lnTo>
                      <a:pt x="2183950" y="0"/>
                    </a:lnTo>
                    <a:cubicBezTo>
                      <a:pt x="2191874" y="0"/>
                      <a:pt x="2198297" y="6423"/>
                      <a:pt x="2198297" y="14346"/>
                    </a:cubicBezTo>
                    <a:lnTo>
                      <a:pt x="2198297" y="4074142"/>
                    </a:lnTo>
                    <a:cubicBezTo>
                      <a:pt x="2198297" y="4082066"/>
                      <a:pt x="2191874" y="4088489"/>
                      <a:pt x="2183950" y="4088489"/>
                    </a:cubicBezTo>
                    <a:lnTo>
                      <a:pt x="14346" y="4088489"/>
                    </a:lnTo>
                    <a:cubicBezTo>
                      <a:pt x="6423" y="4088489"/>
                      <a:pt x="0" y="4082066"/>
                      <a:pt x="0" y="4074142"/>
                    </a:cubicBezTo>
                    <a:lnTo>
                      <a:pt x="0" y="14346"/>
                    </a:lnTo>
                    <a:cubicBezTo>
                      <a:pt x="0" y="6423"/>
                      <a:pt x="6423" y="0"/>
                      <a:pt x="14346" y="0"/>
                    </a:cubicBezTo>
                    <a:close/>
                  </a:path>
                </a:pathLst>
              </a:custGeom>
              <a:solidFill>
                <a:srgbClr val="FFFFFF"/>
              </a:solidFill>
              <a:ln w="57150" cap="sq">
                <a:solidFill>
                  <a:srgbClr val="000000"/>
                </a:solidFill>
                <a:prstDash val="solid"/>
                <a:miter/>
              </a:ln>
            </p:spPr>
            <p:txBody>
              <a:bodyPr/>
              <a:lstStyle/>
              <a:p>
                <a:endParaRPr lang="en-US"/>
              </a:p>
            </p:txBody>
          </p:sp>
          <p:sp>
            <p:nvSpPr>
              <p:cNvPr id="61" name="TextBox 9">
                <a:extLst>
                  <a:ext uri="{FF2B5EF4-FFF2-40B4-BE49-F238E27FC236}">
                    <a16:creationId xmlns:a16="http://schemas.microsoft.com/office/drawing/2014/main" xmlns="" id="{7385773D-07E0-4087-9BB6-D820CCD653DE}"/>
                  </a:ext>
                </a:extLst>
              </p:cNvPr>
              <p:cNvSpPr txBox="1"/>
              <p:nvPr/>
            </p:nvSpPr>
            <p:spPr>
              <a:xfrm>
                <a:off x="0" y="47625"/>
                <a:ext cx="2198297" cy="4040864"/>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3" name="Freeform 10">
              <a:extLst>
                <a:ext uri="{FF2B5EF4-FFF2-40B4-BE49-F238E27FC236}">
                  <a16:creationId xmlns:a16="http://schemas.microsoft.com/office/drawing/2014/main" xmlns="" id="{5165E95A-E48C-4D1A-BDFD-402BD214AF12}"/>
                </a:ext>
              </a:extLst>
            </p:cNvPr>
            <p:cNvSpPr/>
            <p:nvPr/>
          </p:nvSpPr>
          <p:spPr>
            <a:xfrm rot="-10800000">
              <a:off x="1080387" y="514615"/>
              <a:ext cx="19731582" cy="10346481"/>
            </a:xfrm>
            <a:custGeom>
              <a:avLst/>
              <a:gdLst/>
              <a:ahLst/>
              <a:cxnLst/>
              <a:rect l="l" t="t" r="r" b="b"/>
              <a:pathLst>
                <a:path w="19731582" h="10346481">
                  <a:moveTo>
                    <a:pt x="0" y="0"/>
                  </a:moveTo>
                  <a:lnTo>
                    <a:pt x="19731582" y="0"/>
                  </a:lnTo>
                  <a:lnTo>
                    <a:pt x="19731582" y="10346481"/>
                  </a:lnTo>
                  <a:lnTo>
                    <a:pt x="0" y="10346481"/>
                  </a:lnTo>
                  <a:lnTo>
                    <a:pt x="0" y="0"/>
                  </a:lnTo>
                  <a:close/>
                </a:path>
              </a:pathLst>
            </a:custGeom>
            <a:blipFill>
              <a:blip r:embed="rId2"/>
              <a:stretch>
                <a:fillRect l="-12172" t="-31123" r="-13644" b="-12842"/>
              </a:stretch>
            </a:blipFill>
          </p:spPr>
          <p:txBody>
            <a:bodyPr/>
            <a:lstStyle/>
            <a:p>
              <a:endParaRPr lang="en-US"/>
            </a:p>
          </p:txBody>
        </p:sp>
        <p:grpSp>
          <p:nvGrpSpPr>
            <p:cNvPr id="24" name="Group 11">
              <a:extLst>
                <a:ext uri="{FF2B5EF4-FFF2-40B4-BE49-F238E27FC236}">
                  <a16:creationId xmlns:a16="http://schemas.microsoft.com/office/drawing/2014/main" xmlns="" id="{7CA0E141-D733-4FC8-934B-41D48AA72BA6}"/>
                </a:ext>
              </a:extLst>
            </p:cNvPr>
            <p:cNvGrpSpPr/>
            <p:nvPr/>
          </p:nvGrpSpPr>
          <p:grpSpPr>
            <a:xfrm>
              <a:off x="1237935" y="1249543"/>
              <a:ext cx="922838" cy="922838"/>
              <a:chOff x="0" y="0"/>
              <a:chExt cx="812800" cy="812800"/>
            </a:xfrm>
          </p:grpSpPr>
          <p:sp>
            <p:nvSpPr>
              <p:cNvPr id="58" name="Freeform 12">
                <a:extLst>
                  <a:ext uri="{FF2B5EF4-FFF2-40B4-BE49-F238E27FC236}">
                    <a16:creationId xmlns:a16="http://schemas.microsoft.com/office/drawing/2014/main" xmlns="" id="{EA507259-154A-4165-85B9-7E1CA22880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59" name="TextBox 13">
                <a:extLst>
                  <a:ext uri="{FF2B5EF4-FFF2-40B4-BE49-F238E27FC236}">
                    <a16:creationId xmlns:a16="http://schemas.microsoft.com/office/drawing/2014/main" xmlns="" id="{8776467F-8AA6-4021-A20E-74ACD63C7500}"/>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5" name="Group 14">
              <a:extLst>
                <a:ext uri="{FF2B5EF4-FFF2-40B4-BE49-F238E27FC236}">
                  <a16:creationId xmlns:a16="http://schemas.microsoft.com/office/drawing/2014/main" xmlns="" id="{906F58E9-BDCD-4ECB-B3CE-FF2487F44A13}"/>
                </a:ext>
              </a:extLst>
            </p:cNvPr>
            <p:cNvGrpSpPr/>
            <p:nvPr/>
          </p:nvGrpSpPr>
          <p:grpSpPr>
            <a:xfrm>
              <a:off x="0" y="1488189"/>
              <a:ext cx="1854090" cy="445547"/>
              <a:chOff x="0" y="0"/>
              <a:chExt cx="1691186" cy="406400"/>
            </a:xfrm>
          </p:grpSpPr>
          <p:sp>
            <p:nvSpPr>
              <p:cNvPr id="56" name="Freeform 15">
                <a:extLst>
                  <a:ext uri="{FF2B5EF4-FFF2-40B4-BE49-F238E27FC236}">
                    <a16:creationId xmlns:a16="http://schemas.microsoft.com/office/drawing/2014/main" xmlns="" id="{31A0B31E-034B-439D-93B3-BA8C22E85CA5}"/>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57" name="TextBox 16">
                <a:extLst>
                  <a:ext uri="{FF2B5EF4-FFF2-40B4-BE49-F238E27FC236}">
                    <a16:creationId xmlns:a16="http://schemas.microsoft.com/office/drawing/2014/main" xmlns="" id="{A08A34D1-9687-4659-887C-8F0C0697F635}"/>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 name="Group 17">
              <a:extLst>
                <a:ext uri="{FF2B5EF4-FFF2-40B4-BE49-F238E27FC236}">
                  <a16:creationId xmlns:a16="http://schemas.microsoft.com/office/drawing/2014/main" xmlns="" id="{8CE01E85-59EF-419A-83A7-1F3764F74556}"/>
                </a:ext>
              </a:extLst>
            </p:cNvPr>
            <p:cNvGrpSpPr/>
            <p:nvPr/>
          </p:nvGrpSpPr>
          <p:grpSpPr>
            <a:xfrm>
              <a:off x="1237935" y="2819968"/>
              <a:ext cx="922838" cy="922838"/>
              <a:chOff x="0" y="0"/>
              <a:chExt cx="812800" cy="812800"/>
            </a:xfrm>
          </p:grpSpPr>
          <p:sp>
            <p:nvSpPr>
              <p:cNvPr id="54" name="Freeform 18">
                <a:extLst>
                  <a:ext uri="{FF2B5EF4-FFF2-40B4-BE49-F238E27FC236}">
                    <a16:creationId xmlns:a16="http://schemas.microsoft.com/office/drawing/2014/main" xmlns="" id="{9B6262CC-E3B8-4887-A115-3D0ECD10B2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55" name="TextBox 19">
                <a:extLst>
                  <a:ext uri="{FF2B5EF4-FFF2-40B4-BE49-F238E27FC236}">
                    <a16:creationId xmlns:a16="http://schemas.microsoft.com/office/drawing/2014/main" xmlns="" id="{E8785BC0-2806-4628-B01F-B4509044CD73}"/>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 name="Group 20">
              <a:extLst>
                <a:ext uri="{FF2B5EF4-FFF2-40B4-BE49-F238E27FC236}">
                  <a16:creationId xmlns:a16="http://schemas.microsoft.com/office/drawing/2014/main" xmlns="" id="{2535E871-B10E-45D7-8F35-0D15A303836B}"/>
                </a:ext>
              </a:extLst>
            </p:cNvPr>
            <p:cNvGrpSpPr/>
            <p:nvPr/>
          </p:nvGrpSpPr>
          <p:grpSpPr>
            <a:xfrm>
              <a:off x="0" y="3058613"/>
              <a:ext cx="1854090" cy="445547"/>
              <a:chOff x="0" y="0"/>
              <a:chExt cx="1691186" cy="406400"/>
            </a:xfrm>
          </p:grpSpPr>
          <p:sp>
            <p:nvSpPr>
              <p:cNvPr id="52" name="Freeform 21">
                <a:extLst>
                  <a:ext uri="{FF2B5EF4-FFF2-40B4-BE49-F238E27FC236}">
                    <a16:creationId xmlns:a16="http://schemas.microsoft.com/office/drawing/2014/main" xmlns="" id="{34BE5946-F553-44C9-BF09-9B383FDEA277}"/>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53" name="TextBox 22">
                <a:extLst>
                  <a:ext uri="{FF2B5EF4-FFF2-40B4-BE49-F238E27FC236}">
                    <a16:creationId xmlns:a16="http://schemas.microsoft.com/office/drawing/2014/main" xmlns="" id="{849CC1F6-B681-41CA-93FF-9019306A3B96}"/>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8" name="Group 23">
              <a:extLst>
                <a:ext uri="{FF2B5EF4-FFF2-40B4-BE49-F238E27FC236}">
                  <a16:creationId xmlns:a16="http://schemas.microsoft.com/office/drawing/2014/main" xmlns="" id="{2126850B-2EF7-4739-8942-087C52BC2F6E}"/>
                </a:ext>
              </a:extLst>
            </p:cNvPr>
            <p:cNvGrpSpPr/>
            <p:nvPr/>
          </p:nvGrpSpPr>
          <p:grpSpPr>
            <a:xfrm>
              <a:off x="1237935" y="4390392"/>
              <a:ext cx="922838" cy="922838"/>
              <a:chOff x="0" y="0"/>
              <a:chExt cx="812800" cy="812800"/>
            </a:xfrm>
          </p:grpSpPr>
          <p:sp>
            <p:nvSpPr>
              <p:cNvPr id="50" name="Freeform 24">
                <a:extLst>
                  <a:ext uri="{FF2B5EF4-FFF2-40B4-BE49-F238E27FC236}">
                    <a16:creationId xmlns:a16="http://schemas.microsoft.com/office/drawing/2014/main" xmlns="" id="{4A43BE8F-6A7A-461C-9394-5B9E6C0215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51" name="TextBox 25">
                <a:extLst>
                  <a:ext uri="{FF2B5EF4-FFF2-40B4-BE49-F238E27FC236}">
                    <a16:creationId xmlns:a16="http://schemas.microsoft.com/office/drawing/2014/main" xmlns="" id="{D7160C56-7C88-42F3-8999-48F8399F511B}"/>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9" name="Group 26">
              <a:extLst>
                <a:ext uri="{FF2B5EF4-FFF2-40B4-BE49-F238E27FC236}">
                  <a16:creationId xmlns:a16="http://schemas.microsoft.com/office/drawing/2014/main" xmlns="" id="{16DEC95F-EA32-4617-94FA-75C4B1DFA26F}"/>
                </a:ext>
              </a:extLst>
            </p:cNvPr>
            <p:cNvGrpSpPr/>
            <p:nvPr/>
          </p:nvGrpSpPr>
          <p:grpSpPr>
            <a:xfrm>
              <a:off x="0" y="4629038"/>
              <a:ext cx="1854090" cy="445547"/>
              <a:chOff x="0" y="0"/>
              <a:chExt cx="1691186" cy="406400"/>
            </a:xfrm>
          </p:grpSpPr>
          <p:sp>
            <p:nvSpPr>
              <p:cNvPr id="48" name="Freeform 27">
                <a:extLst>
                  <a:ext uri="{FF2B5EF4-FFF2-40B4-BE49-F238E27FC236}">
                    <a16:creationId xmlns:a16="http://schemas.microsoft.com/office/drawing/2014/main" xmlns="" id="{7C46E43C-43F8-45EA-96FF-51A29DF8D603}"/>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49" name="TextBox 28">
                <a:extLst>
                  <a:ext uri="{FF2B5EF4-FFF2-40B4-BE49-F238E27FC236}">
                    <a16:creationId xmlns:a16="http://schemas.microsoft.com/office/drawing/2014/main" xmlns="" id="{DC4BDAF2-8937-4898-946B-FA663660C175}"/>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xmlns="" id="{C114FB4A-8D09-44A0-9F7F-383B32179A29}"/>
                </a:ext>
              </a:extLst>
            </p:cNvPr>
            <p:cNvGrpSpPr/>
            <p:nvPr/>
          </p:nvGrpSpPr>
          <p:grpSpPr>
            <a:xfrm>
              <a:off x="1237935" y="5960817"/>
              <a:ext cx="922838" cy="922838"/>
              <a:chOff x="0" y="0"/>
              <a:chExt cx="812800" cy="812800"/>
            </a:xfrm>
          </p:grpSpPr>
          <p:sp>
            <p:nvSpPr>
              <p:cNvPr id="46" name="Freeform 30">
                <a:extLst>
                  <a:ext uri="{FF2B5EF4-FFF2-40B4-BE49-F238E27FC236}">
                    <a16:creationId xmlns:a16="http://schemas.microsoft.com/office/drawing/2014/main" xmlns="" id="{59421EC4-0D6A-41E9-9BBB-69C3E60E9DD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47" name="TextBox 31">
                <a:extLst>
                  <a:ext uri="{FF2B5EF4-FFF2-40B4-BE49-F238E27FC236}">
                    <a16:creationId xmlns:a16="http://schemas.microsoft.com/office/drawing/2014/main" xmlns="" id="{DF6C46BC-058C-499A-8127-C652783AF62B}"/>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1" name="Group 32">
              <a:extLst>
                <a:ext uri="{FF2B5EF4-FFF2-40B4-BE49-F238E27FC236}">
                  <a16:creationId xmlns:a16="http://schemas.microsoft.com/office/drawing/2014/main" xmlns="" id="{D160F9CF-A9E8-4AF7-BC34-BD729384E7D5}"/>
                </a:ext>
              </a:extLst>
            </p:cNvPr>
            <p:cNvGrpSpPr/>
            <p:nvPr/>
          </p:nvGrpSpPr>
          <p:grpSpPr>
            <a:xfrm>
              <a:off x="0" y="6199463"/>
              <a:ext cx="1854090" cy="445547"/>
              <a:chOff x="0" y="0"/>
              <a:chExt cx="1691186" cy="406400"/>
            </a:xfrm>
          </p:grpSpPr>
          <p:sp>
            <p:nvSpPr>
              <p:cNvPr id="44" name="Freeform 33">
                <a:extLst>
                  <a:ext uri="{FF2B5EF4-FFF2-40B4-BE49-F238E27FC236}">
                    <a16:creationId xmlns:a16="http://schemas.microsoft.com/office/drawing/2014/main" xmlns="" id="{D4E4AA85-D1EF-4DB4-B4D1-EB6425BCAF14}"/>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45" name="TextBox 34">
                <a:extLst>
                  <a:ext uri="{FF2B5EF4-FFF2-40B4-BE49-F238E27FC236}">
                    <a16:creationId xmlns:a16="http://schemas.microsoft.com/office/drawing/2014/main" xmlns="" id="{B9366C1A-BCBF-4BCA-94CA-853963255864}"/>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2" name="Group 35">
              <a:extLst>
                <a:ext uri="{FF2B5EF4-FFF2-40B4-BE49-F238E27FC236}">
                  <a16:creationId xmlns:a16="http://schemas.microsoft.com/office/drawing/2014/main" xmlns="" id="{AD4BF334-5DEA-4C0C-8F7C-07709AAD7C16}"/>
                </a:ext>
              </a:extLst>
            </p:cNvPr>
            <p:cNvGrpSpPr/>
            <p:nvPr/>
          </p:nvGrpSpPr>
          <p:grpSpPr>
            <a:xfrm>
              <a:off x="1237935" y="7531242"/>
              <a:ext cx="922838" cy="922838"/>
              <a:chOff x="0" y="0"/>
              <a:chExt cx="812800" cy="812800"/>
            </a:xfrm>
          </p:grpSpPr>
          <p:sp>
            <p:nvSpPr>
              <p:cNvPr id="42" name="Freeform 36">
                <a:extLst>
                  <a:ext uri="{FF2B5EF4-FFF2-40B4-BE49-F238E27FC236}">
                    <a16:creationId xmlns:a16="http://schemas.microsoft.com/office/drawing/2014/main" xmlns="" id="{046810F8-F3A1-455E-A844-7AC4211030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43" name="TextBox 37">
                <a:extLst>
                  <a:ext uri="{FF2B5EF4-FFF2-40B4-BE49-F238E27FC236}">
                    <a16:creationId xmlns:a16="http://schemas.microsoft.com/office/drawing/2014/main" xmlns="" id="{1C0FEF4F-09C7-4E65-956A-F159F8617E6E}"/>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3" name="Group 38">
              <a:extLst>
                <a:ext uri="{FF2B5EF4-FFF2-40B4-BE49-F238E27FC236}">
                  <a16:creationId xmlns:a16="http://schemas.microsoft.com/office/drawing/2014/main" xmlns="" id="{CBB12E21-FCB0-43DE-B177-35FD1CF4B0F5}"/>
                </a:ext>
              </a:extLst>
            </p:cNvPr>
            <p:cNvGrpSpPr/>
            <p:nvPr/>
          </p:nvGrpSpPr>
          <p:grpSpPr>
            <a:xfrm>
              <a:off x="0" y="7769887"/>
              <a:ext cx="1854090" cy="445547"/>
              <a:chOff x="0" y="0"/>
              <a:chExt cx="1691186" cy="406400"/>
            </a:xfrm>
          </p:grpSpPr>
          <p:sp>
            <p:nvSpPr>
              <p:cNvPr id="40" name="Freeform 39">
                <a:extLst>
                  <a:ext uri="{FF2B5EF4-FFF2-40B4-BE49-F238E27FC236}">
                    <a16:creationId xmlns:a16="http://schemas.microsoft.com/office/drawing/2014/main" xmlns="" id="{6AE3082A-E3D6-4048-9334-0A744474F18B}"/>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41" name="TextBox 40">
                <a:extLst>
                  <a:ext uri="{FF2B5EF4-FFF2-40B4-BE49-F238E27FC236}">
                    <a16:creationId xmlns:a16="http://schemas.microsoft.com/office/drawing/2014/main" xmlns="" id="{94359952-A39C-427E-A90A-51BECDA79A47}"/>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4" name="Group 41">
              <a:extLst>
                <a:ext uri="{FF2B5EF4-FFF2-40B4-BE49-F238E27FC236}">
                  <a16:creationId xmlns:a16="http://schemas.microsoft.com/office/drawing/2014/main" xmlns="" id="{74A65A6C-DD9F-432F-9F20-E5D35807E403}"/>
                </a:ext>
              </a:extLst>
            </p:cNvPr>
            <p:cNvGrpSpPr/>
            <p:nvPr/>
          </p:nvGrpSpPr>
          <p:grpSpPr>
            <a:xfrm>
              <a:off x="1237935" y="9101666"/>
              <a:ext cx="922838" cy="922838"/>
              <a:chOff x="0" y="0"/>
              <a:chExt cx="812800" cy="812800"/>
            </a:xfrm>
          </p:grpSpPr>
          <p:sp>
            <p:nvSpPr>
              <p:cNvPr id="38" name="Freeform 42">
                <a:extLst>
                  <a:ext uri="{FF2B5EF4-FFF2-40B4-BE49-F238E27FC236}">
                    <a16:creationId xmlns:a16="http://schemas.microsoft.com/office/drawing/2014/main" xmlns="" id="{E28343D8-D6DC-4AAE-B2F4-9EE4DC9DA4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39" name="TextBox 43">
                <a:extLst>
                  <a:ext uri="{FF2B5EF4-FFF2-40B4-BE49-F238E27FC236}">
                    <a16:creationId xmlns:a16="http://schemas.microsoft.com/office/drawing/2014/main" xmlns="" id="{B3FE1325-9913-451C-A0E1-419A2B56FF27}"/>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5" name="Group 44">
              <a:extLst>
                <a:ext uri="{FF2B5EF4-FFF2-40B4-BE49-F238E27FC236}">
                  <a16:creationId xmlns:a16="http://schemas.microsoft.com/office/drawing/2014/main" xmlns="" id="{E7D1C445-E463-47E3-B197-DB03A212DE35}"/>
                </a:ext>
              </a:extLst>
            </p:cNvPr>
            <p:cNvGrpSpPr/>
            <p:nvPr/>
          </p:nvGrpSpPr>
          <p:grpSpPr>
            <a:xfrm>
              <a:off x="0" y="9340312"/>
              <a:ext cx="1854090" cy="445547"/>
              <a:chOff x="0" y="0"/>
              <a:chExt cx="1691186" cy="406400"/>
            </a:xfrm>
          </p:grpSpPr>
          <p:sp>
            <p:nvSpPr>
              <p:cNvPr id="36" name="Freeform 45">
                <a:extLst>
                  <a:ext uri="{FF2B5EF4-FFF2-40B4-BE49-F238E27FC236}">
                    <a16:creationId xmlns:a16="http://schemas.microsoft.com/office/drawing/2014/main" xmlns="" id="{974A6835-1D71-4FF1-9696-102D7DCDDB09}"/>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37" name="TextBox 46">
                <a:extLst>
                  <a:ext uri="{FF2B5EF4-FFF2-40B4-BE49-F238E27FC236}">
                    <a16:creationId xmlns:a16="http://schemas.microsoft.com/office/drawing/2014/main" xmlns="" id="{96903DB5-8525-4DC3-B41D-38EAA1E59C35}"/>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64" name="Freeform 47" descr="n26 fb Tran Phu">
            <a:extLst>
              <a:ext uri="{FF2B5EF4-FFF2-40B4-BE49-F238E27FC236}">
                <a16:creationId xmlns:a16="http://schemas.microsoft.com/office/drawing/2014/main" xmlns="" id="{7AC0AF04-7472-49F5-AF11-F466AFA655B2}"/>
              </a:ext>
            </a:extLst>
          </p:cNvPr>
          <p:cNvSpPr/>
          <p:nvPr/>
        </p:nvSpPr>
        <p:spPr>
          <a:xfrm>
            <a:off x="3555560" y="2009436"/>
            <a:ext cx="12229250" cy="1957043"/>
          </a:xfrm>
          <a:custGeom>
            <a:avLst/>
            <a:gdLst/>
            <a:ahLst/>
            <a:cxnLst/>
            <a:rect l="l" t="t" r="r" b="b"/>
            <a:pathLst>
              <a:path w="6973277" h="842287">
                <a:moveTo>
                  <a:pt x="0" y="0"/>
                </a:moveTo>
                <a:lnTo>
                  <a:pt x="6973277" y="0"/>
                </a:lnTo>
                <a:lnTo>
                  <a:pt x="6973277" y="842287"/>
                </a:lnTo>
                <a:lnTo>
                  <a:pt x="0" y="842287"/>
                </a:lnTo>
                <a:lnTo>
                  <a:pt x="0" y="0"/>
                </a:lnTo>
                <a:close/>
              </a:path>
            </a:pathLst>
          </a:custGeom>
          <a:blipFill>
            <a:blip r:embed="rId3">
              <a:extLst>
                <a:ext uri="{96DAC541-7B7A-43D3-8B79-37D633B846F1}">
                  <asvg:svgBlip xmlns:asvg="http://schemas.microsoft.com/office/drawing/2016/SVG/main" xmlns="" r:embed="rId4"/>
                </a:ext>
              </a:extLst>
            </a:blip>
            <a:stretch>
              <a:fillRect t="-19550" b="-35680"/>
            </a:stretch>
          </a:blipFill>
        </p:spPr>
        <p:txBody>
          <a:bodyPr/>
          <a:lstStyle/>
          <a:p>
            <a:endParaRPr lang="en-US"/>
          </a:p>
        </p:txBody>
      </p:sp>
      <p:sp>
        <p:nvSpPr>
          <p:cNvPr id="65" name="TextBox 48" descr="n26 fb Tran Phu">
            <a:extLst>
              <a:ext uri="{FF2B5EF4-FFF2-40B4-BE49-F238E27FC236}">
                <a16:creationId xmlns:a16="http://schemas.microsoft.com/office/drawing/2014/main" xmlns="" id="{310C666E-9EA5-4798-9F83-2524B4FBF1F1}"/>
              </a:ext>
            </a:extLst>
          </p:cNvPr>
          <p:cNvSpPr txBox="1"/>
          <p:nvPr/>
        </p:nvSpPr>
        <p:spPr>
          <a:xfrm>
            <a:off x="3345267" y="1934042"/>
            <a:ext cx="13128827"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II.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Thí</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nghiệm</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đo</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tần</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số</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điện</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áp</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của</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dòng</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điện</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xoay</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rPr>
              <a:t>chiều</a:t>
            </a:r>
            <a:endPar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endParaRPr>
          </a:p>
        </p:txBody>
      </p:sp>
      <p:sp>
        <p:nvSpPr>
          <p:cNvPr id="66" name="Freeform 49" descr="n26 fb Tran Phu">
            <a:extLst>
              <a:ext uri="{FF2B5EF4-FFF2-40B4-BE49-F238E27FC236}">
                <a16:creationId xmlns:a16="http://schemas.microsoft.com/office/drawing/2014/main" xmlns="" id="{1251B62A-401A-4588-AF01-73D8C3D32EE5}"/>
              </a:ext>
            </a:extLst>
          </p:cNvPr>
          <p:cNvSpPr/>
          <p:nvPr/>
        </p:nvSpPr>
        <p:spPr>
          <a:xfrm rot="484841">
            <a:off x="16044973" y="644046"/>
            <a:ext cx="858243" cy="2878253"/>
          </a:xfrm>
          <a:custGeom>
            <a:avLst/>
            <a:gdLst/>
            <a:ahLst/>
            <a:cxnLst/>
            <a:rect l="l" t="t" r="r" b="b"/>
            <a:pathLst>
              <a:path w="858243" h="2878253">
                <a:moveTo>
                  <a:pt x="0" y="0"/>
                </a:moveTo>
                <a:lnTo>
                  <a:pt x="858243" y="0"/>
                </a:lnTo>
                <a:lnTo>
                  <a:pt x="858243" y="2878253"/>
                </a:lnTo>
                <a:lnTo>
                  <a:pt x="0" y="28782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7" name="Freeform 50" descr="n26 fb Tran Phu">
            <a:extLst>
              <a:ext uri="{FF2B5EF4-FFF2-40B4-BE49-F238E27FC236}">
                <a16:creationId xmlns:a16="http://schemas.microsoft.com/office/drawing/2014/main" xmlns="" id="{A76A3E9B-F0E2-4B03-9D6F-212A62DF92BA}"/>
              </a:ext>
            </a:extLst>
          </p:cNvPr>
          <p:cNvSpPr/>
          <p:nvPr/>
        </p:nvSpPr>
        <p:spPr>
          <a:xfrm rot="9833989">
            <a:off x="2492707" y="1689803"/>
            <a:ext cx="1383821" cy="1375015"/>
          </a:xfrm>
          <a:custGeom>
            <a:avLst/>
            <a:gdLst/>
            <a:ahLst/>
            <a:cxnLst/>
            <a:rect l="l" t="t" r="r" b="b"/>
            <a:pathLst>
              <a:path w="1383821" h="1375015">
                <a:moveTo>
                  <a:pt x="0" y="0"/>
                </a:moveTo>
                <a:lnTo>
                  <a:pt x="1383822" y="0"/>
                </a:lnTo>
                <a:lnTo>
                  <a:pt x="1383822" y="1375015"/>
                </a:lnTo>
                <a:lnTo>
                  <a:pt x="0" y="1375015"/>
                </a:lnTo>
                <a:lnTo>
                  <a:pt x="0" y="0"/>
                </a:lnTo>
                <a:close/>
              </a:path>
            </a:pathLst>
          </a:custGeom>
          <a:blipFill>
            <a:blip r:embed="rId7">
              <a:extLst>
                <a:ext uri="{96DAC541-7B7A-43D3-8B79-37D633B846F1}">
                  <asvg:svgBlip xmlns:asvg="http://schemas.microsoft.com/office/drawing/2016/SVG/main" xmlns="" r:embed="rId8"/>
                </a:ext>
              </a:extLst>
            </a:blip>
            <a:stretch>
              <a:fillRect l="-62820" t="-57308"/>
            </a:stretch>
          </a:blipFill>
        </p:spPr>
        <p:txBody>
          <a:bodyPr/>
          <a:lstStyle/>
          <a:p>
            <a:endParaRPr lang="en-US"/>
          </a:p>
        </p:txBody>
      </p:sp>
      <p:pic>
        <p:nvPicPr>
          <p:cNvPr id="69" name="Picture 2" descr="n26 fb Tran Phu">
            <a:extLst>
              <a:ext uri="{FF2B5EF4-FFF2-40B4-BE49-F238E27FC236}">
                <a16:creationId xmlns:a16="http://schemas.microsoft.com/office/drawing/2014/main" xmlns="" id="{6A448F77-80B4-44EE-A534-7691364B9B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7785" y="4184270"/>
            <a:ext cx="7924800" cy="5034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75008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18" name="Freeform 18" descr="n26 fb Tran Phu"/>
          <p:cNvSpPr/>
          <p:nvPr/>
        </p:nvSpPr>
        <p:spPr>
          <a:xfrm rot="-1568932">
            <a:off x="6508004" y="8848111"/>
            <a:ext cx="1144336" cy="1640625"/>
          </a:xfrm>
          <a:custGeom>
            <a:avLst/>
            <a:gdLst/>
            <a:ahLst/>
            <a:cxnLst/>
            <a:rect l="l" t="t" r="r" b="b"/>
            <a:pathLst>
              <a:path w="1144336" h="1640625">
                <a:moveTo>
                  <a:pt x="0" y="0"/>
                </a:moveTo>
                <a:lnTo>
                  <a:pt x="1144337" y="0"/>
                </a:lnTo>
                <a:lnTo>
                  <a:pt x="1144337" y="1640626"/>
                </a:lnTo>
                <a:lnTo>
                  <a:pt x="0" y="16406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9" name="Freeform 19" descr="n26 fb Tran Phu"/>
          <p:cNvSpPr/>
          <p:nvPr/>
        </p:nvSpPr>
        <p:spPr>
          <a:xfrm rot="5027046">
            <a:off x="16633964" y="1047439"/>
            <a:ext cx="1514128" cy="1379233"/>
          </a:xfrm>
          <a:custGeom>
            <a:avLst/>
            <a:gdLst/>
            <a:ahLst/>
            <a:cxnLst/>
            <a:rect l="l" t="t" r="r" b="b"/>
            <a:pathLst>
              <a:path w="1514128" h="1379233">
                <a:moveTo>
                  <a:pt x="0" y="0"/>
                </a:moveTo>
                <a:lnTo>
                  <a:pt x="1514129" y="0"/>
                </a:lnTo>
                <a:lnTo>
                  <a:pt x="1514129" y="1379234"/>
                </a:lnTo>
                <a:lnTo>
                  <a:pt x="0" y="13792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Text Box 9" descr="n26 fb Tran Phu">
            <a:extLst>
              <a:ext uri="{FF2B5EF4-FFF2-40B4-BE49-F238E27FC236}">
                <a16:creationId xmlns:a16="http://schemas.microsoft.com/office/drawing/2014/main" xmlns="" id="{DCE42299-7462-4D75-9C93-59304327AE16}"/>
              </a:ext>
            </a:extLst>
          </p:cNvPr>
          <p:cNvSpPr txBox="1">
            <a:spLocks noChangeArrowheads="1"/>
          </p:cNvSpPr>
          <p:nvPr/>
        </p:nvSpPr>
        <p:spPr bwMode="auto">
          <a:xfrm>
            <a:off x="785812" y="2554813"/>
            <a:ext cx="13165921" cy="98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R="0" lvl="0" algn="just" defTabSz="914400" rtl="0" eaLnBrk="1" fontAlgn="auto" latinLnBrk="0" hangingPunct="1">
              <a:lnSpc>
                <a:spcPct val="150000"/>
              </a:lnSpc>
              <a:spcBef>
                <a:spcPct val="50000"/>
              </a:spcBef>
              <a:spcAft>
                <a:spcPts val="0"/>
              </a:spcAft>
              <a:buClrTx/>
              <a:buSzTx/>
              <a:tabLst/>
              <a:defRPr/>
            </a:pPr>
            <a:r>
              <a:rPr kumimoji="0" lang="en-US" alt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alt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cụ</a:t>
            </a:r>
            <a:r>
              <a:rPr kumimoji="0" lang="en-US" alt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4" name="TextBox 13" descr="n26 fb Tran Phu">
            <a:extLst>
              <a:ext uri="{FF2B5EF4-FFF2-40B4-BE49-F238E27FC236}">
                <a16:creationId xmlns:a16="http://schemas.microsoft.com/office/drawing/2014/main" xmlns="" id="{751D3B0C-375E-4DFD-A52F-6FBC347EBCD0}"/>
              </a:ext>
            </a:extLst>
          </p:cNvPr>
          <p:cNvSpPr txBox="1"/>
          <p:nvPr/>
        </p:nvSpPr>
        <p:spPr>
          <a:xfrm>
            <a:off x="785812" y="3652549"/>
            <a:ext cx="599546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043F6D">
                    <a:lumMod val="50000"/>
                  </a:srgbClr>
                </a:solidFill>
                <a:latin typeface="Cambria" panose="02040503050406030204" pitchFamily="18" charset="0"/>
                <a:ea typeface="Cambria" panose="02040503050406030204" pitchFamily="18" charset="0"/>
              </a:rPr>
              <a:t>1. </a:t>
            </a:r>
            <a:r>
              <a:rPr lang="en-US" sz="4400" dirty="0" err="1">
                <a:solidFill>
                  <a:srgbClr val="043F6D">
                    <a:lumMod val="50000"/>
                  </a:srgbClr>
                </a:solidFill>
                <a:latin typeface="Cambria" panose="02040503050406030204" pitchFamily="18" charset="0"/>
                <a:ea typeface="Cambria" panose="02040503050406030204" pitchFamily="18" charset="0"/>
              </a:rPr>
              <a:t>Điện</a:t>
            </a:r>
            <a:r>
              <a:rPr lang="en-US" sz="4400" dirty="0">
                <a:solidFill>
                  <a:srgbClr val="043F6D">
                    <a:lumMod val="50000"/>
                  </a:srgbClr>
                </a:solidFill>
                <a:latin typeface="Cambria" panose="02040503050406030204" pitchFamily="18" charset="0"/>
                <a:ea typeface="Cambria" panose="02040503050406030204" pitchFamily="18" charset="0"/>
              </a:rPr>
              <a:t> </a:t>
            </a:r>
            <a:r>
              <a:rPr lang="en-US" sz="4400" dirty="0" err="1">
                <a:solidFill>
                  <a:srgbClr val="043F6D">
                    <a:lumMod val="50000"/>
                  </a:srgbClr>
                </a:solidFill>
                <a:latin typeface="Cambria" panose="02040503050406030204" pitchFamily="18" charset="0"/>
                <a:ea typeface="Cambria" panose="02040503050406030204" pitchFamily="18" charset="0"/>
              </a:rPr>
              <a:t>trở</a:t>
            </a:r>
            <a:r>
              <a:rPr lang="en-US" sz="4400" dirty="0">
                <a:solidFill>
                  <a:srgbClr val="043F6D">
                    <a:lumMod val="50000"/>
                  </a:srgbClr>
                </a:solidFill>
                <a:latin typeface="Cambria" panose="02040503050406030204" pitchFamily="18" charset="0"/>
                <a:ea typeface="Cambria" panose="02040503050406030204" pitchFamily="18" charset="0"/>
              </a:rPr>
              <a:t> R = 10</a:t>
            </a:r>
            <a:r>
              <a:rPr lang="el-GR" sz="4400" dirty="0">
                <a:solidFill>
                  <a:srgbClr val="043F6D">
                    <a:lumMod val="50000"/>
                  </a:srgbClr>
                </a:solidFill>
                <a:latin typeface="Cambria" panose="02040503050406030204" pitchFamily="18" charset="0"/>
                <a:ea typeface="Cambria" panose="02040503050406030204" pitchFamily="18" charset="0"/>
              </a:rPr>
              <a:t>Ω</a:t>
            </a:r>
            <a:endPar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endParaRPr>
          </a:p>
        </p:txBody>
      </p:sp>
      <p:sp>
        <p:nvSpPr>
          <p:cNvPr id="15" name="TextBox 14" descr="n26 fb Tran Phu">
            <a:extLst>
              <a:ext uri="{FF2B5EF4-FFF2-40B4-BE49-F238E27FC236}">
                <a16:creationId xmlns:a16="http://schemas.microsoft.com/office/drawing/2014/main" xmlns="" id="{AA055728-D98C-4E42-8E2E-6C542F0BBBD4}"/>
              </a:ext>
            </a:extLst>
          </p:cNvPr>
          <p:cNvSpPr txBox="1"/>
          <p:nvPr/>
        </p:nvSpPr>
        <p:spPr>
          <a:xfrm>
            <a:off x="785812" y="4767865"/>
            <a:ext cx="69423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2.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Đồng</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hồ</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đo</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điện</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đa</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năng</a:t>
            </a:r>
            <a:endPar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endParaRPr>
          </a:p>
        </p:txBody>
      </p:sp>
      <p:sp>
        <p:nvSpPr>
          <p:cNvPr id="16" name="TextBox 15" descr="n26 fb Tran Phu">
            <a:extLst>
              <a:ext uri="{FF2B5EF4-FFF2-40B4-BE49-F238E27FC236}">
                <a16:creationId xmlns:a16="http://schemas.microsoft.com/office/drawing/2014/main" xmlns="" id="{3FF3678D-8625-4B40-9B4E-B7C6E338A10A}"/>
              </a:ext>
            </a:extLst>
          </p:cNvPr>
          <p:cNvSpPr txBox="1"/>
          <p:nvPr/>
        </p:nvSpPr>
        <p:spPr>
          <a:xfrm>
            <a:off x="785812" y="5808379"/>
            <a:ext cx="65829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3.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Bảng</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lắp</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mạch</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điện</a:t>
            </a:r>
            <a:endPar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endParaRPr>
          </a:p>
        </p:txBody>
      </p:sp>
      <p:pic>
        <p:nvPicPr>
          <p:cNvPr id="17" name="Picture 16" descr="n26 fb Tran Phu">
            <a:extLst>
              <a:ext uri="{FF2B5EF4-FFF2-40B4-BE49-F238E27FC236}">
                <a16:creationId xmlns:a16="http://schemas.microsoft.com/office/drawing/2014/main" xmlns="" id="{B4AFCEBE-0753-49C9-8077-E309A8BD39C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7850287" y="2705100"/>
            <a:ext cx="9326661" cy="6340787"/>
          </a:xfrm>
          <a:prstGeom prst="rect">
            <a:avLst/>
          </a:prstGeom>
        </p:spPr>
      </p:pic>
      <p:sp>
        <p:nvSpPr>
          <p:cNvPr id="21" name="TextBox 20" descr="n26 fb Tran Phu">
            <a:extLst>
              <a:ext uri="{FF2B5EF4-FFF2-40B4-BE49-F238E27FC236}">
                <a16:creationId xmlns:a16="http://schemas.microsoft.com/office/drawing/2014/main" xmlns="" id="{8F7ECC62-F28C-4CB7-8478-43EE76A941ED}"/>
              </a:ext>
            </a:extLst>
          </p:cNvPr>
          <p:cNvSpPr txBox="1"/>
          <p:nvPr/>
        </p:nvSpPr>
        <p:spPr>
          <a:xfrm>
            <a:off x="805865" y="6762207"/>
            <a:ext cx="65829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4.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Dây</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nối</a:t>
            </a:r>
            <a:endPar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endParaRPr>
          </a:p>
        </p:txBody>
      </p:sp>
      <p:sp>
        <p:nvSpPr>
          <p:cNvPr id="25" name="TextBox 24" descr="n26 fb Tran Phu">
            <a:extLst>
              <a:ext uri="{FF2B5EF4-FFF2-40B4-BE49-F238E27FC236}">
                <a16:creationId xmlns:a16="http://schemas.microsoft.com/office/drawing/2014/main" xmlns="" id="{A6D4803A-92C0-4382-952E-C7ABB3954863}"/>
              </a:ext>
            </a:extLst>
          </p:cNvPr>
          <p:cNvSpPr txBox="1"/>
          <p:nvPr/>
        </p:nvSpPr>
        <p:spPr>
          <a:xfrm>
            <a:off x="795839" y="7716035"/>
            <a:ext cx="658296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5.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Máy</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phát</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âm</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tần</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máy</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phát</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tần</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số</a:t>
            </a:r>
            <a:r>
              <a:rPr kumimoji="0" lang="en-US" sz="4400" b="0" i="0" u="none" strike="noStrike" kern="1200" cap="none" spc="0" normalizeH="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endPar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endParaRPr>
          </a:p>
        </p:txBody>
      </p:sp>
      <p:sp>
        <p:nvSpPr>
          <p:cNvPr id="26" name="TextBox 51" descr="n26 fb Tran Phu">
            <a:extLst>
              <a:ext uri="{FF2B5EF4-FFF2-40B4-BE49-F238E27FC236}">
                <a16:creationId xmlns:a16="http://schemas.microsoft.com/office/drawing/2014/main" xmlns="" id="{87331774-91AD-4F8F-8D0D-AA60C434EF79}"/>
              </a:ext>
            </a:extLst>
          </p:cNvPr>
          <p:cNvSpPr txBox="1"/>
          <p:nvPr/>
        </p:nvSpPr>
        <p:spPr>
          <a:xfrm>
            <a:off x="762000" y="255602"/>
            <a:ext cx="15829547" cy="1609480"/>
          </a:xfrm>
          <a:prstGeom prst="rect">
            <a:avLst/>
          </a:prstGeom>
        </p:spPr>
        <p:txBody>
          <a:bodyPr wrap="square" lIns="0" tIns="0" rIns="0" bIns="0" rtlCol="0" anchor="t">
            <a:spAutoFit/>
          </a:bodyPr>
          <a:lstStyle/>
          <a:p>
            <a:pPr marL="0" marR="0" lvl="0" indent="0" algn="just" defTabSz="914400" rtl="0" eaLnBrk="1" fontAlgn="auto" latinLnBrk="0" hangingPunct="1">
              <a:lnSpc>
                <a:spcPts val="6644"/>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Mục</a:t>
            </a:r>
            <a:r>
              <a:rPr kumimoji="0" 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đích</a:t>
            </a:r>
            <a:r>
              <a:rPr kumimoji="0" 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Đo</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tần</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áp</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giữa</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hai</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trở</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R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đoạn</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mạch</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chứa</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trở</a:t>
            </a: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R.</a:t>
            </a:r>
          </a:p>
        </p:txBody>
      </p:sp>
      <p:sp>
        <p:nvSpPr>
          <p:cNvPr id="27" name="Freeform 2" descr="n26 fb Tran Phu">
            <a:extLst>
              <a:ext uri="{FF2B5EF4-FFF2-40B4-BE49-F238E27FC236}">
                <a16:creationId xmlns:a16="http://schemas.microsoft.com/office/drawing/2014/main" xmlns="" id="{F7D173F7-092C-4135-A437-876BD0DF0C7A}"/>
              </a:ext>
            </a:extLst>
          </p:cNvPr>
          <p:cNvSpPr/>
          <p:nvPr/>
        </p:nvSpPr>
        <p:spPr>
          <a:xfrm flipH="1">
            <a:off x="-5562158" y="-595369"/>
            <a:ext cx="13290330" cy="1836482"/>
          </a:xfrm>
          <a:custGeom>
            <a:avLst/>
            <a:gdLst/>
            <a:ahLst/>
            <a:cxnLst/>
            <a:rect l="l" t="t" r="r" b="b"/>
            <a:pathLst>
              <a:path w="13290330" h="1836482">
                <a:moveTo>
                  <a:pt x="13290330" y="0"/>
                </a:moveTo>
                <a:lnTo>
                  <a:pt x="0" y="0"/>
                </a:lnTo>
                <a:lnTo>
                  <a:pt x="0" y="1836482"/>
                </a:lnTo>
                <a:lnTo>
                  <a:pt x="13290330" y="1836482"/>
                </a:lnTo>
                <a:lnTo>
                  <a:pt x="1329033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8" name="Freeform 3" descr="n26 fb Tran Phu">
            <a:extLst>
              <a:ext uri="{FF2B5EF4-FFF2-40B4-BE49-F238E27FC236}">
                <a16:creationId xmlns:a16="http://schemas.microsoft.com/office/drawing/2014/main" xmlns="" id="{823C967B-7ADB-4F31-B940-028D1BF27A2F}"/>
              </a:ext>
            </a:extLst>
          </p:cNvPr>
          <p:cNvSpPr/>
          <p:nvPr/>
        </p:nvSpPr>
        <p:spPr>
          <a:xfrm rot="-10800000" flipH="1">
            <a:off x="8839200" y="8820454"/>
            <a:ext cx="13290330" cy="1836482"/>
          </a:xfrm>
          <a:custGeom>
            <a:avLst/>
            <a:gdLst/>
            <a:ahLst/>
            <a:cxnLst/>
            <a:rect l="l" t="t" r="r" b="b"/>
            <a:pathLst>
              <a:path w="13290330" h="1836482">
                <a:moveTo>
                  <a:pt x="13290331" y="0"/>
                </a:moveTo>
                <a:lnTo>
                  <a:pt x="0" y="0"/>
                </a:lnTo>
                <a:lnTo>
                  <a:pt x="0" y="1836482"/>
                </a:lnTo>
                <a:lnTo>
                  <a:pt x="13290331" y="1836482"/>
                </a:lnTo>
                <a:lnTo>
                  <a:pt x="1329033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1670168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1"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grpSp>
        <p:nvGrpSpPr>
          <p:cNvPr id="2" name="Group 2" descr="n26 fb Tran Phu"/>
          <p:cNvGrpSpPr/>
          <p:nvPr/>
        </p:nvGrpSpPr>
        <p:grpSpPr>
          <a:xfrm>
            <a:off x="6760109" y="1232203"/>
            <a:ext cx="10498909" cy="8766600"/>
            <a:chOff x="0" y="0"/>
            <a:chExt cx="14302208" cy="10431615"/>
          </a:xfrm>
        </p:grpSpPr>
        <p:sp>
          <p:nvSpPr>
            <p:cNvPr id="3" name="Freeform 3"/>
            <p:cNvSpPr/>
            <p:nvPr/>
          </p:nvSpPr>
          <p:spPr>
            <a:xfrm>
              <a:off x="31750" y="31750"/>
              <a:ext cx="14238708" cy="10368115"/>
            </a:xfrm>
            <a:custGeom>
              <a:avLst/>
              <a:gdLst/>
              <a:ahLst/>
              <a:cxnLst/>
              <a:rect l="l" t="t" r="r" b="b"/>
              <a:pathLst>
                <a:path w="14238708" h="10368115">
                  <a:moveTo>
                    <a:pt x="14145997" y="10368115"/>
                  </a:moveTo>
                  <a:lnTo>
                    <a:pt x="92710" y="10368115"/>
                  </a:lnTo>
                  <a:cubicBezTo>
                    <a:pt x="41910" y="10368115"/>
                    <a:pt x="0" y="10326205"/>
                    <a:pt x="0" y="10275405"/>
                  </a:cubicBezTo>
                  <a:lnTo>
                    <a:pt x="0" y="92710"/>
                  </a:lnTo>
                  <a:cubicBezTo>
                    <a:pt x="0" y="41910"/>
                    <a:pt x="41910" y="0"/>
                    <a:pt x="92710" y="0"/>
                  </a:cubicBezTo>
                  <a:lnTo>
                    <a:pt x="14144727" y="0"/>
                  </a:lnTo>
                  <a:cubicBezTo>
                    <a:pt x="14195527" y="0"/>
                    <a:pt x="14237438" y="41910"/>
                    <a:pt x="14237438" y="92710"/>
                  </a:cubicBezTo>
                  <a:lnTo>
                    <a:pt x="14237438" y="10274136"/>
                  </a:lnTo>
                  <a:cubicBezTo>
                    <a:pt x="14238708" y="10326205"/>
                    <a:pt x="14196797" y="10368115"/>
                    <a:pt x="14145997" y="10368115"/>
                  </a:cubicBezTo>
                  <a:close/>
                </a:path>
              </a:pathLst>
            </a:custGeom>
            <a:solidFill>
              <a:srgbClr val="FFFEF7"/>
            </a:solidFill>
          </p:spPr>
          <p:txBody>
            <a:bodyPr/>
            <a:lstStyle/>
            <a:p>
              <a:endParaRPr lang="en-US"/>
            </a:p>
          </p:txBody>
        </p:sp>
        <p:sp>
          <p:nvSpPr>
            <p:cNvPr id="4" name="Freeform 4"/>
            <p:cNvSpPr/>
            <p:nvPr/>
          </p:nvSpPr>
          <p:spPr>
            <a:xfrm>
              <a:off x="0" y="0"/>
              <a:ext cx="14302208" cy="10431616"/>
            </a:xfrm>
            <a:custGeom>
              <a:avLst/>
              <a:gdLst/>
              <a:ahLst/>
              <a:cxnLst/>
              <a:rect l="l" t="t" r="r" b="b"/>
              <a:pathLst>
                <a:path w="14302208" h="10431616">
                  <a:moveTo>
                    <a:pt x="14177747" y="59690"/>
                  </a:moveTo>
                  <a:cubicBezTo>
                    <a:pt x="14213308" y="59690"/>
                    <a:pt x="14242518" y="88900"/>
                    <a:pt x="14242518" y="124460"/>
                  </a:cubicBezTo>
                  <a:lnTo>
                    <a:pt x="14242518" y="10307155"/>
                  </a:lnTo>
                  <a:cubicBezTo>
                    <a:pt x="14242518" y="10342716"/>
                    <a:pt x="14213308" y="10371926"/>
                    <a:pt x="14177747" y="10371926"/>
                  </a:cubicBezTo>
                  <a:lnTo>
                    <a:pt x="124460" y="10371926"/>
                  </a:lnTo>
                  <a:cubicBezTo>
                    <a:pt x="88900" y="10371926"/>
                    <a:pt x="59690" y="10342716"/>
                    <a:pt x="59690" y="10307155"/>
                  </a:cubicBezTo>
                  <a:lnTo>
                    <a:pt x="59690" y="124460"/>
                  </a:lnTo>
                  <a:cubicBezTo>
                    <a:pt x="59690" y="88900"/>
                    <a:pt x="88900" y="59690"/>
                    <a:pt x="124460" y="59690"/>
                  </a:cubicBezTo>
                  <a:lnTo>
                    <a:pt x="14177749" y="59690"/>
                  </a:lnTo>
                  <a:moveTo>
                    <a:pt x="14177749" y="0"/>
                  </a:moveTo>
                  <a:lnTo>
                    <a:pt x="124460" y="0"/>
                  </a:lnTo>
                  <a:cubicBezTo>
                    <a:pt x="55880" y="0"/>
                    <a:pt x="0" y="55880"/>
                    <a:pt x="0" y="124460"/>
                  </a:cubicBezTo>
                  <a:lnTo>
                    <a:pt x="0" y="10307155"/>
                  </a:lnTo>
                  <a:cubicBezTo>
                    <a:pt x="0" y="10375736"/>
                    <a:pt x="55880" y="10431616"/>
                    <a:pt x="124460" y="10431616"/>
                  </a:cubicBezTo>
                  <a:lnTo>
                    <a:pt x="14177749" y="10431616"/>
                  </a:lnTo>
                  <a:cubicBezTo>
                    <a:pt x="14246327" y="10431616"/>
                    <a:pt x="14302208" y="10375736"/>
                    <a:pt x="14302208" y="10307155"/>
                  </a:cubicBezTo>
                  <a:lnTo>
                    <a:pt x="14302208" y="124460"/>
                  </a:lnTo>
                  <a:cubicBezTo>
                    <a:pt x="14302208" y="55880"/>
                    <a:pt x="14246327" y="0"/>
                    <a:pt x="14177749" y="0"/>
                  </a:cubicBezTo>
                  <a:close/>
                </a:path>
              </a:pathLst>
            </a:custGeom>
            <a:solidFill>
              <a:srgbClr val="191919"/>
            </a:solidFill>
          </p:spPr>
          <p:txBody>
            <a:bodyPr/>
            <a:lstStyle/>
            <a:p>
              <a:endParaRPr lang="en-US"/>
            </a:p>
          </p:txBody>
        </p:sp>
      </p:grpSp>
      <p:sp>
        <p:nvSpPr>
          <p:cNvPr id="5" name="Freeform 5" descr="n26 fb Tran Phu"/>
          <p:cNvSpPr/>
          <p:nvPr/>
        </p:nvSpPr>
        <p:spPr>
          <a:xfrm>
            <a:off x="0" y="1829710"/>
            <a:ext cx="6786217" cy="7838714"/>
          </a:xfrm>
          <a:custGeom>
            <a:avLst/>
            <a:gdLst/>
            <a:ahLst/>
            <a:cxnLst/>
            <a:rect l="l" t="t" r="r" b="b"/>
            <a:pathLst>
              <a:path w="7628315" h="9557115">
                <a:moveTo>
                  <a:pt x="0" y="0"/>
                </a:moveTo>
                <a:lnTo>
                  <a:pt x="7628316" y="0"/>
                </a:lnTo>
                <a:lnTo>
                  <a:pt x="7628316" y="9557114"/>
                </a:lnTo>
                <a:lnTo>
                  <a:pt x="0" y="95571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11" name="TextBox 11" descr="n26 fb Tran Phu"/>
          <p:cNvSpPr txBox="1"/>
          <p:nvPr/>
        </p:nvSpPr>
        <p:spPr>
          <a:xfrm rot="-466770">
            <a:off x="494872" y="2424658"/>
            <a:ext cx="5181141" cy="2031325"/>
          </a:xfrm>
          <a:prstGeom prst="rect">
            <a:avLst/>
          </a:prstGeom>
          <a:solidFill>
            <a:schemeClr val="bg2">
              <a:lumMod val="90000"/>
            </a:schemeClr>
          </a:solidFill>
        </p:spPr>
        <p:txBody>
          <a:bodyPr wrap="square" lIns="0" tIns="0" rIns="0" bIns="0" rtlCol="0" anchor="t">
            <a:spAutoFit/>
          </a:bodyPr>
          <a:lstStyle/>
          <a:p>
            <a:pPr algn="ctr">
              <a:spcBef>
                <a:spcPct val="0"/>
              </a:spcBef>
            </a:pPr>
            <a:r>
              <a:rPr lang="en-US" sz="4400" b="1" dirty="0" err="1">
                <a:solidFill>
                  <a:srgbClr val="000000"/>
                </a:solidFill>
                <a:latin typeface="Cambria" panose="02040503050406030204" pitchFamily="18" charset="0"/>
                <a:ea typeface="Cambria" panose="02040503050406030204" pitchFamily="18" charset="0"/>
              </a:rPr>
              <a:t>Bảng</a:t>
            </a:r>
            <a:r>
              <a:rPr lang="en-US" sz="4400" b="1" dirty="0">
                <a:solidFill>
                  <a:srgbClr val="000000"/>
                </a:solidFill>
                <a:latin typeface="Cambria" panose="02040503050406030204" pitchFamily="18" charset="0"/>
                <a:ea typeface="Cambria" panose="02040503050406030204" pitchFamily="18" charset="0"/>
              </a:rPr>
              <a:t> 1.1: </a:t>
            </a:r>
            <a:r>
              <a:rPr lang="en-US" sz="4400" dirty="0" err="1">
                <a:solidFill>
                  <a:srgbClr val="000000"/>
                </a:solidFill>
                <a:latin typeface="Cambria" panose="02040503050406030204" pitchFamily="18" charset="0"/>
                <a:ea typeface="Cambria" panose="02040503050406030204" pitchFamily="18" charset="0"/>
              </a:rPr>
              <a:t>Bảng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minh</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họa</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giá</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trị</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tần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số</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của</a:t>
            </a:r>
            <a:r>
              <a:rPr lang="en-US" sz="4400" dirty="0">
                <a:solidFill>
                  <a:srgbClr val="000000"/>
                </a:solidFill>
                <a:latin typeface="Cambria" panose="02040503050406030204" pitchFamily="18" charset="0"/>
                <a:ea typeface="Cambria" panose="02040503050406030204" pitchFamily="18" charset="0"/>
              </a:rPr>
              <a:t> DĐXC</a:t>
            </a:r>
          </a:p>
        </p:txBody>
      </p:sp>
      <p:sp>
        <p:nvSpPr>
          <p:cNvPr id="18" name="Freeform 18" descr="n26 fb Tran Phu"/>
          <p:cNvSpPr/>
          <p:nvPr/>
        </p:nvSpPr>
        <p:spPr>
          <a:xfrm rot="-1568932">
            <a:off x="6508004" y="8848111"/>
            <a:ext cx="1144336" cy="1640625"/>
          </a:xfrm>
          <a:custGeom>
            <a:avLst/>
            <a:gdLst/>
            <a:ahLst/>
            <a:cxnLst/>
            <a:rect l="l" t="t" r="r" b="b"/>
            <a:pathLst>
              <a:path w="1144336" h="1640625">
                <a:moveTo>
                  <a:pt x="0" y="0"/>
                </a:moveTo>
                <a:lnTo>
                  <a:pt x="1144337" y="0"/>
                </a:lnTo>
                <a:lnTo>
                  <a:pt x="1144337" y="1640626"/>
                </a:lnTo>
                <a:lnTo>
                  <a:pt x="0" y="16406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Freeform 19" descr="n26 fb Tran Phu"/>
          <p:cNvSpPr/>
          <p:nvPr/>
        </p:nvSpPr>
        <p:spPr>
          <a:xfrm rot="5027046">
            <a:off x="16282896" y="916013"/>
            <a:ext cx="1514128" cy="1379233"/>
          </a:xfrm>
          <a:custGeom>
            <a:avLst/>
            <a:gdLst/>
            <a:ahLst/>
            <a:cxnLst/>
            <a:rect l="l" t="t" r="r" b="b"/>
            <a:pathLst>
              <a:path w="1514128" h="1379233">
                <a:moveTo>
                  <a:pt x="0" y="0"/>
                </a:moveTo>
                <a:lnTo>
                  <a:pt x="1514129" y="0"/>
                </a:lnTo>
                <a:lnTo>
                  <a:pt x="1514129" y="1379234"/>
                </a:lnTo>
                <a:lnTo>
                  <a:pt x="0" y="13792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TextBox 51" descr="n26 fb Tran Phu">
            <a:extLst>
              <a:ext uri="{FF2B5EF4-FFF2-40B4-BE49-F238E27FC236}">
                <a16:creationId xmlns:a16="http://schemas.microsoft.com/office/drawing/2014/main" xmlns="" id="{2580430E-F172-4739-A137-BB4CE1A26CF8}"/>
              </a:ext>
            </a:extLst>
          </p:cNvPr>
          <p:cNvSpPr txBox="1"/>
          <p:nvPr/>
        </p:nvSpPr>
        <p:spPr>
          <a:xfrm>
            <a:off x="564023" y="278217"/>
            <a:ext cx="15829547" cy="763094"/>
          </a:xfrm>
          <a:prstGeom prst="rect">
            <a:avLst/>
          </a:prstGeom>
        </p:spPr>
        <p:txBody>
          <a:bodyPr wrap="square" lIns="0" tIns="0" rIns="0" bIns="0" rtlCol="0" anchor="t">
            <a:spAutoFit/>
          </a:bodyPr>
          <a:lstStyle/>
          <a:p>
            <a:pPr marL="0" marR="0" lvl="0" indent="0" algn="just" defTabSz="914400" rtl="0" eaLnBrk="1" fontAlgn="auto" latinLnBrk="0" hangingPunct="1">
              <a:lnSpc>
                <a:spcPts val="6644"/>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tần</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chiều</a:t>
            </a:r>
            <a:endPar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2" name="Picture 21" descr="n26 fb Tran Phu">
            <a:extLst>
              <a:ext uri="{FF2B5EF4-FFF2-40B4-BE49-F238E27FC236}">
                <a16:creationId xmlns:a16="http://schemas.microsoft.com/office/drawing/2014/main" xmlns="" id="{48E6C2F3-3957-4B62-81CB-D94FB8D238B8}"/>
              </a:ext>
            </a:extLst>
          </p:cNvPr>
          <p:cNvPicPr>
            <a:picLocks noChangeAspect="1"/>
          </p:cNvPicPr>
          <p:nvPr/>
        </p:nvPicPr>
        <p:blipFill>
          <a:blip r:embed="rId8"/>
          <a:stretch>
            <a:fillRect/>
          </a:stretch>
        </p:blipFill>
        <p:spPr>
          <a:xfrm rot="21153724">
            <a:off x="1049272" y="4459538"/>
            <a:ext cx="5055639" cy="4456858"/>
          </a:xfrm>
          <a:prstGeom prst="rect">
            <a:avLst/>
          </a:prstGeom>
        </p:spPr>
      </p:pic>
      <p:sp>
        <p:nvSpPr>
          <p:cNvPr id="23" name="TextBox 51" descr="n26 fb Tran Phu">
            <a:extLst>
              <a:ext uri="{FF2B5EF4-FFF2-40B4-BE49-F238E27FC236}">
                <a16:creationId xmlns:a16="http://schemas.microsoft.com/office/drawing/2014/main" xmlns="" id="{C7DB262E-816E-4FAE-B6AF-CE88F12CC55C}"/>
              </a:ext>
            </a:extLst>
          </p:cNvPr>
          <p:cNvSpPr txBox="1"/>
          <p:nvPr/>
        </p:nvSpPr>
        <p:spPr>
          <a:xfrm>
            <a:off x="7026303" y="1218201"/>
            <a:ext cx="15829547" cy="2031325"/>
          </a:xfrm>
          <a:prstGeom prst="rect">
            <a:avLst/>
          </a:prstGeom>
        </p:spPr>
        <p:txBody>
          <a:bodyPr wrap="square" lIns="0" tIns="0" rIns="0" bIns="0" rtlCol="0" anchor="t">
            <a:spAutoFit/>
          </a:bodyPr>
          <a:lstStyle/>
          <a:p>
            <a:pPr marL="571500" marR="0" lvl="0" indent="-571500"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kế</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phương</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án</a:t>
            </a:r>
            <a:r>
              <a:rPr kumimoji="0" 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endPar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a:p>
            <a:pPr marL="571500" marR="0" lvl="0" indent="-571500" algn="just" defTabSz="914400" rtl="0" eaLnBrk="1" fontAlgn="auto" latinLnBrk="0" hangingPunct="1">
              <a:spcBef>
                <a:spcPts val="0"/>
              </a:spcBef>
              <a:spcAft>
                <a:spcPts val="0"/>
              </a:spcAft>
              <a:buClrTx/>
              <a:buSzTx/>
              <a:buFontTx/>
              <a:buChar char="-"/>
              <a:tabLst/>
              <a:defRPr/>
            </a:pP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Tìm</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hiểu</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các</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dụng</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cụ</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thực</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hành</a:t>
            </a:r>
            <a:endPar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endParaRPr>
          </a:p>
          <a:p>
            <a:pPr marL="571500" marR="0" lvl="0" indent="-571500" algn="just" defTabSz="914400" rtl="0" eaLnBrk="1" fontAlgn="auto" latinLnBrk="0" hangingPunct="1">
              <a:spcBef>
                <a:spcPts val="0"/>
              </a:spcBef>
              <a:spcAft>
                <a:spcPts val="0"/>
              </a:spcAft>
              <a:buClrTx/>
              <a:buSzTx/>
              <a:buFontTx/>
              <a:buChar char="-"/>
              <a:tabLst/>
              <a:defRPr/>
            </a:pPr>
            <a:r>
              <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V</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ẽ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sơ</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đồ</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mạch</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điện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đo</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tần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số</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DĐXC</a:t>
            </a:r>
            <a:endPar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4" name="TextBox 51" descr="n26 fb Tran Phu">
            <a:extLst>
              <a:ext uri="{FF2B5EF4-FFF2-40B4-BE49-F238E27FC236}">
                <a16:creationId xmlns:a16="http://schemas.microsoft.com/office/drawing/2014/main" xmlns="" id="{D6137F0A-8298-4A55-AF8D-4F5F3ABA8499}"/>
              </a:ext>
            </a:extLst>
          </p:cNvPr>
          <p:cNvSpPr txBox="1"/>
          <p:nvPr/>
        </p:nvSpPr>
        <p:spPr>
          <a:xfrm>
            <a:off x="7026303" y="3276208"/>
            <a:ext cx="10013657" cy="6771084"/>
          </a:xfrm>
          <a:prstGeom prst="rect">
            <a:avLst/>
          </a:prstGeom>
        </p:spPr>
        <p:txBody>
          <a:bodyPr wrap="square" lIns="0" tIns="0" rIns="0" bIns="0" rtlCol="0" anchor="t">
            <a:spAutoFit/>
          </a:bodyPr>
          <a:lstStyle/>
          <a:p>
            <a:pPr marL="571500" marR="0" lvl="0" indent="-571500"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Tiến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p>
          <a:p>
            <a:pPr marL="571500" marR="0" lvl="0" indent="-571500" algn="just" defTabSz="914400" rtl="0" eaLnBrk="1" fontAlgn="auto" latinLnBrk="0" hangingPunct="1">
              <a:spcBef>
                <a:spcPts val="0"/>
              </a:spcBef>
              <a:spcAft>
                <a:spcPts val="0"/>
              </a:spcAft>
              <a:buClrTx/>
              <a:buSzTx/>
              <a:buFontTx/>
              <a:buChar char="-"/>
              <a:tabLst/>
              <a:defRPr/>
            </a:pPr>
            <a:r>
              <a:rPr kumimoji="0" lang="en-US" sz="44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Lắp</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ráp</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dụng</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cụ</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theo</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sơ</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đồ</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mạch</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điện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đề</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xuất</a:t>
            </a:r>
            <a:endPar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endParaRPr>
          </a:p>
          <a:p>
            <a:pPr marL="571500" marR="0" lvl="0" indent="-571500" algn="just" defTabSz="914400" rtl="0" eaLnBrk="1" fontAlgn="auto" latinLnBrk="0" hangingPunct="1">
              <a:spcBef>
                <a:spcPts val="0"/>
              </a:spcBef>
              <a:spcAft>
                <a:spcPts val="0"/>
              </a:spcAft>
              <a:buClrTx/>
              <a:buSzTx/>
              <a:buFontTx/>
              <a:buChar char="-"/>
              <a:tabLst/>
              <a:defRPr/>
            </a:pP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Đặt</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tần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số</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đầu</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ra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máy</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phát</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âm</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tần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ở 50 Hz</a:t>
            </a:r>
          </a:p>
          <a:p>
            <a:pPr marL="571500" marR="0" lvl="0" indent="-571500" algn="just" defTabSz="914400" rtl="0" eaLnBrk="1" fontAlgn="auto" latinLnBrk="0" hangingPunct="1">
              <a:spcBef>
                <a:spcPts val="0"/>
              </a:spcBef>
              <a:spcAft>
                <a:spcPts val="0"/>
              </a:spcAft>
              <a:buClrTx/>
              <a:buSzTx/>
              <a:buFontTx/>
              <a:buChar char="-"/>
              <a:tabLst/>
              <a:defRPr/>
            </a:pP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Điều</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chỉnh</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máy</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phát</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âm</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tần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để</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điện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áp</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đầu</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ra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lần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lượt</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là</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1,0V; 1,5V; 2,0V</a:t>
            </a:r>
          </a:p>
          <a:p>
            <a:pPr marL="571500" marR="0" lvl="0" indent="-571500" algn="just" defTabSz="914400" rtl="0" eaLnBrk="1" fontAlgn="auto" latinLnBrk="0" hangingPunct="1">
              <a:spcBef>
                <a:spcPts val="0"/>
              </a:spcBef>
              <a:spcAft>
                <a:spcPts val="0"/>
              </a:spcAft>
              <a:buClrTx/>
              <a:buSzTx/>
              <a:buFontTx/>
              <a:buChar char="-"/>
              <a:tabLst/>
              <a:defRPr/>
            </a:pP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Đọc</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giá</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trị</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tần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số</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dòng</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điện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xoay</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chiều</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trên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đồng</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hồ</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đo</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điện</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đa</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năng</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và</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ghi</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vào</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vở</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theo</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mẫu</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ở </a:t>
            </a:r>
            <a:r>
              <a:rPr lang="en-US" sz="4400" dirty="0" err="1">
                <a:solidFill>
                  <a:srgbClr val="1C0052"/>
                </a:solidFill>
                <a:latin typeface="Cambria" panose="02040503050406030204" pitchFamily="18" charset="0"/>
                <a:ea typeface="Cambria" panose="02040503050406030204" pitchFamily="18" charset="0"/>
                <a:cs typeface="Arial" panose="020B0604020202020204" pitchFamily="34" charset="0"/>
              </a:rPr>
              <a:t>bảng</a:t>
            </a:r>
            <a:r>
              <a:rPr lang="en-US" sz="4400" dirty="0">
                <a:solidFill>
                  <a:srgbClr val="1C0052"/>
                </a:solidFill>
                <a:latin typeface="Cambria" panose="02040503050406030204" pitchFamily="18" charset="0"/>
                <a:ea typeface="Cambria" panose="02040503050406030204" pitchFamily="18" charset="0"/>
                <a:cs typeface="Arial" panose="020B0604020202020204" pitchFamily="34" charset="0"/>
              </a:rPr>
              <a:t> 1.1</a:t>
            </a:r>
            <a:endPar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5" name="Freeform 2" descr="n26 fb Tran Phu">
            <a:extLst>
              <a:ext uri="{FF2B5EF4-FFF2-40B4-BE49-F238E27FC236}">
                <a16:creationId xmlns:a16="http://schemas.microsoft.com/office/drawing/2014/main" xmlns="" id="{50E8251D-003E-4B56-93EC-1FE36EA7D52C}"/>
              </a:ext>
            </a:extLst>
          </p:cNvPr>
          <p:cNvSpPr/>
          <p:nvPr/>
        </p:nvSpPr>
        <p:spPr>
          <a:xfrm flipH="1">
            <a:off x="-6896443" y="-640024"/>
            <a:ext cx="13290330" cy="1836482"/>
          </a:xfrm>
          <a:custGeom>
            <a:avLst/>
            <a:gdLst/>
            <a:ahLst/>
            <a:cxnLst/>
            <a:rect l="l" t="t" r="r" b="b"/>
            <a:pathLst>
              <a:path w="13290330" h="1836482">
                <a:moveTo>
                  <a:pt x="13290330" y="0"/>
                </a:moveTo>
                <a:lnTo>
                  <a:pt x="0" y="0"/>
                </a:lnTo>
                <a:lnTo>
                  <a:pt x="0" y="1836482"/>
                </a:lnTo>
                <a:lnTo>
                  <a:pt x="13290330" y="1836482"/>
                </a:lnTo>
                <a:lnTo>
                  <a:pt x="1329033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6" name="Freeform 3" descr="n26 fb Tran Phu">
            <a:extLst>
              <a:ext uri="{FF2B5EF4-FFF2-40B4-BE49-F238E27FC236}">
                <a16:creationId xmlns:a16="http://schemas.microsoft.com/office/drawing/2014/main" xmlns="" id="{CB99CFFA-C335-44E7-8C4E-C6C89C9A7EE1}"/>
              </a:ext>
            </a:extLst>
          </p:cNvPr>
          <p:cNvSpPr/>
          <p:nvPr/>
        </p:nvSpPr>
        <p:spPr>
          <a:xfrm rot="-10800000" flipH="1">
            <a:off x="9220200" y="9314723"/>
            <a:ext cx="13290330" cy="1836482"/>
          </a:xfrm>
          <a:custGeom>
            <a:avLst/>
            <a:gdLst/>
            <a:ahLst/>
            <a:cxnLst/>
            <a:rect l="l" t="t" r="r" b="b"/>
            <a:pathLst>
              <a:path w="13290330" h="1836482">
                <a:moveTo>
                  <a:pt x="13290331" y="0"/>
                </a:moveTo>
                <a:lnTo>
                  <a:pt x="0" y="0"/>
                </a:lnTo>
                <a:lnTo>
                  <a:pt x="0" y="1836482"/>
                </a:lnTo>
                <a:lnTo>
                  <a:pt x="13290331" y="1836482"/>
                </a:lnTo>
                <a:lnTo>
                  <a:pt x="13290331"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grpSp>
        <p:nvGrpSpPr>
          <p:cNvPr id="2" name="Group 2" descr="n26 fb Tran Phu"/>
          <p:cNvGrpSpPr/>
          <p:nvPr/>
        </p:nvGrpSpPr>
        <p:grpSpPr>
          <a:xfrm>
            <a:off x="6760109" y="1232203"/>
            <a:ext cx="11047385" cy="8766600"/>
            <a:chOff x="0" y="0"/>
            <a:chExt cx="14302208" cy="10431615"/>
          </a:xfrm>
        </p:grpSpPr>
        <p:sp>
          <p:nvSpPr>
            <p:cNvPr id="3" name="Freeform 3"/>
            <p:cNvSpPr/>
            <p:nvPr/>
          </p:nvSpPr>
          <p:spPr>
            <a:xfrm>
              <a:off x="31750" y="31750"/>
              <a:ext cx="14238708" cy="10368115"/>
            </a:xfrm>
            <a:custGeom>
              <a:avLst/>
              <a:gdLst/>
              <a:ahLst/>
              <a:cxnLst/>
              <a:rect l="l" t="t" r="r" b="b"/>
              <a:pathLst>
                <a:path w="14238708" h="10368115">
                  <a:moveTo>
                    <a:pt x="14145997" y="10368115"/>
                  </a:moveTo>
                  <a:lnTo>
                    <a:pt x="92710" y="10368115"/>
                  </a:lnTo>
                  <a:cubicBezTo>
                    <a:pt x="41910" y="10368115"/>
                    <a:pt x="0" y="10326205"/>
                    <a:pt x="0" y="10275405"/>
                  </a:cubicBezTo>
                  <a:lnTo>
                    <a:pt x="0" y="92710"/>
                  </a:lnTo>
                  <a:cubicBezTo>
                    <a:pt x="0" y="41910"/>
                    <a:pt x="41910" y="0"/>
                    <a:pt x="92710" y="0"/>
                  </a:cubicBezTo>
                  <a:lnTo>
                    <a:pt x="14144727" y="0"/>
                  </a:lnTo>
                  <a:cubicBezTo>
                    <a:pt x="14195527" y="0"/>
                    <a:pt x="14237438" y="41910"/>
                    <a:pt x="14237438" y="92710"/>
                  </a:cubicBezTo>
                  <a:lnTo>
                    <a:pt x="14237438" y="10274136"/>
                  </a:lnTo>
                  <a:cubicBezTo>
                    <a:pt x="14238708" y="10326205"/>
                    <a:pt x="14196797" y="10368115"/>
                    <a:pt x="14145997" y="10368115"/>
                  </a:cubicBezTo>
                  <a:close/>
                </a:path>
              </a:pathLst>
            </a:custGeom>
            <a:solidFill>
              <a:srgbClr val="FFFEF7"/>
            </a:solidFill>
          </p:spPr>
          <p:txBody>
            <a:bodyPr/>
            <a:lstStyle/>
            <a:p>
              <a:endParaRPr lang="en-US"/>
            </a:p>
          </p:txBody>
        </p:sp>
        <p:sp>
          <p:nvSpPr>
            <p:cNvPr id="4" name="Freeform 4"/>
            <p:cNvSpPr/>
            <p:nvPr/>
          </p:nvSpPr>
          <p:spPr>
            <a:xfrm>
              <a:off x="0" y="0"/>
              <a:ext cx="14302208" cy="10431616"/>
            </a:xfrm>
            <a:custGeom>
              <a:avLst/>
              <a:gdLst/>
              <a:ahLst/>
              <a:cxnLst/>
              <a:rect l="l" t="t" r="r" b="b"/>
              <a:pathLst>
                <a:path w="14302208" h="10431616">
                  <a:moveTo>
                    <a:pt x="14177747" y="59690"/>
                  </a:moveTo>
                  <a:cubicBezTo>
                    <a:pt x="14213308" y="59690"/>
                    <a:pt x="14242518" y="88900"/>
                    <a:pt x="14242518" y="124460"/>
                  </a:cubicBezTo>
                  <a:lnTo>
                    <a:pt x="14242518" y="10307155"/>
                  </a:lnTo>
                  <a:cubicBezTo>
                    <a:pt x="14242518" y="10342716"/>
                    <a:pt x="14213308" y="10371926"/>
                    <a:pt x="14177747" y="10371926"/>
                  </a:cubicBezTo>
                  <a:lnTo>
                    <a:pt x="124460" y="10371926"/>
                  </a:lnTo>
                  <a:cubicBezTo>
                    <a:pt x="88900" y="10371926"/>
                    <a:pt x="59690" y="10342716"/>
                    <a:pt x="59690" y="10307155"/>
                  </a:cubicBezTo>
                  <a:lnTo>
                    <a:pt x="59690" y="124460"/>
                  </a:lnTo>
                  <a:cubicBezTo>
                    <a:pt x="59690" y="88900"/>
                    <a:pt x="88900" y="59690"/>
                    <a:pt x="124460" y="59690"/>
                  </a:cubicBezTo>
                  <a:lnTo>
                    <a:pt x="14177749" y="59690"/>
                  </a:lnTo>
                  <a:moveTo>
                    <a:pt x="14177749" y="0"/>
                  </a:moveTo>
                  <a:lnTo>
                    <a:pt x="124460" y="0"/>
                  </a:lnTo>
                  <a:cubicBezTo>
                    <a:pt x="55880" y="0"/>
                    <a:pt x="0" y="55880"/>
                    <a:pt x="0" y="124460"/>
                  </a:cubicBezTo>
                  <a:lnTo>
                    <a:pt x="0" y="10307155"/>
                  </a:lnTo>
                  <a:cubicBezTo>
                    <a:pt x="0" y="10375736"/>
                    <a:pt x="55880" y="10431616"/>
                    <a:pt x="124460" y="10431616"/>
                  </a:cubicBezTo>
                  <a:lnTo>
                    <a:pt x="14177749" y="10431616"/>
                  </a:lnTo>
                  <a:cubicBezTo>
                    <a:pt x="14246327" y="10431616"/>
                    <a:pt x="14302208" y="10375736"/>
                    <a:pt x="14302208" y="10307155"/>
                  </a:cubicBezTo>
                  <a:lnTo>
                    <a:pt x="14302208" y="124460"/>
                  </a:lnTo>
                  <a:cubicBezTo>
                    <a:pt x="14302208" y="55880"/>
                    <a:pt x="14246327" y="0"/>
                    <a:pt x="14177749" y="0"/>
                  </a:cubicBezTo>
                  <a:close/>
                </a:path>
              </a:pathLst>
            </a:custGeom>
            <a:solidFill>
              <a:srgbClr val="191919"/>
            </a:solidFill>
          </p:spPr>
          <p:txBody>
            <a:bodyPr/>
            <a:lstStyle/>
            <a:p>
              <a:endParaRPr lang="en-US"/>
            </a:p>
          </p:txBody>
        </p:sp>
      </p:grpSp>
      <p:sp>
        <p:nvSpPr>
          <p:cNvPr id="11" name="TextBox 11" descr="n26 fb Tran Phu"/>
          <p:cNvSpPr txBox="1"/>
          <p:nvPr/>
        </p:nvSpPr>
        <p:spPr>
          <a:xfrm>
            <a:off x="264244" y="2415582"/>
            <a:ext cx="6032122" cy="1846659"/>
          </a:xfrm>
          <a:prstGeom prst="rect">
            <a:avLst/>
          </a:prstGeom>
          <a:solidFill>
            <a:schemeClr val="bg2">
              <a:lumMod val="9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Bảng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Bảng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minh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họa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giá</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trị</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điện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xoay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giữa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điện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trở</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R</a:t>
            </a:r>
          </a:p>
        </p:txBody>
      </p:sp>
      <p:sp>
        <p:nvSpPr>
          <p:cNvPr id="18" name="Freeform 18" descr="n26 fb Tran Phu"/>
          <p:cNvSpPr/>
          <p:nvPr/>
        </p:nvSpPr>
        <p:spPr>
          <a:xfrm rot="-1568932">
            <a:off x="6508004" y="8848111"/>
            <a:ext cx="1144336" cy="1640625"/>
          </a:xfrm>
          <a:custGeom>
            <a:avLst/>
            <a:gdLst/>
            <a:ahLst/>
            <a:cxnLst/>
            <a:rect l="l" t="t" r="r" b="b"/>
            <a:pathLst>
              <a:path w="1144336" h="1640625">
                <a:moveTo>
                  <a:pt x="0" y="0"/>
                </a:moveTo>
                <a:lnTo>
                  <a:pt x="1144337" y="0"/>
                </a:lnTo>
                <a:lnTo>
                  <a:pt x="1144337" y="1640626"/>
                </a:lnTo>
                <a:lnTo>
                  <a:pt x="0" y="16406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9" name="Freeform 19" descr="n26 fb Tran Phu"/>
          <p:cNvSpPr/>
          <p:nvPr/>
        </p:nvSpPr>
        <p:spPr>
          <a:xfrm rot="5027046">
            <a:off x="16282896" y="916013"/>
            <a:ext cx="1514128" cy="1379233"/>
          </a:xfrm>
          <a:custGeom>
            <a:avLst/>
            <a:gdLst/>
            <a:ahLst/>
            <a:cxnLst/>
            <a:rect l="l" t="t" r="r" b="b"/>
            <a:pathLst>
              <a:path w="1514128" h="1379233">
                <a:moveTo>
                  <a:pt x="0" y="0"/>
                </a:moveTo>
                <a:lnTo>
                  <a:pt x="1514129" y="0"/>
                </a:lnTo>
                <a:lnTo>
                  <a:pt x="1514129" y="1379234"/>
                </a:lnTo>
                <a:lnTo>
                  <a:pt x="0" y="13792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0" name="TextBox 51" descr="n26 fb Tran Phu">
            <a:extLst>
              <a:ext uri="{FF2B5EF4-FFF2-40B4-BE49-F238E27FC236}">
                <a16:creationId xmlns:a16="http://schemas.microsoft.com/office/drawing/2014/main" xmlns="" id="{2580430E-F172-4739-A137-BB4CE1A26CF8}"/>
              </a:ext>
            </a:extLst>
          </p:cNvPr>
          <p:cNvSpPr txBox="1"/>
          <p:nvPr/>
        </p:nvSpPr>
        <p:spPr>
          <a:xfrm>
            <a:off x="564023" y="278217"/>
            <a:ext cx="15829547" cy="763094"/>
          </a:xfrm>
          <a:prstGeom prst="rect">
            <a:avLst/>
          </a:prstGeom>
        </p:spPr>
        <p:txBody>
          <a:bodyPr wrap="square" lIns="0" tIns="0" rIns="0" bIns="0" rtlCol="0" anchor="t">
            <a:spAutoFit/>
          </a:bodyPr>
          <a:lstStyle/>
          <a:p>
            <a:pPr marL="0" marR="0" lvl="0" indent="0" algn="just" defTabSz="914400" rtl="0" eaLnBrk="1" fontAlgn="auto" latinLnBrk="0" hangingPunct="1">
              <a:lnSpc>
                <a:spcPts val="6644"/>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B.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áp</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giữa</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hai</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trở</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R</a:t>
            </a:r>
            <a:endPar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3" name="TextBox 51" descr="n26 fb Tran Phu">
            <a:extLst>
              <a:ext uri="{FF2B5EF4-FFF2-40B4-BE49-F238E27FC236}">
                <a16:creationId xmlns:a16="http://schemas.microsoft.com/office/drawing/2014/main" xmlns="" id="{C7DB262E-816E-4FAE-B6AF-CE88F12CC55C}"/>
              </a:ext>
            </a:extLst>
          </p:cNvPr>
          <p:cNvSpPr txBox="1"/>
          <p:nvPr/>
        </p:nvSpPr>
        <p:spPr>
          <a:xfrm>
            <a:off x="7007971" y="1340935"/>
            <a:ext cx="15829547" cy="2031325"/>
          </a:xfrm>
          <a:prstGeom prst="rect">
            <a:avLst/>
          </a:prstGeom>
        </p:spPr>
        <p:txBody>
          <a:bodyPr wrap="square" lIns="0" tIns="0" rIns="0" bIns="0" rtlCol="0" anchor="t">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3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43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kế</a:t>
            </a:r>
            <a:r>
              <a:rPr kumimoji="0" lang="en-US" sz="43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phương</a:t>
            </a:r>
            <a:r>
              <a:rPr kumimoji="0" lang="en-US" sz="43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án</a:t>
            </a:r>
            <a:r>
              <a:rPr kumimoji="0" lang="en-US" sz="43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endPar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hiểu</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cụ</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thực</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hành</a:t>
            </a:r>
            <a:endPar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Vẽ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sơ</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đồ</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mạch</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đo</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áp</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xoay</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chiều</a:t>
            </a:r>
            <a:endPar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4" name="TextBox 51" descr="n26 fb Tran Phu">
            <a:extLst>
              <a:ext uri="{FF2B5EF4-FFF2-40B4-BE49-F238E27FC236}">
                <a16:creationId xmlns:a16="http://schemas.microsoft.com/office/drawing/2014/main" xmlns="" id="{D6137F0A-8298-4A55-AF8D-4F5F3ABA8499}"/>
              </a:ext>
            </a:extLst>
          </p:cNvPr>
          <p:cNvSpPr txBox="1"/>
          <p:nvPr/>
        </p:nvSpPr>
        <p:spPr>
          <a:xfrm>
            <a:off x="6928634" y="3263424"/>
            <a:ext cx="10756666" cy="6617196"/>
          </a:xfrm>
          <a:prstGeom prst="rect">
            <a:avLst/>
          </a:prstGeom>
        </p:spPr>
        <p:txBody>
          <a:bodyPr wrap="square" lIns="0" tIns="0" rIns="0" bIns="0" rtlCol="0" anchor="t">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3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Tiến</a:t>
            </a:r>
            <a:r>
              <a:rPr kumimoji="0" lang="en-US" sz="43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43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Lắp</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ráp</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cụ</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theo</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sơ</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đồ</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mạch</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đề</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xuất</a:t>
            </a:r>
            <a:endPar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chỉnh</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máy</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phát</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âm</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tần</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áp</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ra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luôn</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2,0V</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Thay</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đổi</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tần</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số</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đầu</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ra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máy</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phát</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âm</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tần</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lần</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lượt</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theo</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các</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giá</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trị</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50 Hz, 75 Hz, 100 Hz</a:t>
            </a:r>
            <a:endPar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Đọc</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giá</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trị</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4300" dirty="0" err="1">
                <a:solidFill>
                  <a:srgbClr val="1C0052"/>
                </a:solidFill>
                <a:latin typeface="Cambria" panose="02040503050406030204" pitchFamily="18" charset="0"/>
                <a:ea typeface="Cambria" panose="02040503050406030204" pitchFamily="18" charset="0"/>
                <a:cs typeface="Arial" panose="020B0604020202020204" pitchFamily="34" charset="0"/>
              </a:rPr>
              <a:t>áp</a:t>
            </a:r>
            <a:r>
              <a:rPr lang="en-US" sz="43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trên</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hồ</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đo</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đa</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năng</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ghi</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vở</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theo</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mẫu</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43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bảng</a:t>
            </a:r>
            <a:r>
              <a:rPr kumimoji="0" lang="en-US" sz="43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rPr>
              <a:t> 1.2</a:t>
            </a:r>
          </a:p>
        </p:txBody>
      </p:sp>
      <p:pic>
        <p:nvPicPr>
          <p:cNvPr id="7" name="Picture 6" descr="n26 fb Tran Phu">
            <a:extLst>
              <a:ext uri="{FF2B5EF4-FFF2-40B4-BE49-F238E27FC236}">
                <a16:creationId xmlns:a16="http://schemas.microsoft.com/office/drawing/2014/main" xmlns="" id="{E2395340-BC68-4455-85D9-90F1D5CF9F7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94446" y="4456283"/>
            <a:ext cx="6101919" cy="4954417"/>
          </a:xfrm>
          <a:prstGeom prst="rect">
            <a:avLst/>
          </a:prstGeom>
        </p:spPr>
      </p:pic>
      <p:sp>
        <p:nvSpPr>
          <p:cNvPr id="15" name="Freeform 2" descr="n26 fb Tran Phu">
            <a:extLst>
              <a:ext uri="{FF2B5EF4-FFF2-40B4-BE49-F238E27FC236}">
                <a16:creationId xmlns:a16="http://schemas.microsoft.com/office/drawing/2014/main" xmlns="" id="{2C525360-B210-4E17-B144-A2E1479B3C0B}"/>
              </a:ext>
            </a:extLst>
          </p:cNvPr>
          <p:cNvSpPr/>
          <p:nvPr/>
        </p:nvSpPr>
        <p:spPr>
          <a:xfrm flipH="1">
            <a:off x="-9372600" y="-667136"/>
            <a:ext cx="13290330" cy="1836482"/>
          </a:xfrm>
          <a:custGeom>
            <a:avLst/>
            <a:gdLst/>
            <a:ahLst/>
            <a:cxnLst/>
            <a:rect l="l" t="t" r="r" b="b"/>
            <a:pathLst>
              <a:path w="13290330" h="1836482">
                <a:moveTo>
                  <a:pt x="13290330" y="0"/>
                </a:moveTo>
                <a:lnTo>
                  <a:pt x="0" y="0"/>
                </a:lnTo>
                <a:lnTo>
                  <a:pt x="0" y="1836482"/>
                </a:lnTo>
                <a:lnTo>
                  <a:pt x="13290330" y="1836482"/>
                </a:lnTo>
                <a:lnTo>
                  <a:pt x="1329033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Freeform 3" descr="n26 fb Tran Phu">
            <a:extLst>
              <a:ext uri="{FF2B5EF4-FFF2-40B4-BE49-F238E27FC236}">
                <a16:creationId xmlns:a16="http://schemas.microsoft.com/office/drawing/2014/main" xmlns="" id="{DB9D1AE9-3ACB-4CC3-A592-082FFB46D442}"/>
              </a:ext>
            </a:extLst>
          </p:cNvPr>
          <p:cNvSpPr/>
          <p:nvPr/>
        </p:nvSpPr>
        <p:spPr>
          <a:xfrm rot="-10800000" flipH="1">
            <a:off x="9296400" y="9368759"/>
            <a:ext cx="13290330" cy="1836482"/>
          </a:xfrm>
          <a:custGeom>
            <a:avLst/>
            <a:gdLst/>
            <a:ahLst/>
            <a:cxnLst/>
            <a:rect l="l" t="t" r="r" b="b"/>
            <a:pathLst>
              <a:path w="13290330" h="1836482">
                <a:moveTo>
                  <a:pt x="13290331" y="0"/>
                </a:moveTo>
                <a:lnTo>
                  <a:pt x="0" y="0"/>
                </a:lnTo>
                <a:lnTo>
                  <a:pt x="0" y="1836482"/>
                </a:lnTo>
                <a:lnTo>
                  <a:pt x="13290331" y="1836482"/>
                </a:lnTo>
                <a:lnTo>
                  <a:pt x="1329033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3139799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6 fb Tran Phu"/>
          <p:cNvSpPr/>
          <p:nvPr/>
        </p:nvSpPr>
        <p:spPr>
          <a:xfrm flipH="1">
            <a:off x="-4146330" y="-145721"/>
            <a:ext cx="13290330" cy="1836482"/>
          </a:xfrm>
          <a:custGeom>
            <a:avLst/>
            <a:gdLst/>
            <a:ahLst/>
            <a:cxnLst/>
            <a:rect l="l" t="t" r="r" b="b"/>
            <a:pathLst>
              <a:path w="13290330" h="1836482">
                <a:moveTo>
                  <a:pt x="13290330" y="0"/>
                </a:moveTo>
                <a:lnTo>
                  <a:pt x="0" y="0"/>
                </a:lnTo>
                <a:lnTo>
                  <a:pt x="0" y="1836482"/>
                </a:lnTo>
                <a:lnTo>
                  <a:pt x="13290330" y="1836482"/>
                </a:lnTo>
                <a:lnTo>
                  <a:pt x="1329033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descr="n26 fb Tran Phu"/>
          <p:cNvSpPr/>
          <p:nvPr/>
        </p:nvSpPr>
        <p:spPr>
          <a:xfrm rot="-10800000" flipH="1">
            <a:off x="8209465" y="8823812"/>
            <a:ext cx="13290330" cy="1836482"/>
          </a:xfrm>
          <a:custGeom>
            <a:avLst/>
            <a:gdLst/>
            <a:ahLst/>
            <a:cxnLst/>
            <a:rect l="l" t="t" r="r" b="b"/>
            <a:pathLst>
              <a:path w="13290330" h="1836482">
                <a:moveTo>
                  <a:pt x="13290331" y="0"/>
                </a:moveTo>
                <a:lnTo>
                  <a:pt x="0" y="0"/>
                </a:lnTo>
                <a:lnTo>
                  <a:pt x="0" y="1836482"/>
                </a:lnTo>
                <a:lnTo>
                  <a:pt x="13290331" y="1836482"/>
                </a:lnTo>
                <a:lnTo>
                  <a:pt x="1329033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descr="n26 fb Tran Phu"/>
          <p:cNvGrpSpPr/>
          <p:nvPr/>
        </p:nvGrpSpPr>
        <p:grpSpPr>
          <a:xfrm>
            <a:off x="984236" y="1340220"/>
            <a:ext cx="9981211" cy="7847344"/>
            <a:chOff x="0" y="0"/>
            <a:chExt cx="15228478" cy="10690097"/>
          </a:xfrm>
        </p:grpSpPr>
        <p:sp>
          <p:nvSpPr>
            <p:cNvPr id="5" name="Freeform 5"/>
            <p:cNvSpPr/>
            <p:nvPr/>
          </p:nvSpPr>
          <p:spPr>
            <a:xfrm>
              <a:off x="31750" y="31750"/>
              <a:ext cx="15164978" cy="10626596"/>
            </a:xfrm>
            <a:custGeom>
              <a:avLst/>
              <a:gdLst/>
              <a:ahLst/>
              <a:cxnLst/>
              <a:rect l="l" t="t" r="r" b="b"/>
              <a:pathLst>
                <a:path w="15164978" h="10626596">
                  <a:moveTo>
                    <a:pt x="15072269" y="10626596"/>
                  </a:moveTo>
                  <a:lnTo>
                    <a:pt x="92710" y="10626596"/>
                  </a:lnTo>
                  <a:cubicBezTo>
                    <a:pt x="41910" y="10626596"/>
                    <a:pt x="0" y="10584686"/>
                    <a:pt x="0" y="10533886"/>
                  </a:cubicBezTo>
                  <a:lnTo>
                    <a:pt x="0" y="92710"/>
                  </a:lnTo>
                  <a:cubicBezTo>
                    <a:pt x="0" y="41910"/>
                    <a:pt x="41910" y="0"/>
                    <a:pt x="92710" y="0"/>
                  </a:cubicBezTo>
                  <a:lnTo>
                    <a:pt x="15070998" y="0"/>
                  </a:lnTo>
                  <a:cubicBezTo>
                    <a:pt x="15121798" y="0"/>
                    <a:pt x="15163709" y="41910"/>
                    <a:pt x="15163709" y="92710"/>
                  </a:cubicBezTo>
                  <a:lnTo>
                    <a:pt x="15163709" y="10532617"/>
                  </a:lnTo>
                  <a:cubicBezTo>
                    <a:pt x="15164978" y="10584686"/>
                    <a:pt x="15123069" y="10626596"/>
                    <a:pt x="15072269" y="10626596"/>
                  </a:cubicBezTo>
                  <a:close/>
                </a:path>
              </a:pathLst>
            </a:custGeom>
            <a:solidFill>
              <a:srgbClr val="FFFEF7"/>
            </a:solidFill>
          </p:spPr>
          <p:txBody>
            <a:bodyPr/>
            <a:lstStyle/>
            <a:p>
              <a:endParaRPr lang="en-US"/>
            </a:p>
          </p:txBody>
        </p:sp>
        <p:sp>
          <p:nvSpPr>
            <p:cNvPr id="6" name="Freeform 6"/>
            <p:cNvSpPr/>
            <p:nvPr/>
          </p:nvSpPr>
          <p:spPr>
            <a:xfrm>
              <a:off x="0" y="0"/>
              <a:ext cx="15228478" cy="10690096"/>
            </a:xfrm>
            <a:custGeom>
              <a:avLst/>
              <a:gdLst/>
              <a:ahLst/>
              <a:cxnLst/>
              <a:rect l="l" t="t" r="r" b="b"/>
              <a:pathLst>
                <a:path w="15228478" h="10690096">
                  <a:moveTo>
                    <a:pt x="15104019" y="59690"/>
                  </a:moveTo>
                  <a:cubicBezTo>
                    <a:pt x="15139578" y="59690"/>
                    <a:pt x="15168789" y="88900"/>
                    <a:pt x="15168789" y="124460"/>
                  </a:cubicBezTo>
                  <a:lnTo>
                    <a:pt x="15168789" y="10565636"/>
                  </a:lnTo>
                  <a:cubicBezTo>
                    <a:pt x="15168789" y="10601196"/>
                    <a:pt x="15139578" y="10630406"/>
                    <a:pt x="15104019" y="10630406"/>
                  </a:cubicBezTo>
                  <a:lnTo>
                    <a:pt x="124460" y="10630406"/>
                  </a:lnTo>
                  <a:cubicBezTo>
                    <a:pt x="88900" y="10630406"/>
                    <a:pt x="59690" y="10601196"/>
                    <a:pt x="59690" y="10565636"/>
                  </a:cubicBezTo>
                  <a:lnTo>
                    <a:pt x="59690" y="124460"/>
                  </a:lnTo>
                  <a:cubicBezTo>
                    <a:pt x="59690" y="88900"/>
                    <a:pt x="88900" y="59690"/>
                    <a:pt x="124460" y="59690"/>
                  </a:cubicBezTo>
                  <a:lnTo>
                    <a:pt x="15104019" y="59690"/>
                  </a:lnTo>
                  <a:moveTo>
                    <a:pt x="15104019" y="0"/>
                  </a:moveTo>
                  <a:lnTo>
                    <a:pt x="124460" y="0"/>
                  </a:lnTo>
                  <a:cubicBezTo>
                    <a:pt x="55880" y="0"/>
                    <a:pt x="0" y="55880"/>
                    <a:pt x="0" y="124460"/>
                  </a:cubicBezTo>
                  <a:lnTo>
                    <a:pt x="0" y="10565636"/>
                  </a:lnTo>
                  <a:cubicBezTo>
                    <a:pt x="0" y="10634217"/>
                    <a:pt x="55880" y="10690096"/>
                    <a:pt x="124460" y="10690096"/>
                  </a:cubicBezTo>
                  <a:lnTo>
                    <a:pt x="15104019" y="10690096"/>
                  </a:lnTo>
                  <a:cubicBezTo>
                    <a:pt x="15172598" y="10690096"/>
                    <a:pt x="15228478" y="10634217"/>
                    <a:pt x="15228478" y="10565636"/>
                  </a:cubicBezTo>
                  <a:lnTo>
                    <a:pt x="15228478" y="124460"/>
                  </a:lnTo>
                  <a:cubicBezTo>
                    <a:pt x="15228478" y="55880"/>
                    <a:pt x="15172598" y="0"/>
                    <a:pt x="15104019" y="0"/>
                  </a:cubicBezTo>
                  <a:close/>
                </a:path>
              </a:pathLst>
            </a:custGeom>
            <a:solidFill>
              <a:srgbClr val="191919"/>
            </a:solidFill>
          </p:spPr>
          <p:txBody>
            <a:bodyPr/>
            <a:lstStyle/>
            <a:p>
              <a:endParaRPr lang="en-US"/>
            </a:p>
          </p:txBody>
        </p:sp>
      </p:grpSp>
      <p:sp>
        <p:nvSpPr>
          <p:cNvPr id="7" name="TextBox 7" descr="n26 fb Tran Phu"/>
          <p:cNvSpPr txBox="1"/>
          <p:nvPr/>
        </p:nvSpPr>
        <p:spPr>
          <a:xfrm>
            <a:off x="3226522" y="1596262"/>
            <a:ext cx="6755677" cy="599908"/>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PHIẾU HỌC TẬP SỐ 2</a:t>
            </a:r>
          </a:p>
        </p:txBody>
      </p:sp>
      <p:grpSp>
        <p:nvGrpSpPr>
          <p:cNvPr id="8" name="Group 8" descr="n26 fb Tran Phu"/>
          <p:cNvGrpSpPr/>
          <p:nvPr/>
        </p:nvGrpSpPr>
        <p:grpSpPr>
          <a:xfrm>
            <a:off x="11365477" y="1219828"/>
            <a:ext cx="5893605" cy="7847344"/>
            <a:chOff x="0" y="0"/>
            <a:chExt cx="6634932" cy="10690097"/>
          </a:xfrm>
        </p:grpSpPr>
        <p:sp>
          <p:nvSpPr>
            <p:cNvPr id="9" name="Freeform 9"/>
            <p:cNvSpPr/>
            <p:nvPr/>
          </p:nvSpPr>
          <p:spPr>
            <a:xfrm>
              <a:off x="31750" y="31750"/>
              <a:ext cx="6571432" cy="10626596"/>
            </a:xfrm>
            <a:custGeom>
              <a:avLst/>
              <a:gdLst/>
              <a:ahLst/>
              <a:cxnLst/>
              <a:rect l="l" t="t" r="r" b="b"/>
              <a:pathLst>
                <a:path w="6571432" h="10626596">
                  <a:moveTo>
                    <a:pt x="6478722" y="10626596"/>
                  </a:moveTo>
                  <a:lnTo>
                    <a:pt x="92710" y="10626596"/>
                  </a:lnTo>
                  <a:cubicBezTo>
                    <a:pt x="41910" y="10626596"/>
                    <a:pt x="0" y="10584686"/>
                    <a:pt x="0" y="10533886"/>
                  </a:cubicBezTo>
                  <a:lnTo>
                    <a:pt x="0" y="92710"/>
                  </a:lnTo>
                  <a:cubicBezTo>
                    <a:pt x="0" y="41910"/>
                    <a:pt x="41910" y="0"/>
                    <a:pt x="92710" y="0"/>
                  </a:cubicBezTo>
                  <a:lnTo>
                    <a:pt x="6477452" y="0"/>
                  </a:lnTo>
                  <a:cubicBezTo>
                    <a:pt x="6528252" y="0"/>
                    <a:pt x="6570162" y="41910"/>
                    <a:pt x="6570162" y="92710"/>
                  </a:cubicBezTo>
                  <a:lnTo>
                    <a:pt x="6570162" y="10532617"/>
                  </a:lnTo>
                  <a:cubicBezTo>
                    <a:pt x="6571432" y="10584686"/>
                    <a:pt x="6529522" y="10626596"/>
                    <a:pt x="6478722" y="10626596"/>
                  </a:cubicBezTo>
                  <a:close/>
                </a:path>
              </a:pathLst>
            </a:custGeom>
            <a:solidFill>
              <a:srgbClr val="FFFEF7"/>
            </a:solidFill>
          </p:spPr>
          <p:txBody>
            <a:bodyPr/>
            <a:lstStyle/>
            <a:p>
              <a:endParaRPr lang="en-US"/>
            </a:p>
          </p:txBody>
        </p:sp>
        <p:sp>
          <p:nvSpPr>
            <p:cNvPr id="10" name="Freeform 10"/>
            <p:cNvSpPr/>
            <p:nvPr/>
          </p:nvSpPr>
          <p:spPr>
            <a:xfrm>
              <a:off x="0" y="0"/>
              <a:ext cx="6634932" cy="10690096"/>
            </a:xfrm>
            <a:custGeom>
              <a:avLst/>
              <a:gdLst/>
              <a:ahLst/>
              <a:cxnLst/>
              <a:rect l="l" t="t" r="r" b="b"/>
              <a:pathLst>
                <a:path w="6634932" h="10690096">
                  <a:moveTo>
                    <a:pt x="6510472" y="59690"/>
                  </a:moveTo>
                  <a:cubicBezTo>
                    <a:pt x="6546032" y="59690"/>
                    <a:pt x="6575242" y="88900"/>
                    <a:pt x="6575242" y="124460"/>
                  </a:cubicBezTo>
                  <a:lnTo>
                    <a:pt x="6575242" y="10565636"/>
                  </a:lnTo>
                  <a:cubicBezTo>
                    <a:pt x="6575242" y="10601196"/>
                    <a:pt x="6546032" y="10630406"/>
                    <a:pt x="6510472" y="10630406"/>
                  </a:cubicBezTo>
                  <a:lnTo>
                    <a:pt x="124460" y="10630406"/>
                  </a:lnTo>
                  <a:cubicBezTo>
                    <a:pt x="88900" y="10630406"/>
                    <a:pt x="59690" y="10601196"/>
                    <a:pt x="59690" y="10565636"/>
                  </a:cubicBezTo>
                  <a:lnTo>
                    <a:pt x="59690" y="124460"/>
                  </a:lnTo>
                  <a:cubicBezTo>
                    <a:pt x="59690" y="88900"/>
                    <a:pt x="88900" y="59690"/>
                    <a:pt x="124460" y="59690"/>
                  </a:cubicBezTo>
                  <a:lnTo>
                    <a:pt x="6510472" y="59690"/>
                  </a:lnTo>
                  <a:moveTo>
                    <a:pt x="6510472" y="0"/>
                  </a:moveTo>
                  <a:lnTo>
                    <a:pt x="124460" y="0"/>
                  </a:lnTo>
                  <a:cubicBezTo>
                    <a:pt x="55880" y="0"/>
                    <a:pt x="0" y="55880"/>
                    <a:pt x="0" y="124460"/>
                  </a:cubicBezTo>
                  <a:lnTo>
                    <a:pt x="0" y="10565636"/>
                  </a:lnTo>
                  <a:cubicBezTo>
                    <a:pt x="0" y="10634217"/>
                    <a:pt x="55880" y="10690096"/>
                    <a:pt x="124460" y="10690096"/>
                  </a:cubicBezTo>
                  <a:lnTo>
                    <a:pt x="6510472" y="10690096"/>
                  </a:lnTo>
                  <a:cubicBezTo>
                    <a:pt x="6579052" y="10690096"/>
                    <a:pt x="6634932" y="10634217"/>
                    <a:pt x="6634932" y="10565636"/>
                  </a:cubicBezTo>
                  <a:lnTo>
                    <a:pt x="6634932" y="124460"/>
                  </a:lnTo>
                  <a:cubicBezTo>
                    <a:pt x="6634932" y="55880"/>
                    <a:pt x="6579052" y="0"/>
                    <a:pt x="6510472" y="0"/>
                  </a:cubicBezTo>
                  <a:close/>
                </a:path>
              </a:pathLst>
            </a:custGeom>
            <a:solidFill>
              <a:srgbClr val="191919"/>
            </a:solidFill>
          </p:spPr>
          <p:txBody>
            <a:bodyPr/>
            <a:lstStyle/>
            <a:p>
              <a:endParaRPr lang="en-US"/>
            </a:p>
          </p:txBody>
        </p:sp>
      </p:grpSp>
      <p:sp>
        <p:nvSpPr>
          <p:cNvPr id="11" name="TextBox 11" descr="n26 fb Tran Phu"/>
          <p:cNvSpPr txBox="1"/>
          <p:nvPr/>
        </p:nvSpPr>
        <p:spPr>
          <a:xfrm>
            <a:off x="11726382" y="1601263"/>
            <a:ext cx="5134763" cy="589905"/>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THẢO LUẬN NHÓM</a:t>
            </a:r>
          </a:p>
        </p:txBody>
      </p:sp>
      <p:sp>
        <p:nvSpPr>
          <p:cNvPr id="14" name="Freeform 14" descr="n26 fb Tran Phu"/>
          <p:cNvSpPr/>
          <p:nvPr/>
        </p:nvSpPr>
        <p:spPr>
          <a:xfrm>
            <a:off x="11525298" y="2450365"/>
            <a:ext cx="5572280" cy="5070039"/>
          </a:xfrm>
          <a:custGeom>
            <a:avLst/>
            <a:gdLst/>
            <a:ahLst/>
            <a:cxnLst/>
            <a:rect l="l" t="t" r="r" b="b"/>
            <a:pathLst>
              <a:path w="1979545" h="1979545">
                <a:moveTo>
                  <a:pt x="0" y="0"/>
                </a:moveTo>
                <a:lnTo>
                  <a:pt x="1979546" y="0"/>
                </a:lnTo>
                <a:lnTo>
                  <a:pt x="1979546" y="1979545"/>
                </a:lnTo>
                <a:lnTo>
                  <a:pt x="0" y="19795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TextBox 15" descr="n26 fb Tran Phu"/>
          <p:cNvSpPr txBox="1"/>
          <p:nvPr/>
        </p:nvSpPr>
        <p:spPr>
          <a:xfrm>
            <a:off x="11672263" y="2905048"/>
            <a:ext cx="5425315" cy="4524315"/>
          </a:xfrm>
          <a:prstGeom prst="rect">
            <a:avLst/>
          </a:prstGeom>
        </p:spPr>
        <p:txBody>
          <a:bodyPr wrap="square" lIns="0" tIns="0" rIns="0" bIns="0" rtlCol="0" anchor="t">
            <a:spAutoFit/>
          </a:bodyPr>
          <a:lstStyle/>
          <a:p>
            <a:pPr marL="0" marR="0" lvl="0" indent="0" algn="just" defTabSz="1828800" rtl="0" eaLnBrk="1" fontAlgn="auto" latinLnBrk="0" hangingPunct="1">
              <a:lnSpc>
                <a:spcPct val="100000"/>
              </a:lnSpc>
              <a:spcBef>
                <a:spcPts val="1200"/>
              </a:spcBef>
              <a:spcAft>
                <a:spcPts val="2400"/>
              </a:spcAft>
              <a:buClr>
                <a:srgbClr val="000000"/>
              </a:buClr>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Tiến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hành</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thí</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nghiệm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theo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nhóm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hoàn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thành</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2,3,4.</a:t>
            </a:r>
          </a:p>
          <a:p>
            <a:pPr marL="0" marR="0" lvl="0" indent="0" algn="just" defTabSz="1828800" rtl="0" eaLnBrk="1" fontAlgn="auto" latinLnBrk="0" hangingPunct="1">
              <a:lnSpc>
                <a:spcPct val="100000"/>
              </a:lnSpc>
              <a:spcBef>
                <a:spcPts val="1200"/>
              </a:spcBef>
              <a:spcAft>
                <a:spcPts val="2400"/>
              </a:spcAft>
              <a:buClr>
                <a:srgbClr val="000000"/>
              </a:buClr>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Thời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gian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tiến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hành</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thí</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nghiệm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thảo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luận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10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phút</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AutoShape 18" descr="n26 fb Tran Phu"/>
          <p:cNvSpPr/>
          <p:nvPr/>
        </p:nvSpPr>
        <p:spPr>
          <a:xfrm>
            <a:off x="1028700" y="2314017"/>
            <a:ext cx="9915937" cy="0"/>
          </a:xfrm>
          <a:prstGeom prst="line">
            <a:avLst/>
          </a:prstGeom>
          <a:ln w="38100" cap="flat">
            <a:solidFill>
              <a:srgbClr val="000000"/>
            </a:solidFill>
            <a:prstDash val="solid"/>
            <a:headEnd type="none" w="sm" len="sm"/>
            <a:tailEnd type="none" w="sm" len="sm"/>
          </a:ln>
        </p:spPr>
        <p:txBody>
          <a:bodyPr/>
          <a:lstStyle/>
          <a:p>
            <a:endParaRPr lang="en-US"/>
          </a:p>
        </p:txBody>
      </p:sp>
      <p:sp>
        <p:nvSpPr>
          <p:cNvPr id="19" name="AutoShape 19" descr="n26 fb Tran Phu"/>
          <p:cNvSpPr/>
          <p:nvPr/>
        </p:nvSpPr>
        <p:spPr>
          <a:xfrm flipH="1" flipV="1">
            <a:off x="11422098" y="2314017"/>
            <a:ext cx="5837201" cy="19050"/>
          </a:xfrm>
          <a:prstGeom prst="line">
            <a:avLst/>
          </a:prstGeom>
          <a:ln w="38100" cap="flat">
            <a:solidFill>
              <a:srgbClr val="000000"/>
            </a:solidFill>
            <a:prstDash val="solid"/>
            <a:headEnd type="none" w="sm" len="sm"/>
            <a:tailEnd type="none" w="sm" len="sm"/>
          </a:ln>
        </p:spPr>
        <p:txBody>
          <a:bodyPr/>
          <a:lstStyle/>
          <a:p>
            <a:endParaRPr lang="en-US"/>
          </a:p>
        </p:txBody>
      </p:sp>
      <p:sp>
        <p:nvSpPr>
          <p:cNvPr id="20" name="Freeform 20" descr="n26 fb Tran Phu"/>
          <p:cNvSpPr/>
          <p:nvPr/>
        </p:nvSpPr>
        <p:spPr>
          <a:xfrm rot="3995677">
            <a:off x="-81553" y="7220088"/>
            <a:ext cx="2983210" cy="2891002"/>
          </a:xfrm>
          <a:custGeom>
            <a:avLst/>
            <a:gdLst/>
            <a:ahLst/>
            <a:cxnLst/>
            <a:rect l="l" t="t" r="r" b="b"/>
            <a:pathLst>
              <a:path w="2983210" h="2891002">
                <a:moveTo>
                  <a:pt x="0" y="0"/>
                </a:moveTo>
                <a:lnTo>
                  <a:pt x="2983210" y="0"/>
                </a:lnTo>
                <a:lnTo>
                  <a:pt x="2983210" y="2891003"/>
                </a:lnTo>
                <a:lnTo>
                  <a:pt x="0" y="28910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3" name="TextBox 11" descr="n26 fb Tran Phu">
            <a:extLst>
              <a:ext uri="{FF2B5EF4-FFF2-40B4-BE49-F238E27FC236}">
                <a16:creationId xmlns:a16="http://schemas.microsoft.com/office/drawing/2014/main" xmlns="" id="{B18F95C2-7E74-44F7-A586-85240FDB3D3E}"/>
              </a:ext>
            </a:extLst>
          </p:cNvPr>
          <p:cNvSpPr txBox="1"/>
          <p:nvPr/>
        </p:nvSpPr>
        <p:spPr>
          <a:xfrm>
            <a:off x="1230168" y="2975658"/>
            <a:ext cx="9553777" cy="5395772"/>
          </a:xfrm>
          <a:prstGeom prst="rect">
            <a:avLst/>
          </a:prstGeom>
        </p:spPr>
        <p:txBody>
          <a:bodyPr wrap="square" lIns="0" tIns="0" rIns="0" bIns="0" rtlCol="0" anchor="t">
            <a:spAutoFit/>
          </a:bodyPr>
          <a:lstStyle/>
          <a:p>
            <a:pPr marL="0" marR="0" lvl="0" indent="0" algn="just" defTabSz="914400" rtl="0" eaLnBrk="1" fontAlgn="auto" latinLnBrk="0" hangingPunct="1">
              <a:lnSpc>
                <a:spcPts val="5331"/>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Thực hiện các yêu cầu sau:</a:t>
            </a:r>
          </a:p>
          <a:p>
            <a:pPr marL="0" marR="0" lvl="0" indent="0" algn="just" defTabSz="914400" rtl="0" eaLnBrk="1" fontAlgn="auto" latinLnBrk="0" hangingPunct="1">
              <a:lnSpc>
                <a:spcPts val="5331"/>
              </a:lnSpc>
              <a:spcBef>
                <a:spcPts val="0"/>
              </a:spcBef>
              <a:spcAft>
                <a:spcPts val="0"/>
              </a:spcAft>
              <a:buClrTx/>
              <a:buSzTx/>
              <a:buFontTx/>
              <a:buNone/>
              <a:tabLst/>
              <a:defRPr/>
            </a:pP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ts val="5331"/>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So sánh tần số dòng điện đo được ở các giá trị điện áp đầu ra khác nhau. Rút ra nhận xét.</a:t>
            </a:r>
          </a:p>
          <a:p>
            <a:pPr marL="0" marR="0" lvl="0" indent="0" algn="just" defTabSz="914400" rtl="0" eaLnBrk="1" fontAlgn="auto" latinLnBrk="0" hangingPunct="1">
              <a:lnSpc>
                <a:spcPts val="5331"/>
              </a:lnSpc>
              <a:spcBef>
                <a:spcPts val="0"/>
              </a:spcBef>
              <a:spcAft>
                <a:spcPts val="0"/>
              </a:spcAft>
              <a:buClrTx/>
              <a:buSzTx/>
              <a:buFontTx/>
              <a:buNone/>
              <a:tabLst/>
              <a:defRPr/>
            </a:pP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ts val="5331"/>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Tính giá trị trung bình của tần số đo được.</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2" name="Đồng hồ đếm ngược 10 phút nhạc cổ điển" descr="n26 fb Tran Phu">
            <a:hlinkClick r:id="" action="ppaction://media"/>
            <a:extLst>
              <a:ext uri="{FF2B5EF4-FFF2-40B4-BE49-F238E27FC236}">
                <a16:creationId xmlns:a16="http://schemas.microsoft.com/office/drawing/2014/main" xmlns="" id="{775DD403-7FBD-4F80-9352-E813A9FCB56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170315" y="7538914"/>
            <a:ext cx="2675467" cy="1504950"/>
          </a:xfrm>
          <a:prstGeom prst="rect">
            <a:avLst/>
          </a:prstGeom>
        </p:spPr>
      </p:pic>
    </p:spTree>
    <p:extLst>
      <p:ext uri="{BB962C8B-B14F-4D97-AF65-F5344CB8AC3E}">
        <p14:creationId xmlns:p14="http://schemas.microsoft.com/office/powerpoint/2010/main" val="1200417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0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6 fb Tran Phu"/>
          <p:cNvSpPr/>
          <p:nvPr/>
        </p:nvSpPr>
        <p:spPr>
          <a:xfrm flipH="1">
            <a:off x="-4146330" y="-145721"/>
            <a:ext cx="13290330" cy="1836482"/>
          </a:xfrm>
          <a:custGeom>
            <a:avLst/>
            <a:gdLst/>
            <a:ahLst/>
            <a:cxnLst/>
            <a:rect l="l" t="t" r="r" b="b"/>
            <a:pathLst>
              <a:path w="13290330" h="1836482">
                <a:moveTo>
                  <a:pt x="13290330" y="0"/>
                </a:moveTo>
                <a:lnTo>
                  <a:pt x="0" y="0"/>
                </a:lnTo>
                <a:lnTo>
                  <a:pt x="0" y="1836482"/>
                </a:lnTo>
                <a:lnTo>
                  <a:pt x="13290330" y="1836482"/>
                </a:lnTo>
                <a:lnTo>
                  <a:pt x="1329033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descr="n26 fb Tran Phu"/>
          <p:cNvSpPr/>
          <p:nvPr/>
        </p:nvSpPr>
        <p:spPr>
          <a:xfrm rot="-10800000" flipH="1">
            <a:off x="8209465" y="8823812"/>
            <a:ext cx="13290330" cy="1836482"/>
          </a:xfrm>
          <a:custGeom>
            <a:avLst/>
            <a:gdLst/>
            <a:ahLst/>
            <a:cxnLst/>
            <a:rect l="l" t="t" r="r" b="b"/>
            <a:pathLst>
              <a:path w="13290330" h="1836482">
                <a:moveTo>
                  <a:pt x="13290331" y="0"/>
                </a:moveTo>
                <a:lnTo>
                  <a:pt x="0" y="0"/>
                </a:lnTo>
                <a:lnTo>
                  <a:pt x="0" y="1836482"/>
                </a:lnTo>
                <a:lnTo>
                  <a:pt x="13290331" y="1836482"/>
                </a:lnTo>
                <a:lnTo>
                  <a:pt x="1329033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descr="n26 fb Tran Phu"/>
          <p:cNvGrpSpPr/>
          <p:nvPr/>
        </p:nvGrpSpPr>
        <p:grpSpPr>
          <a:xfrm>
            <a:off x="984236" y="1340220"/>
            <a:ext cx="9981211" cy="7847344"/>
            <a:chOff x="0" y="0"/>
            <a:chExt cx="15228478" cy="10690097"/>
          </a:xfrm>
        </p:grpSpPr>
        <p:sp>
          <p:nvSpPr>
            <p:cNvPr id="5" name="Freeform 5"/>
            <p:cNvSpPr/>
            <p:nvPr/>
          </p:nvSpPr>
          <p:spPr>
            <a:xfrm>
              <a:off x="31750" y="31750"/>
              <a:ext cx="15164978" cy="10626596"/>
            </a:xfrm>
            <a:custGeom>
              <a:avLst/>
              <a:gdLst/>
              <a:ahLst/>
              <a:cxnLst/>
              <a:rect l="l" t="t" r="r" b="b"/>
              <a:pathLst>
                <a:path w="15164978" h="10626596">
                  <a:moveTo>
                    <a:pt x="15072269" y="10626596"/>
                  </a:moveTo>
                  <a:lnTo>
                    <a:pt x="92710" y="10626596"/>
                  </a:lnTo>
                  <a:cubicBezTo>
                    <a:pt x="41910" y="10626596"/>
                    <a:pt x="0" y="10584686"/>
                    <a:pt x="0" y="10533886"/>
                  </a:cubicBezTo>
                  <a:lnTo>
                    <a:pt x="0" y="92710"/>
                  </a:lnTo>
                  <a:cubicBezTo>
                    <a:pt x="0" y="41910"/>
                    <a:pt x="41910" y="0"/>
                    <a:pt x="92710" y="0"/>
                  </a:cubicBezTo>
                  <a:lnTo>
                    <a:pt x="15070998" y="0"/>
                  </a:lnTo>
                  <a:cubicBezTo>
                    <a:pt x="15121798" y="0"/>
                    <a:pt x="15163709" y="41910"/>
                    <a:pt x="15163709" y="92710"/>
                  </a:cubicBezTo>
                  <a:lnTo>
                    <a:pt x="15163709" y="10532617"/>
                  </a:lnTo>
                  <a:cubicBezTo>
                    <a:pt x="15164978" y="10584686"/>
                    <a:pt x="15123069" y="10626596"/>
                    <a:pt x="15072269" y="10626596"/>
                  </a:cubicBezTo>
                  <a:close/>
                </a:path>
              </a:pathLst>
            </a:custGeom>
            <a:solidFill>
              <a:srgbClr val="FFFEF7"/>
            </a:solidFill>
          </p:spPr>
          <p:txBody>
            <a:bodyPr/>
            <a:lstStyle/>
            <a:p>
              <a:endParaRPr lang="en-US"/>
            </a:p>
          </p:txBody>
        </p:sp>
        <p:sp>
          <p:nvSpPr>
            <p:cNvPr id="6" name="Freeform 6"/>
            <p:cNvSpPr/>
            <p:nvPr/>
          </p:nvSpPr>
          <p:spPr>
            <a:xfrm>
              <a:off x="0" y="0"/>
              <a:ext cx="15228478" cy="10690096"/>
            </a:xfrm>
            <a:custGeom>
              <a:avLst/>
              <a:gdLst/>
              <a:ahLst/>
              <a:cxnLst/>
              <a:rect l="l" t="t" r="r" b="b"/>
              <a:pathLst>
                <a:path w="15228478" h="10690096">
                  <a:moveTo>
                    <a:pt x="15104019" y="59690"/>
                  </a:moveTo>
                  <a:cubicBezTo>
                    <a:pt x="15139578" y="59690"/>
                    <a:pt x="15168789" y="88900"/>
                    <a:pt x="15168789" y="124460"/>
                  </a:cubicBezTo>
                  <a:lnTo>
                    <a:pt x="15168789" y="10565636"/>
                  </a:lnTo>
                  <a:cubicBezTo>
                    <a:pt x="15168789" y="10601196"/>
                    <a:pt x="15139578" y="10630406"/>
                    <a:pt x="15104019" y="10630406"/>
                  </a:cubicBezTo>
                  <a:lnTo>
                    <a:pt x="124460" y="10630406"/>
                  </a:lnTo>
                  <a:cubicBezTo>
                    <a:pt x="88900" y="10630406"/>
                    <a:pt x="59690" y="10601196"/>
                    <a:pt x="59690" y="10565636"/>
                  </a:cubicBezTo>
                  <a:lnTo>
                    <a:pt x="59690" y="124460"/>
                  </a:lnTo>
                  <a:cubicBezTo>
                    <a:pt x="59690" y="88900"/>
                    <a:pt x="88900" y="59690"/>
                    <a:pt x="124460" y="59690"/>
                  </a:cubicBezTo>
                  <a:lnTo>
                    <a:pt x="15104019" y="59690"/>
                  </a:lnTo>
                  <a:moveTo>
                    <a:pt x="15104019" y="0"/>
                  </a:moveTo>
                  <a:lnTo>
                    <a:pt x="124460" y="0"/>
                  </a:lnTo>
                  <a:cubicBezTo>
                    <a:pt x="55880" y="0"/>
                    <a:pt x="0" y="55880"/>
                    <a:pt x="0" y="124460"/>
                  </a:cubicBezTo>
                  <a:lnTo>
                    <a:pt x="0" y="10565636"/>
                  </a:lnTo>
                  <a:cubicBezTo>
                    <a:pt x="0" y="10634217"/>
                    <a:pt x="55880" y="10690096"/>
                    <a:pt x="124460" y="10690096"/>
                  </a:cubicBezTo>
                  <a:lnTo>
                    <a:pt x="15104019" y="10690096"/>
                  </a:lnTo>
                  <a:cubicBezTo>
                    <a:pt x="15172598" y="10690096"/>
                    <a:pt x="15228478" y="10634217"/>
                    <a:pt x="15228478" y="10565636"/>
                  </a:cubicBezTo>
                  <a:lnTo>
                    <a:pt x="15228478" y="124460"/>
                  </a:lnTo>
                  <a:cubicBezTo>
                    <a:pt x="15228478" y="55880"/>
                    <a:pt x="15172598" y="0"/>
                    <a:pt x="15104019" y="0"/>
                  </a:cubicBezTo>
                  <a:close/>
                </a:path>
              </a:pathLst>
            </a:custGeom>
            <a:solidFill>
              <a:srgbClr val="191919"/>
            </a:solidFill>
          </p:spPr>
          <p:txBody>
            <a:bodyPr/>
            <a:lstStyle/>
            <a:p>
              <a:endParaRPr lang="en-US"/>
            </a:p>
          </p:txBody>
        </p:sp>
      </p:grpSp>
      <p:sp>
        <p:nvSpPr>
          <p:cNvPr id="7" name="TextBox 7" descr="n26 fb Tran Phu"/>
          <p:cNvSpPr txBox="1"/>
          <p:nvPr/>
        </p:nvSpPr>
        <p:spPr>
          <a:xfrm>
            <a:off x="3226522" y="1596262"/>
            <a:ext cx="6755677" cy="599908"/>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PHIẾU HỌC TẬP SỐ 3</a:t>
            </a:r>
          </a:p>
        </p:txBody>
      </p:sp>
      <p:grpSp>
        <p:nvGrpSpPr>
          <p:cNvPr id="8" name="Group 8" descr="n26 fb Tran Phu"/>
          <p:cNvGrpSpPr/>
          <p:nvPr/>
        </p:nvGrpSpPr>
        <p:grpSpPr>
          <a:xfrm>
            <a:off x="11365477" y="1219828"/>
            <a:ext cx="5893605" cy="7847344"/>
            <a:chOff x="0" y="0"/>
            <a:chExt cx="6634932" cy="10690097"/>
          </a:xfrm>
        </p:grpSpPr>
        <p:sp>
          <p:nvSpPr>
            <p:cNvPr id="9" name="Freeform 9"/>
            <p:cNvSpPr/>
            <p:nvPr/>
          </p:nvSpPr>
          <p:spPr>
            <a:xfrm>
              <a:off x="31750" y="31750"/>
              <a:ext cx="6571432" cy="10626596"/>
            </a:xfrm>
            <a:custGeom>
              <a:avLst/>
              <a:gdLst/>
              <a:ahLst/>
              <a:cxnLst/>
              <a:rect l="l" t="t" r="r" b="b"/>
              <a:pathLst>
                <a:path w="6571432" h="10626596">
                  <a:moveTo>
                    <a:pt x="6478722" y="10626596"/>
                  </a:moveTo>
                  <a:lnTo>
                    <a:pt x="92710" y="10626596"/>
                  </a:lnTo>
                  <a:cubicBezTo>
                    <a:pt x="41910" y="10626596"/>
                    <a:pt x="0" y="10584686"/>
                    <a:pt x="0" y="10533886"/>
                  </a:cubicBezTo>
                  <a:lnTo>
                    <a:pt x="0" y="92710"/>
                  </a:lnTo>
                  <a:cubicBezTo>
                    <a:pt x="0" y="41910"/>
                    <a:pt x="41910" y="0"/>
                    <a:pt x="92710" y="0"/>
                  </a:cubicBezTo>
                  <a:lnTo>
                    <a:pt x="6477452" y="0"/>
                  </a:lnTo>
                  <a:cubicBezTo>
                    <a:pt x="6528252" y="0"/>
                    <a:pt x="6570162" y="41910"/>
                    <a:pt x="6570162" y="92710"/>
                  </a:cubicBezTo>
                  <a:lnTo>
                    <a:pt x="6570162" y="10532617"/>
                  </a:lnTo>
                  <a:cubicBezTo>
                    <a:pt x="6571432" y="10584686"/>
                    <a:pt x="6529522" y="10626596"/>
                    <a:pt x="6478722" y="10626596"/>
                  </a:cubicBezTo>
                  <a:close/>
                </a:path>
              </a:pathLst>
            </a:custGeom>
            <a:solidFill>
              <a:srgbClr val="FFFEF7"/>
            </a:solidFill>
          </p:spPr>
          <p:txBody>
            <a:bodyPr/>
            <a:lstStyle/>
            <a:p>
              <a:endParaRPr lang="en-US"/>
            </a:p>
          </p:txBody>
        </p:sp>
        <p:sp>
          <p:nvSpPr>
            <p:cNvPr id="10" name="Freeform 10"/>
            <p:cNvSpPr/>
            <p:nvPr/>
          </p:nvSpPr>
          <p:spPr>
            <a:xfrm>
              <a:off x="0" y="0"/>
              <a:ext cx="6634932" cy="10690096"/>
            </a:xfrm>
            <a:custGeom>
              <a:avLst/>
              <a:gdLst/>
              <a:ahLst/>
              <a:cxnLst/>
              <a:rect l="l" t="t" r="r" b="b"/>
              <a:pathLst>
                <a:path w="6634932" h="10690096">
                  <a:moveTo>
                    <a:pt x="6510472" y="59690"/>
                  </a:moveTo>
                  <a:cubicBezTo>
                    <a:pt x="6546032" y="59690"/>
                    <a:pt x="6575242" y="88900"/>
                    <a:pt x="6575242" y="124460"/>
                  </a:cubicBezTo>
                  <a:lnTo>
                    <a:pt x="6575242" y="10565636"/>
                  </a:lnTo>
                  <a:cubicBezTo>
                    <a:pt x="6575242" y="10601196"/>
                    <a:pt x="6546032" y="10630406"/>
                    <a:pt x="6510472" y="10630406"/>
                  </a:cubicBezTo>
                  <a:lnTo>
                    <a:pt x="124460" y="10630406"/>
                  </a:lnTo>
                  <a:cubicBezTo>
                    <a:pt x="88900" y="10630406"/>
                    <a:pt x="59690" y="10601196"/>
                    <a:pt x="59690" y="10565636"/>
                  </a:cubicBezTo>
                  <a:lnTo>
                    <a:pt x="59690" y="124460"/>
                  </a:lnTo>
                  <a:cubicBezTo>
                    <a:pt x="59690" y="88900"/>
                    <a:pt x="88900" y="59690"/>
                    <a:pt x="124460" y="59690"/>
                  </a:cubicBezTo>
                  <a:lnTo>
                    <a:pt x="6510472" y="59690"/>
                  </a:lnTo>
                  <a:moveTo>
                    <a:pt x="6510472" y="0"/>
                  </a:moveTo>
                  <a:lnTo>
                    <a:pt x="124460" y="0"/>
                  </a:lnTo>
                  <a:cubicBezTo>
                    <a:pt x="55880" y="0"/>
                    <a:pt x="0" y="55880"/>
                    <a:pt x="0" y="124460"/>
                  </a:cubicBezTo>
                  <a:lnTo>
                    <a:pt x="0" y="10565636"/>
                  </a:lnTo>
                  <a:cubicBezTo>
                    <a:pt x="0" y="10634217"/>
                    <a:pt x="55880" y="10690096"/>
                    <a:pt x="124460" y="10690096"/>
                  </a:cubicBezTo>
                  <a:lnTo>
                    <a:pt x="6510472" y="10690096"/>
                  </a:lnTo>
                  <a:cubicBezTo>
                    <a:pt x="6579052" y="10690096"/>
                    <a:pt x="6634932" y="10634217"/>
                    <a:pt x="6634932" y="10565636"/>
                  </a:cubicBezTo>
                  <a:lnTo>
                    <a:pt x="6634932" y="124460"/>
                  </a:lnTo>
                  <a:cubicBezTo>
                    <a:pt x="6634932" y="55880"/>
                    <a:pt x="6579052" y="0"/>
                    <a:pt x="6510472" y="0"/>
                  </a:cubicBezTo>
                  <a:close/>
                </a:path>
              </a:pathLst>
            </a:custGeom>
            <a:solidFill>
              <a:srgbClr val="191919"/>
            </a:solidFill>
          </p:spPr>
          <p:txBody>
            <a:bodyPr/>
            <a:lstStyle/>
            <a:p>
              <a:endParaRPr lang="en-US"/>
            </a:p>
          </p:txBody>
        </p:sp>
      </p:grpSp>
      <p:sp>
        <p:nvSpPr>
          <p:cNvPr id="11" name="TextBox 11" descr="n26 fb Tran Phu"/>
          <p:cNvSpPr txBox="1"/>
          <p:nvPr/>
        </p:nvSpPr>
        <p:spPr>
          <a:xfrm>
            <a:off x="11726382" y="1601263"/>
            <a:ext cx="5134763" cy="589905"/>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THẢO LUẬN NHÓM</a:t>
            </a:r>
          </a:p>
        </p:txBody>
      </p:sp>
      <p:sp>
        <p:nvSpPr>
          <p:cNvPr id="14" name="Freeform 14" descr="n26 fb Tran Phu"/>
          <p:cNvSpPr/>
          <p:nvPr/>
        </p:nvSpPr>
        <p:spPr>
          <a:xfrm>
            <a:off x="11525298" y="2450365"/>
            <a:ext cx="5572280" cy="5070039"/>
          </a:xfrm>
          <a:custGeom>
            <a:avLst/>
            <a:gdLst/>
            <a:ahLst/>
            <a:cxnLst/>
            <a:rect l="l" t="t" r="r" b="b"/>
            <a:pathLst>
              <a:path w="1979545" h="1979545">
                <a:moveTo>
                  <a:pt x="0" y="0"/>
                </a:moveTo>
                <a:lnTo>
                  <a:pt x="1979546" y="0"/>
                </a:lnTo>
                <a:lnTo>
                  <a:pt x="1979546" y="1979545"/>
                </a:lnTo>
                <a:lnTo>
                  <a:pt x="0" y="19795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TextBox 15" descr="n26 fb Tran Phu"/>
          <p:cNvSpPr txBox="1"/>
          <p:nvPr/>
        </p:nvSpPr>
        <p:spPr>
          <a:xfrm>
            <a:off x="11672263" y="2905048"/>
            <a:ext cx="5425315" cy="4524315"/>
          </a:xfrm>
          <a:prstGeom prst="rect">
            <a:avLst/>
          </a:prstGeom>
        </p:spPr>
        <p:txBody>
          <a:bodyPr wrap="square" lIns="0" tIns="0" rIns="0" bIns="0" rtlCol="0" anchor="t">
            <a:spAutoFit/>
          </a:bodyPr>
          <a:lstStyle/>
          <a:p>
            <a:pPr marL="0" marR="0" lvl="0" indent="0" algn="just" defTabSz="1828800" rtl="0" eaLnBrk="1" fontAlgn="auto" latinLnBrk="0" hangingPunct="1">
              <a:lnSpc>
                <a:spcPct val="100000"/>
              </a:lnSpc>
              <a:spcBef>
                <a:spcPts val="1200"/>
              </a:spcBef>
              <a:spcAft>
                <a:spcPts val="2400"/>
              </a:spcAft>
              <a:buClr>
                <a:srgbClr val="000000"/>
              </a:buClr>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Tiến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hành</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thí</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nghiệm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theo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nhóm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hoàn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thành</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2,3,4.</a:t>
            </a:r>
          </a:p>
          <a:p>
            <a:pPr marL="0" marR="0" lvl="0" indent="0" algn="just" defTabSz="1828800" rtl="0" eaLnBrk="1" fontAlgn="auto" latinLnBrk="0" hangingPunct="1">
              <a:lnSpc>
                <a:spcPct val="100000"/>
              </a:lnSpc>
              <a:spcBef>
                <a:spcPts val="1200"/>
              </a:spcBef>
              <a:spcAft>
                <a:spcPts val="2400"/>
              </a:spcAft>
              <a:buClr>
                <a:srgbClr val="000000"/>
              </a:buClr>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Thời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gian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tiến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hành</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thí</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nghiệm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thảo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luận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10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phút</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AutoShape 18" descr="n26 fb Tran Phu"/>
          <p:cNvSpPr/>
          <p:nvPr/>
        </p:nvSpPr>
        <p:spPr>
          <a:xfrm>
            <a:off x="1028700" y="2314017"/>
            <a:ext cx="9915937" cy="0"/>
          </a:xfrm>
          <a:prstGeom prst="line">
            <a:avLst/>
          </a:prstGeom>
          <a:ln w="38100" cap="flat">
            <a:solidFill>
              <a:srgbClr val="000000"/>
            </a:solidFill>
            <a:prstDash val="solid"/>
            <a:headEnd type="none" w="sm" len="sm"/>
            <a:tailEnd type="none" w="sm" len="sm"/>
          </a:ln>
        </p:spPr>
        <p:txBody>
          <a:bodyPr/>
          <a:lstStyle/>
          <a:p>
            <a:endParaRPr lang="en-US"/>
          </a:p>
        </p:txBody>
      </p:sp>
      <p:sp>
        <p:nvSpPr>
          <p:cNvPr id="19" name="AutoShape 19" descr="n26 fb Tran Phu"/>
          <p:cNvSpPr/>
          <p:nvPr/>
        </p:nvSpPr>
        <p:spPr>
          <a:xfrm flipH="1" flipV="1">
            <a:off x="11422098" y="2314017"/>
            <a:ext cx="5837201" cy="19050"/>
          </a:xfrm>
          <a:prstGeom prst="line">
            <a:avLst/>
          </a:prstGeom>
          <a:ln w="38100" cap="flat">
            <a:solidFill>
              <a:srgbClr val="000000"/>
            </a:solidFill>
            <a:prstDash val="solid"/>
            <a:headEnd type="none" w="sm" len="sm"/>
            <a:tailEnd type="none" w="sm" len="sm"/>
          </a:ln>
        </p:spPr>
        <p:txBody>
          <a:bodyPr/>
          <a:lstStyle/>
          <a:p>
            <a:endParaRPr lang="en-US"/>
          </a:p>
        </p:txBody>
      </p:sp>
      <p:sp>
        <p:nvSpPr>
          <p:cNvPr id="20" name="Freeform 20" descr="n26 fb Tran Phu"/>
          <p:cNvSpPr/>
          <p:nvPr/>
        </p:nvSpPr>
        <p:spPr>
          <a:xfrm rot="3995677">
            <a:off x="-968465" y="8478428"/>
            <a:ext cx="2983210" cy="2891002"/>
          </a:xfrm>
          <a:custGeom>
            <a:avLst/>
            <a:gdLst/>
            <a:ahLst/>
            <a:cxnLst/>
            <a:rect l="l" t="t" r="r" b="b"/>
            <a:pathLst>
              <a:path w="2983210" h="2891002">
                <a:moveTo>
                  <a:pt x="0" y="0"/>
                </a:moveTo>
                <a:lnTo>
                  <a:pt x="2983210" y="0"/>
                </a:lnTo>
                <a:lnTo>
                  <a:pt x="2983210" y="2891003"/>
                </a:lnTo>
                <a:lnTo>
                  <a:pt x="0" y="28910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3" name="TextBox 11" descr="n26 fb Tran Phu">
            <a:extLst>
              <a:ext uri="{FF2B5EF4-FFF2-40B4-BE49-F238E27FC236}">
                <a16:creationId xmlns:a16="http://schemas.microsoft.com/office/drawing/2014/main" xmlns="" id="{B18F95C2-7E74-44F7-A586-85240FDB3D3E}"/>
              </a:ext>
            </a:extLst>
          </p:cNvPr>
          <p:cNvSpPr txBox="1"/>
          <p:nvPr/>
        </p:nvSpPr>
        <p:spPr>
          <a:xfrm>
            <a:off x="1230168" y="2350121"/>
            <a:ext cx="9553777" cy="6755119"/>
          </a:xfrm>
          <a:prstGeom prst="rect">
            <a:avLst/>
          </a:prstGeom>
        </p:spPr>
        <p:txBody>
          <a:bodyPr wrap="square" lIns="0" tIns="0" rIns="0" bIns="0" rtlCol="0" anchor="t">
            <a:spAutoFit/>
          </a:bodyPr>
          <a:lstStyle/>
          <a:p>
            <a:pPr marL="0" marR="0" lvl="0" indent="0" algn="just" defTabSz="914400" rtl="0" eaLnBrk="1" fontAlgn="auto" latinLnBrk="0" hangingPunct="1">
              <a:lnSpc>
                <a:spcPts val="5331"/>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Thực hiện các yêu cầu sau:</a:t>
            </a:r>
          </a:p>
          <a:p>
            <a:pPr marL="0" marR="0" lvl="0" indent="0" algn="just" defTabSz="914400" rtl="0" eaLnBrk="1" fontAlgn="auto" latinLnBrk="0" hangingPunct="1">
              <a:lnSpc>
                <a:spcPts val="5331"/>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Giá trị điện áp đo được giữa hai đầu điện trở trong Bảng 1.2 có giá trị cực đại hay giá trị hiệu dụng của điện áp xoay chiều? Giải thích.</a:t>
            </a:r>
          </a:p>
          <a:p>
            <a:pPr marL="0" marR="0" lvl="0" indent="0" algn="just" defTabSz="914400" rtl="0" eaLnBrk="1" fontAlgn="auto" latinLnBrk="0" hangingPunct="1">
              <a:lnSpc>
                <a:spcPts val="5331"/>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So sánh các giá trị điện áp đo được giữa hai đầu điện trở R khi thay đổi tần </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ố của dòng điện. Rút ra nhận xét.</a:t>
            </a:r>
          </a:p>
          <a:p>
            <a:pPr marL="0" marR="0" lvl="0" indent="0" algn="just" defTabSz="914400" rtl="0" eaLnBrk="1" fontAlgn="auto" latinLnBrk="0" hangingPunct="1">
              <a:lnSpc>
                <a:spcPts val="5331"/>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Tính giá trị trung bình của điện áp đo được giữa hai đầu của điện trở.</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2" name="Đồng hồ đếm ngược 10 phút nhạc cổ điển" descr="n26 fb Tran Phu">
            <a:hlinkClick r:id="" action="ppaction://media"/>
            <a:extLst>
              <a:ext uri="{FF2B5EF4-FFF2-40B4-BE49-F238E27FC236}">
                <a16:creationId xmlns:a16="http://schemas.microsoft.com/office/drawing/2014/main" xmlns="" id="{775DD403-7FBD-4F80-9352-E813A9FCB56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170315" y="7538914"/>
            <a:ext cx="2675467" cy="1504950"/>
          </a:xfrm>
          <a:prstGeom prst="rect">
            <a:avLst/>
          </a:prstGeom>
        </p:spPr>
      </p:pic>
    </p:spTree>
    <p:extLst>
      <p:ext uri="{BB962C8B-B14F-4D97-AF65-F5344CB8AC3E}">
        <p14:creationId xmlns:p14="http://schemas.microsoft.com/office/powerpoint/2010/main" val="4119377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0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6 fb Tran Phu"/>
          <p:cNvSpPr/>
          <p:nvPr/>
        </p:nvSpPr>
        <p:spPr>
          <a:xfrm flipH="1">
            <a:off x="-4146330" y="-145721"/>
            <a:ext cx="13290330" cy="1836482"/>
          </a:xfrm>
          <a:custGeom>
            <a:avLst/>
            <a:gdLst/>
            <a:ahLst/>
            <a:cxnLst/>
            <a:rect l="l" t="t" r="r" b="b"/>
            <a:pathLst>
              <a:path w="13290330" h="1836482">
                <a:moveTo>
                  <a:pt x="13290330" y="0"/>
                </a:moveTo>
                <a:lnTo>
                  <a:pt x="0" y="0"/>
                </a:lnTo>
                <a:lnTo>
                  <a:pt x="0" y="1836482"/>
                </a:lnTo>
                <a:lnTo>
                  <a:pt x="13290330" y="1836482"/>
                </a:lnTo>
                <a:lnTo>
                  <a:pt x="1329033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descr="n26 fb Tran Phu"/>
          <p:cNvSpPr/>
          <p:nvPr/>
        </p:nvSpPr>
        <p:spPr>
          <a:xfrm rot="-10800000" flipH="1">
            <a:off x="8209465" y="8823812"/>
            <a:ext cx="13290330" cy="1836482"/>
          </a:xfrm>
          <a:custGeom>
            <a:avLst/>
            <a:gdLst/>
            <a:ahLst/>
            <a:cxnLst/>
            <a:rect l="l" t="t" r="r" b="b"/>
            <a:pathLst>
              <a:path w="13290330" h="1836482">
                <a:moveTo>
                  <a:pt x="13290331" y="0"/>
                </a:moveTo>
                <a:lnTo>
                  <a:pt x="0" y="0"/>
                </a:lnTo>
                <a:lnTo>
                  <a:pt x="0" y="1836482"/>
                </a:lnTo>
                <a:lnTo>
                  <a:pt x="13290331" y="1836482"/>
                </a:lnTo>
                <a:lnTo>
                  <a:pt x="1329033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descr="n26 fb Tran Phu"/>
          <p:cNvGrpSpPr/>
          <p:nvPr/>
        </p:nvGrpSpPr>
        <p:grpSpPr>
          <a:xfrm>
            <a:off x="939424" y="1424093"/>
            <a:ext cx="9981211" cy="7847344"/>
            <a:chOff x="0" y="0"/>
            <a:chExt cx="15228478" cy="10690097"/>
          </a:xfrm>
        </p:grpSpPr>
        <p:sp>
          <p:nvSpPr>
            <p:cNvPr id="5" name="Freeform 5"/>
            <p:cNvSpPr/>
            <p:nvPr/>
          </p:nvSpPr>
          <p:spPr>
            <a:xfrm>
              <a:off x="31750" y="31750"/>
              <a:ext cx="15164978" cy="10626596"/>
            </a:xfrm>
            <a:custGeom>
              <a:avLst/>
              <a:gdLst/>
              <a:ahLst/>
              <a:cxnLst/>
              <a:rect l="l" t="t" r="r" b="b"/>
              <a:pathLst>
                <a:path w="15164978" h="10626596">
                  <a:moveTo>
                    <a:pt x="15072269" y="10626596"/>
                  </a:moveTo>
                  <a:lnTo>
                    <a:pt x="92710" y="10626596"/>
                  </a:lnTo>
                  <a:cubicBezTo>
                    <a:pt x="41910" y="10626596"/>
                    <a:pt x="0" y="10584686"/>
                    <a:pt x="0" y="10533886"/>
                  </a:cubicBezTo>
                  <a:lnTo>
                    <a:pt x="0" y="92710"/>
                  </a:lnTo>
                  <a:cubicBezTo>
                    <a:pt x="0" y="41910"/>
                    <a:pt x="41910" y="0"/>
                    <a:pt x="92710" y="0"/>
                  </a:cubicBezTo>
                  <a:lnTo>
                    <a:pt x="15070998" y="0"/>
                  </a:lnTo>
                  <a:cubicBezTo>
                    <a:pt x="15121798" y="0"/>
                    <a:pt x="15163709" y="41910"/>
                    <a:pt x="15163709" y="92710"/>
                  </a:cubicBezTo>
                  <a:lnTo>
                    <a:pt x="15163709" y="10532617"/>
                  </a:lnTo>
                  <a:cubicBezTo>
                    <a:pt x="15164978" y="10584686"/>
                    <a:pt x="15123069" y="10626596"/>
                    <a:pt x="15072269" y="10626596"/>
                  </a:cubicBezTo>
                  <a:close/>
                </a:path>
              </a:pathLst>
            </a:custGeom>
            <a:solidFill>
              <a:srgbClr val="FFFEF7"/>
            </a:solidFill>
          </p:spPr>
          <p:txBody>
            <a:bodyPr/>
            <a:lstStyle/>
            <a:p>
              <a:endParaRPr lang="en-US"/>
            </a:p>
          </p:txBody>
        </p:sp>
        <p:sp>
          <p:nvSpPr>
            <p:cNvPr id="6" name="Freeform 6"/>
            <p:cNvSpPr/>
            <p:nvPr/>
          </p:nvSpPr>
          <p:spPr>
            <a:xfrm>
              <a:off x="0" y="0"/>
              <a:ext cx="15228478" cy="10690096"/>
            </a:xfrm>
            <a:custGeom>
              <a:avLst/>
              <a:gdLst/>
              <a:ahLst/>
              <a:cxnLst/>
              <a:rect l="l" t="t" r="r" b="b"/>
              <a:pathLst>
                <a:path w="15228478" h="10690096">
                  <a:moveTo>
                    <a:pt x="15104019" y="59690"/>
                  </a:moveTo>
                  <a:cubicBezTo>
                    <a:pt x="15139578" y="59690"/>
                    <a:pt x="15168789" y="88900"/>
                    <a:pt x="15168789" y="124460"/>
                  </a:cubicBezTo>
                  <a:lnTo>
                    <a:pt x="15168789" y="10565636"/>
                  </a:lnTo>
                  <a:cubicBezTo>
                    <a:pt x="15168789" y="10601196"/>
                    <a:pt x="15139578" y="10630406"/>
                    <a:pt x="15104019" y="10630406"/>
                  </a:cubicBezTo>
                  <a:lnTo>
                    <a:pt x="124460" y="10630406"/>
                  </a:lnTo>
                  <a:cubicBezTo>
                    <a:pt x="88900" y="10630406"/>
                    <a:pt x="59690" y="10601196"/>
                    <a:pt x="59690" y="10565636"/>
                  </a:cubicBezTo>
                  <a:lnTo>
                    <a:pt x="59690" y="124460"/>
                  </a:lnTo>
                  <a:cubicBezTo>
                    <a:pt x="59690" y="88900"/>
                    <a:pt x="88900" y="59690"/>
                    <a:pt x="124460" y="59690"/>
                  </a:cubicBezTo>
                  <a:lnTo>
                    <a:pt x="15104019" y="59690"/>
                  </a:lnTo>
                  <a:moveTo>
                    <a:pt x="15104019" y="0"/>
                  </a:moveTo>
                  <a:lnTo>
                    <a:pt x="124460" y="0"/>
                  </a:lnTo>
                  <a:cubicBezTo>
                    <a:pt x="55880" y="0"/>
                    <a:pt x="0" y="55880"/>
                    <a:pt x="0" y="124460"/>
                  </a:cubicBezTo>
                  <a:lnTo>
                    <a:pt x="0" y="10565636"/>
                  </a:lnTo>
                  <a:cubicBezTo>
                    <a:pt x="0" y="10634217"/>
                    <a:pt x="55880" y="10690096"/>
                    <a:pt x="124460" y="10690096"/>
                  </a:cubicBezTo>
                  <a:lnTo>
                    <a:pt x="15104019" y="10690096"/>
                  </a:lnTo>
                  <a:cubicBezTo>
                    <a:pt x="15172598" y="10690096"/>
                    <a:pt x="15228478" y="10634217"/>
                    <a:pt x="15228478" y="10565636"/>
                  </a:cubicBezTo>
                  <a:lnTo>
                    <a:pt x="15228478" y="124460"/>
                  </a:lnTo>
                  <a:cubicBezTo>
                    <a:pt x="15228478" y="55880"/>
                    <a:pt x="15172598" y="0"/>
                    <a:pt x="15104019" y="0"/>
                  </a:cubicBezTo>
                  <a:close/>
                </a:path>
              </a:pathLst>
            </a:custGeom>
            <a:solidFill>
              <a:srgbClr val="191919"/>
            </a:solidFill>
          </p:spPr>
          <p:txBody>
            <a:bodyPr/>
            <a:lstStyle/>
            <a:p>
              <a:endParaRPr lang="en-US"/>
            </a:p>
          </p:txBody>
        </p:sp>
      </p:grpSp>
      <p:sp>
        <p:nvSpPr>
          <p:cNvPr id="7" name="TextBox 7" descr="n26 fb Tran Phu"/>
          <p:cNvSpPr txBox="1"/>
          <p:nvPr/>
        </p:nvSpPr>
        <p:spPr>
          <a:xfrm>
            <a:off x="2943014" y="1754872"/>
            <a:ext cx="6755677" cy="599908"/>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PHIẾU HỌC TẬP SỐ 4</a:t>
            </a:r>
          </a:p>
        </p:txBody>
      </p:sp>
      <p:grpSp>
        <p:nvGrpSpPr>
          <p:cNvPr id="8" name="Group 8" descr="n26 fb Tran Phu"/>
          <p:cNvGrpSpPr/>
          <p:nvPr/>
        </p:nvGrpSpPr>
        <p:grpSpPr>
          <a:xfrm>
            <a:off x="11365477" y="1219828"/>
            <a:ext cx="5893605" cy="7847344"/>
            <a:chOff x="0" y="0"/>
            <a:chExt cx="6634932" cy="10690097"/>
          </a:xfrm>
        </p:grpSpPr>
        <p:sp>
          <p:nvSpPr>
            <p:cNvPr id="9" name="Freeform 9"/>
            <p:cNvSpPr/>
            <p:nvPr/>
          </p:nvSpPr>
          <p:spPr>
            <a:xfrm>
              <a:off x="31750" y="31750"/>
              <a:ext cx="6571432" cy="10626596"/>
            </a:xfrm>
            <a:custGeom>
              <a:avLst/>
              <a:gdLst/>
              <a:ahLst/>
              <a:cxnLst/>
              <a:rect l="l" t="t" r="r" b="b"/>
              <a:pathLst>
                <a:path w="6571432" h="10626596">
                  <a:moveTo>
                    <a:pt x="6478722" y="10626596"/>
                  </a:moveTo>
                  <a:lnTo>
                    <a:pt x="92710" y="10626596"/>
                  </a:lnTo>
                  <a:cubicBezTo>
                    <a:pt x="41910" y="10626596"/>
                    <a:pt x="0" y="10584686"/>
                    <a:pt x="0" y="10533886"/>
                  </a:cubicBezTo>
                  <a:lnTo>
                    <a:pt x="0" y="92710"/>
                  </a:lnTo>
                  <a:cubicBezTo>
                    <a:pt x="0" y="41910"/>
                    <a:pt x="41910" y="0"/>
                    <a:pt x="92710" y="0"/>
                  </a:cubicBezTo>
                  <a:lnTo>
                    <a:pt x="6477452" y="0"/>
                  </a:lnTo>
                  <a:cubicBezTo>
                    <a:pt x="6528252" y="0"/>
                    <a:pt x="6570162" y="41910"/>
                    <a:pt x="6570162" y="92710"/>
                  </a:cubicBezTo>
                  <a:lnTo>
                    <a:pt x="6570162" y="10532617"/>
                  </a:lnTo>
                  <a:cubicBezTo>
                    <a:pt x="6571432" y="10584686"/>
                    <a:pt x="6529522" y="10626596"/>
                    <a:pt x="6478722" y="10626596"/>
                  </a:cubicBezTo>
                  <a:close/>
                </a:path>
              </a:pathLst>
            </a:custGeom>
            <a:solidFill>
              <a:srgbClr val="FFFEF7"/>
            </a:solidFill>
          </p:spPr>
          <p:txBody>
            <a:bodyPr/>
            <a:lstStyle/>
            <a:p>
              <a:endParaRPr lang="en-US"/>
            </a:p>
          </p:txBody>
        </p:sp>
        <p:sp>
          <p:nvSpPr>
            <p:cNvPr id="10" name="Freeform 10"/>
            <p:cNvSpPr/>
            <p:nvPr/>
          </p:nvSpPr>
          <p:spPr>
            <a:xfrm>
              <a:off x="0" y="0"/>
              <a:ext cx="6634932" cy="10690096"/>
            </a:xfrm>
            <a:custGeom>
              <a:avLst/>
              <a:gdLst/>
              <a:ahLst/>
              <a:cxnLst/>
              <a:rect l="l" t="t" r="r" b="b"/>
              <a:pathLst>
                <a:path w="6634932" h="10690096">
                  <a:moveTo>
                    <a:pt x="6510472" y="59690"/>
                  </a:moveTo>
                  <a:cubicBezTo>
                    <a:pt x="6546032" y="59690"/>
                    <a:pt x="6575242" y="88900"/>
                    <a:pt x="6575242" y="124460"/>
                  </a:cubicBezTo>
                  <a:lnTo>
                    <a:pt x="6575242" y="10565636"/>
                  </a:lnTo>
                  <a:cubicBezTo>
                    <a:pt x="6575242" y="10601196"/>
                    <a:pt x="6546032" y="10630406"/>
                    <a:pt x="6510472" y="10630406"/>
                  </a:cubicBezTo>
                  <a:lnTo>
                    <a:pt x="124460" y="10630406"/>
                  </a:lnTo>
                  <a:cubicBezTo>
                    <a:pt x="88900" y="10630406"/>
                    <a:pt x="59690" y="10601196"/>
                    <a:pt x="59690" y="10565636"/>
                  </a:cubicBezTo>
                  <a:lnTo>
                    <a:pt x="59690" y="124460"/>
                  </a:lnTo>
                  <a:cubicBezTo>
                    <a:pt x="59690" y="88900"/>
                    <a:pt x="88900" y="59690"/>
                    <a:pt x="124460" y="59690"/>
                  </a:cubicBezTo>
                  <a:lnTo>
                    <a:pt x="6510472" y="59690"/>
                  </a:lnTo>
                  <a:moveTo>
                    <a:pt x="6510472" y="0"/>
                  </a:moveTo>
                  <a:lnTo>
                    <a:pt x="124460" y="0"/>
                  </a:lnTo>
                  <a:cubicBezTo>
                    <a:pt x="55880" y="0"/>
                    <a:pt x="0" y="55880"/>
                    <a:pt x="0" y="124460"/>
                  </a:cubicBezTo>
                  <a:lnTo>
                    <a:pt x="0" y="10565636"/>
                  </a:lnTo>
                  <a:cubicBezTo>
                    <a:pt x="0" y="10634217"/>
                    <a:pt x="55880" y="10690096"/>
                    <a:pt x="124460" y="10690096"/>
                  </a:cubicBezTo>
                  <a:lnTo>
                    <a:pt x="6510472" y="10690096"/>
                  </a:lnTo>
                  <a:cubicBezTo>
                    <a:pt x="6579052" y="10690096"/>
                    <a:pt x="6634932" y="10634217"/>
                    <a:pt x="6634932" y="10565636"/>
                  </a:cubicBezTo>
                  <a:lnTo>
                    <a:pt x="6634932" y="124460"/>
                  </a:lnTo>
                  <a:cubicBezTo>
                    <a:pt x="6634932" y="55880"/>
                    <a:pt x="6579052" y="0"/>
                    <a:pt x="6510472" y="0"/>
                  </a:cubicBezTo>
                  <a:close/>
                </a:path>
              </a:pathLst>
            </a:custGeom>
            <a:solidFill>
              <a:srgbClr val="191919"/>
            </a:solidFill>
          </p:spPr>
          <p:txBody>
            <a:bodyPr/>
            <a:lstStyle/>
            <a:p>
              <a:endParaRPr lang="en-US"/>
            </a:p>
          </p:txBody>
        </p:sp>
      </p:grpSp>
      <p:sp>
        <p:nvSpPr>
          <p:cNvPr id="11" name="TextBox 11" descr="n26 fb Tran Phu"/>
          <p:cNvSpPr txBox="1"/>
          <p:nvPr/>
        </p:nvSpPr>
        <p:spPr>
          <a:xfrm>
            <a:off x="11726382" y="1601263"/>
            <a:ext cx="5134763" cy="589905"/>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THẢO LUẬN NHÓM</a:t>
            </a:r>
          </a:p>
        </p:txBody>
      </p:sp>
      <p:sp>
        <p:nvSpPr>
          <p:cNvPr id="14" name="Freeform 14" descr="n26 fb Tran Phu"/>
          <p:cNvSpPr/>
          <p:nvPr/>
        </p:nvSpPr>
        <p:spPr>
          <a:xfrm>
            <a:off x="11525298" y="2450365"/>
            <a:ext cx="5572280" cy="5070039"/>
          </a:xfrm>
          <a:custGeom>
            <a:avLst/>
            <a:gdLst/>
            <a:ahLst/>
            <a:cxnLst/>
            <a:rect l="l" t="t" r="r" b="b"/>
            <a:pathLst>
              <a:path w="1979545" h="1979545">
                <a:moveTo>
                  <a:pt x="0" y="0"/>
                </a:moveTo>
                <a:lnTo>
                  <a:pt x="1979546" y="0"/>
                </a:lnTo>
                <a:lnTo>
                  <a:pt x="1979546" y="1979545"/>
                </a:lnTo>
                <a:lnTo>
                  <a:pt x="0" y="19795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TextBox 15" descr="n26 fb Tran Phu"/>
          <p:cNvSpPr txBox="1"/>
          <p:nvPr/>
        </p:nvSpPr>
        <p:spPr>
          <a:xfrm>
            <a:off x="11672263" y="2905048"/>
            <a:ext cx="5425315" cy="4524315"/>
          </a:xfrm>
          <a:prstGeom prst="rect">
            <a:avLst/>
          </a:prstGeom>
        </p:spPr>
        <p:txBody>
          <a:bodyPr wrap="square" lIns="0" tIns="0" rIns="0" bIns="0" rtlCol="0" anchor="t">
            <a:spAutoFit/>
          </a:bodyPr>
          <a:lstStyle/>
          <a:p>
            <a:pPr marL="0" marR="0" lvl="0" indent="0" algn="just" defTabSz="1828800" rtl="0" eaLnBrk="1" fontAlgn="auto" latinLnBrk="0" hangingPunct="1">
              <a:lnSpc>
                <a:spcPct val="100000"/>
              </a:lnSpc>
              <a:spcBef>
                <a:spcPts val="1200"/>
              </a:spcBef>
              <a:spcAft>
                <a:spcPts val="2400"/>
              </a:spcAft>
              <a:buClr>
                <a:srgbClr val="000000"/>
              </a:buClr>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Tiến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hành</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thí</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nghiệm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theo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nhóm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hoàn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thành</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2,3,4.</a:t>
            </a:r>
          </a:p>
          <a:p>
            <a:pPr marL="0" marR="0" lvl="0" indent="0" algn="just" defTabSz="1828800" rtl="0" eaLnBrk="1" fontAlgn="auto" latinLnBrk="0" hangingPunct="1">
              <a:lnSpc>
                <a:spcPct val="100000"/>
              </a:lnSpc>
              <a:spcBef>
                <a:spcPts val="1200"/>
              </a:spcBef>
              <a:spcAft>
                <a:spcPts val="2400"/>
              </a:spcAft>
              <a:buClr>
                <a:srgbClr val="000000"/>
              </a:buClr>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Thời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gian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tiến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hành</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thí</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nghiệm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thảo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luận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10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phút</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AutoShape 18" descr="n26 fb Tran Phu"/>
          <p:cNvSpPr/>
          <p:nvPr/>
        </p:nvSpPr>
        <p:spPr>
          <a:xfrm>
            <a:off x="1028700" y="2314017"/>
            <a:ext cx="9915937" cy="0"/>
          </a:xfrm>
          <a:prstGeom prst="line">
            <a:avLst/>
          </a:prstGeom>
          <a:ln w="38100" cap="flat">
            <a:solidFill>
              <a:srgbClr val="000000"/>
            </a:solidFill>
            <a:prstDash val="solid"/>
            <a:headEnd type="none" w="sm" len="sm"/>
            <a:tailEnd type="none" w="sm" len="sm"/>
          </a:ln>
        </p:spPr>
        <p:txBody>
          <a:bodyPr/>
          <a:lstStyle/>
          <a:p>
            <a:endParaRPr lang="en-US"/>
          </a:p>
        </p:txBody>
      </p:sp>
      <p:sp>
        <p:nvSpPr>
          <p:cNvPr id="19" name="AutoShape 19" descr="n26 fb Tran Phu"/>
          <p:cNvSpPr/>
          <p:nvPr/>
        </p:nvSpPr>
        <p:spPr>
          <a:xfrm flipH="1" flipV="1">
            <a:off x="11422098" y="2314017"/>
            <a:ext cx="5837201" cy="19050"/>
          </a:xfrm>
          <a:prstGeom prst="line">
            <a:avLst/>
          </a:prstGeom>
          <a:ln w="38100" cap="flat">
            <a:solidFill>
              <a:srgbClr val="000000"/>
            </a:solidFill>
            <a:prstDash val="solid"/>
            <a:headEnd type="none" w="sm" len="sm"/>
            <a:tailEnd type="none" w="sm" len="sm"/>
          </a:ln>
        </p:spPr>
        <p:txBody>
          <a:bodyPr/>
          <a:lstStyle/>
          <a:p>
            <a:endParaRPr lang="en-US"/>
          </a:p>
        </p:txBody>
      </p:sp>
      <p:sp>
        <p:nvSpPr>
          <p:cNvPr id="20" name="Freeform 20" descr="n26 fb Tran Phu"/>
          <p:cNvSpPr/>
          <p:nvPr/>
        </p:nvSpPr>
        <p:spPr>
          <a:xfrm rot="3995677">
            <a:off x="-467669" y="7680750"/>
            <a:ext cx="2983210" cy="2891002"/>
          </a:xfrm>
          <a:custGeom>
            <a:avLst/>
            <a:gdLst/>
            <a:ahLst/>
            <a:cxnLst/>
            <a:rect l="l" t="t" r="r" b="b"/>
            <a:pathLst>
              <a:path w="2983210" h="2891002">
                <a:moveTo>
                  <a:pt x="0" y="0"/>
                </a:moveTo>
                <a:lnTo>
                  <a:pt x="2983210" y="0"/>
                </a:lnTo>
                <a:lnTo>
                  <a:pt x="2983210" y="2891003"/>
                </a:lnTo>
                <a:lnTo>
                  <a:pt x="0" y="28910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2" name="Đồng hồ đếm ngược 10 phút nhạc cổ điển" descr="n26 fb Tran Phu">
            <a:hlinkClick r:id="" action="ppaction://media"/>
            <a:extLst>
              <a:ext uri="{FF2B5EF4-FFF2-40B4-BE49-F238E27FC236}">
                <a16:creationId xmlns:a16="http://schemas.microsoft.com/office/drawing/2014/main" xmlns="" id="{775DD403-7FBD-4F80-9352-E813A9FCB56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170315" y="7538914"/>
            <a:ext cx="2675467" cy="1504950"/>
          </a:xfrm>
          <a:prstGeom prst="rect">
            <a:avLst/>
          </a:prstGeom>
        </p:spPr>
      </p:pic>
      <p:sp>
        <p:nvSpPr>
          <p:cNvPr id="16" name="Rectangle 2" descr="n26 fb Tran Phu">
            <a:extLst>
              <a:ext uri="{FF2B5EF4-FFF2-40B4-BE49-F238E27FC236}">
                <a16:creationId xmlns:a16="http://schemas.microsoft.com/office/drawing/2014/main" xmlns="" id="{DACFD305-D14E-43E6-A1B5-CED9FB4D7AAE}"/>
              </a:ext>
            </a:extLst>
          </p:cNvPr>
          <p:cNvSpPr>
            <a:spLocks noChangeArrowheads="1"/>
          </p:cNvSpPr>
          <p:nvPr/>
        </p:nvSpPr>
        <p:spPr bwMode="auto">
          <a:xfrm>
            <a:off x="1157237" y="2572101"/>
            <a:ext cx="9742587" cy="841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Câu</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hỏi</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Nếu</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thay</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điện</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trở</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R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bằng</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tụ</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điện</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hoặc</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cuộn</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dây</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thì</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các</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giá</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trị</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điện</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áp</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xoay</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chiều</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giữa</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đầu</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tụ</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điện</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hoặc</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cuộn</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dây</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có</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thay</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đổi</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theo</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tần</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số</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dòng</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điện</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xoay</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chiều</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không</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Tiến</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hành</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thí</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nghiệm</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kiểm</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4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chứng</a:t>
            </a: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r>
            <a:b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br>
            <a:endParaRPr kumimoji="0" lang="en-US" altLang="en-US" sz="6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05906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0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6 fb Tran Phu"/>
          <p:cNvSpPr/>
          <p:nvPr/>
        </p:nvSpPr>
        <p:spPr>
          <a:xfrm rot="152505">
            <a:off x="5144873" y="2891501"/>
            <a:ext cx="6349391" cy="5182856"/>
          </a:xfrm>
          <a:custGeom>
            <a:avLst/>
            <a:gdLst/>
            <a:ahLst/>
            <a:cxnLst/>
            <a:rect l="l" t="t" r="r" b="b"/>
            <a:pathLst>
              <a:path w="4116756" h="8173655">
                <a:moveTo>
                  <a:pt x="0" y="0"/>
                </a:moveTo>
                <a:lnTo>
                  <a:pt x="4116756" y="0"/>
                </a:lnTo>
                <a:lnTo>
                  <a:pt x="4116756" y="8173655"/>
                </a:lnTo>
                <a:lnTo>
                  <a:pt x="0" y="8173655"/>
                </a:lnTo>
                <a:lnTo>
                  <a:pt x="0" y="0"/>
                </a:lnTo>
                <a:close/>
              </a:path>
            </a:pathLst>
          </a:custGeom>
          <a:blipFill>
            <a:blip r:embed="rId2">
              <a:extLst>
                <a:ext uri="{96DAC541-7B7A-43D3-8B79-37D633B846F1}">
                  <asvg:svgBlip xmlns:asvg="http://schemas.microsoft.com/office/drawing/2016/SVG/main" xmlns="" r:embed="rId3"/>
                </a:ext>
              </a:extLst>
            </a:blip>
            <a:stretch>
              <a:fillRect b="-10364"/>
            </a:stretch>
          </a:blipFill>
        </p:spPr>
        <p:txBody>
          <a:bodyPr/>
          <a:lstStyle/>
          <a:p>
            <a:endParaRPr lang="en-US"/>
          </a:p>
        </p:txBody>
      </p:sp>
      <p:sp>
        <p:nvSpPr>
          <p:cNvPr id="3" name="Freeform 3" descr="n26 fb Tran Phu"/>
          <p:cNvSpPr/>
          <p:nvPr/>
        </p:nvSpPr>
        <p:spPr>
          <a:xfrm rot="152505">
            <a:off x="11484928" y="2501903"/>
            <a:ext cx="6272606" cy="6052789"/>
          </a:xfrm>
          <a:custGeom>
            <a:avLst/>
            <a:gdLst/>
            <a:ahLst/>
            <a:cxnLst/>
            <a:rect l="l" t="t" r="r" b="b"/>
            <a:pathLst>
              <a:path w="4116756" h="8175676">
                <a:moveTo>
                  <a:pt x="0" y="0"/>
                </a:moveTo>
                <a:lnTo>
                  <a:pt x="4116756" y="0"/>
                </a:lnTo>
                <a:lnTo>
                  <a:pt x="4116756" y="8175676"/>
                </a:lnTo>
                <a:lnTo>
                  <a:pt x="0" y="8175676"/>
                </a:lnTo>
                <a:lnTo>
                  <a:pt x="0" y="0"/>
                </a:lnTo>
                <a:close/>
              </a:path>
            </a:pathLst>
          </a:custGeom>
          <a:blipFill>
            <a:blip r:embed="rId2">
              <a:extLst>
                <a:ext uri="{96DAC541-7B7A-43D3-8B79-37D633B846F1}">
                  <asvg:svgBlip xmlns:asvg="http://schemas.microsoft.com/office/drawing/2016/SVG/main" xmlns="" r:embed="rId3"/>
                </a:ext>
              </a:extLst>
            </a:blip>
            <a:stretch>
              <a:fillRect b="-10336"/>
            </a:stretch>
          </a:blipFill>
        </p:spPr>
        <p:txBody>
          <a:bodyPr/>
          <a:lstStyle/>
          <a:p>
            <a:endParaRPr lang="en-US"/>
          </a:p>
        </p:txBody>
      </p:sp>
      <mc:AlternateContent xmlns:mc="http://schemas.openxmlformats.org/markup-compatibility/2006" xmlns:a14="http://schemas.microsoft.com/office/drawing/2010/main">
        <mc:Choice Requires="a14">
          <p:sp>
            <p:nvSpPr>
              <p:cNvPr id="6" name="TextBox 6" descr="n26 fb Tran Phu"/>
              <p:cNvSpPr txBox="1"/>
              <p:nvPr/>
            </p:nvSpPr>
            <p:spPr>
              <a:xfrm>
                <a:off x="11894798" y="3822643"/>
                <a:ext cx="5410200" cy="4078039"/>
              </a:xfrm>
              <a:prstGeom prst="rect">
                <a:avLst/>
              </a:prstGeom>
            </p:spPr>
            <p:txBody>
              <a:bodyPr wrap="square" lIns="0" tIns="0" rIns="0" bIns="0" rtlCol="0" anchor="t">
                <a:spAutoFit/>
              </a:bodyPr>
              <a:lstStyle/>
              <a:p>
                <a:pPr marL="0" marR="0" lvl="0" indent="0" algn="just" defTabSz="914400" rtl="0" eaLnBrk="1" fontAlgn="auto" latinLnBrk="0" hangingPunct="1">
                  <a:lnSpc>
                    <a:spcPts val="5273"/>
                  </a:lnSpc>
                  <a:spcBef>
                    <a:spcPct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Giá trị trung bình của tần số dòng điện đo được: </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ts val="5273"/>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ts val="5273"/>
                  </a:lnSpc>
                  <a:spcBef>
                    <a:spcPct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panose="02040503050406030204" pitchFamily="18" charset="0"/>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panose="02040503050406030204" pitchFamily="18" charset="0"/>
                            </a:rPr>
                            <m:t>49,86+49,85+49,86</m:t>
                          </m:r>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panose="02040503050406030204" pitchFamily="18" charset="0"/>
                            </a:rPr>
                            <m:t>3</m:t>
                          </m:r>
                        </m:den>
                      </m:f>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panose="02040503050406030204" pitchFamily="18" charset="0"/>
                        </a:rPr>
                        <m:t> </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≈49,86 (</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𝐻𝑧</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oMath>
                  </m:oMathPara>
                </a14:m>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mc:Choice>
        <mc:Fallback xmlns="">
          <p:sp>
            <p:nvSpPr>
              <p:cNvPr id="6" name="TextBox 6" descr="n26 fb Tran Phu"/>
              <p:cNvSpPr txBox="1">
                <a:spLocks noRot="1" noChangeAspect="1" noMove="1" noResize="1" noEditPoints="1" noAdjustHandles="1" noChangeArrowheads="1" noChangeShapeType="1" noTextEdit="1"/>
              </p:cNvSpPr>
              <p:nvPr/>
            </p:nvSpPr>
            <p:spPr>
              <a:xfrm>
                <a:off x="11894798" y="3822643"/>
                <a:ext cx="5410200" cy="4078039"/>
              </a:xfrm>
              <a:prstGeom prst="rect">
                <a:avLst/>
              </a:prstGeom>
              <a:blipFill>
                <a:blip r:embed="rId4"/>
                <a:stretch>
                  <a:fillRect l="-5631" t="-3438" r="-5743"/>
                </a:stretch>
              </a:blipFill>
            </p:spPr>
            <p:txBody>
              <a:bodyPr/>
              <a:lstStyle/>
              <a:p>
                <a:r>
                  <a:rPr lang="en-US">
                    <a:noFill/>
                  </a:rPr>
                  <a:t> </a:t>
                </a:r>
              </a:p>
            </p:txBody>
          </p:sp>
        </mc:Fallback>
      </mc:AlternateContent>
      <p:sp>
        <p:nvSpPr>
          <p:cNvPr id="7" name="TextBox 7" descr="n26 fb Tran Phu"/>
          <p:cNvSpPr txBox="1"/>
          <p:nvPr/>
        </p:nvSpPr>
        <p:spPr>
          <a:xfrm>
            <a:off x="5574385" y="3473982"/>
            <a:ext cx="5341993" cy="4017895"/>
          </a:xfrm>
          <a:prstGeom prst="rect">
            <a:avLst/>
          </a:prstGeom>
        </p:spPr>
        <p:txBody>
          <a:bodyPr wrap="square" lIns="0" tIns="0" rIns="0" bIns="0" rtlCol="0" anchor="t">
            <a:spAutoFit/>
          </a:bodyPr>
          <a:lstStyle/>
          <a:p>
            <a:pPr marL="0" marR="0" lvl="0" indent="0" algn="just" defTabSz="914400" rtl="0" eaLnBrk="1" fontAlgn="auto" latinLnBrk="0" hangingPunct="1">
              <a:lnSpc>
                <a:spcPts val="5273"/>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Nhận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xét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dòng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điện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quay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điện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trở</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R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không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thay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khi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điện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áp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thay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giá</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trị</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xấp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xỉ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bằng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máy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âm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8" name="Freeform 8" descr="n26 fb Tran Phu"/>
          <p:cNvSpPr/>
          <p:nvPr/>
        </p:nvSpPr>
        <p:spPr>
          <a:xfrm rot="152505">
            <a:off x="19324" y="3447266"/>
            <a:ext cx="5520616" cy="4517859"/>
          </a:xfrm>
          <a:custGeom>
            <a:avLst/>
            <a:gdLst/>
            <a:ahLst/>
            <a:cxnLst/>
            <a:rect l="l" t="t" r="r" b="b"/>
            <a:pathLst>
              <a:path w="4116756" h="8147179">
                <a:moveTo>
                  <a:pt x="0" y="0"/>
                </a:moveTo>
                <a:lnTo>
                  <a:pt x="4116756" y="0"/>
                </a:lnTo>
                <a:lnTo>
                  <a:pt x="4116756" y="8147179"/>
                </a:lnTo>
                <a:lnTo>
                  <a:pt x="0" y="8147179"/>
                </a:lnTo>
                <a:lnTo>
                  <a:pt x="0" y="0"/>
                </a:lnTo>
                <a:close/>
              </a:path>
            </a:pathLst>
          </a:custGeom>
          <a:blipFill>
            <a:blip r:embed="rId2">
              <a:extLst>
                <a:ext uri="{96DAC541-7B7A-43D3-8B79-37D633B846F1}">
                  <asvg:svgBlip xmlns:asvg="http://schemas.microsoft.com/office/drawing/2016/SVG/main" xmlns="" r:embed="rId3"/>
                </a:ext>
              </a:extLst>
            </a:blip>
            <a:stretch>
              <a:fillRect b="-10722"/>
            </a:stretch>
          </a:blipFill>
        </p:spPr>
        <p:txBody>
          <a:bodyPr/>
          <a:lstStyle/>
          <a:p>
            <a:endParaRPr lang="en-US"/>
          </a:p>
        </p:txBody>
      </p:sp>
      <p:sp>
        <p:nvSpPr>
          <p:cNvPr id="9" name="TextBox 9" descr="n26 fb Tran Phu"/>
          <p:cNvSpPr txBox="1"/>
          <p:nvPr/>
        </p:nvSpPr>
        <p:spPr>
          <a:xfrm>
            <a:off x="399338" y="4142529"/>
            <a:ext cx="4564661" cy="3338222"/>
          </a:xfrm>
          <a:prstGeom prst="rect">
            <a:avLst/>
          </a:prstGeom>
        </p:spPr>
        <p:txBody>
          <a:bodyPr wrap="square" lIns="0" tIns="0" rIns="0" bIns="0" rtlCol="0" anchor="t">
            <a:spAutoFit/>
          </a:bodyPr>
          <a:lstStyle/>
          <a:p>
            <a:pPr marL="0" marR="0" lvl="0" indent="0" algn="just" defTabSz="914400" rtl="0" eaLnBrk="1" fontAlgn="auto" latinLnBrk="0" hangingPunct="1">
              <a:lnSpc>
                <a:spcPts val="5273"/>
              </a:lnSpc>
              <a:spcBef>
                <a:spcPct val="0"/>
              </a:spcBef>
              <a:spcAft>
                <a:spcPts val="0"/>
              </a:spcAft>
              <a:buClrTx/>
              <a:buSzTx/>
              <a:buFontTx/>
              <a:buNone/>
              <a:tabLst/>
              <a:defRPr/>
            </a:pP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Tần số dòng điện đo được ở các giá trị điện áp đầu ra khác nhau có giá trị xấp xỉ bằng nhau. </a:t>
            </a:r>
            <a:endPar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6" name="Freeform 26" descr="n26 fb Tran Phu"/>
          <p:cNvSpPr/>
          <p:nvPr/>
        </p:nvSpPr>
        <p:spPr>
          <a:xfrm rot="3995677">
            <a:off x="-321002" y="7684623"/>
            <a:ext cx="2486709" cy="2409847"/>
          </a:xfrm>
          <a:custGeom>
            <a:avLst/>
            <a:gdLst/>
            <a:ahLst/>
            <a:cxnLst/>
            <a:rect l="l" t="t" r="r" b="b"/>
            <a:pathLst>
              <a:path w="2486709" h="2409847">
                <a:moveTo>
                  <a:pt x="0" y="0"/>
                </a:moveTo>
                <a:lnTo>
                  <a:pt x="2486709" y="0"/>
                </a:lnTo>
                <a:lnTo>
                  <a:pt x="2486709" y="2409847"/>
                </a:lnTo>
                <a:lnTo>
                  <a:pt x="0" y="24098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7" name="Freeform 27" descr="n26 fb Tran Phu"/>
          <p:cNvSpPr/>
          <p:nvPr/>
        </p:nvSpPr>
        <p:spPr>
          <a:xfrm rot="5027046">
            <a:off x="16542681" y="990979"/>
            <a:ext cx="1024974" cy="933658"/>
          </a:xfrm>
          <a:custGeom>
            <a:avLst/>
            <a:gdLst/>
            <a:ahLst/>
            <a:cxnLst/>
            <a:rect l="l" t="t" r="r" b="b"/>
            <a:pathLst>
              <a:path w="1024974" h="933658">
                <a:moveTo>
                  <a:pt x="0" y="0"/>
                </a:moveTo>
                <a:lnTo>
                  <a:pt x="1024974" y="0"/>
                </a:lnTo>
                <a:lnTo>
                  <a:pt x="1024974" y="933658"/>
                </a:lnTo>
                <a:lnTo>
                  <a:pt x="0" y="93365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8" name="Freeform 28" descr="n26 fb Tran Phu"/>
          <p:cNvSpPr/>
          <p:nvPr/>
        </p:nvSpPr>
        <p:spPr>
          <a:xfrm rot="-8878474" flipV="1">
            <a:off x="15302023" y="9177610"/>
            <a:ext cx="3014815" cy="756445"/>
          </a:xfrm>
          <a:custGeom>
            <a:avLst/>
            <a:gdLst/>
            <a:ahLst/>
            <a:cxnLst/>
            <a:rect l="l" t="t" r="r" b="b"/>
            <a:pathLst>
              <a:path w="3014815" h="756445">
                <a:moveTo>
                  <a:pt x="0" y="756445"/>
                </a:moveTo>
                <a:lnTo>
                  <a:pt x="3014815" y="756445"/>
                </a:lnTo>
                <a:lnTo>
                  <a:pt x="3014815" y="0"/>
                </a:lnTo>
                <a:lnTo>
                  <a:pt x="0" y="0"/>
                </a:lnTo>
                <a:lnTo>
                  <a:pt x="0" y="756445"/>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29" name="Picture 28" descr="n26 fb Tran Phu">
            <a:extLst>
              <a:ext uri="{FF2B5EF4-FFF2-40B4-BE49-F238E27FC236}">
                <a16:creationId xmlns:a16="http://schemas.microsoft.com/office/drawing/2014/main" xmlns="" id="{A0B6D29E-D5CD-4D6B-9E58-B9F15BDCBC01}"/>
              </a:ext>
            </a:extLst>
          </p:cNvPr>
          <p:cNvPicPr>
            <a:picLocks noChangeAspect="1"/>
          </p:cNvPicPr>
          <p:nvPr/>
        </p:nvPicPr>
        <p:blipFill>
          <a:blip r:embed="rId11"/>
          <a:stretch>
            <a:fillRect/>
          </a:stretch>
        </p:blipFill>
        <p:spPr>
          <a:xfrm>
            <a:off x="-78137" y="198019"/>
            <a:ext cx="16167993" cy="1176630"/>
          </a:xfrm>
          <a:prstGeom prst="rect">
            <a:avLst/>
          </a:prstGeom>
        </p:spPr>
      </p:pic>
      <p:sp>
        <p:nvSpPr>
          <p:cNvPr id="34" name="TextBox 7" descr="n26 fb Tran Phu">
            <a:extLst>
              <a:ext uri="{FF2B5EF4-FFF2-40B4-BE49-F238E27FC236}">
                <a16:creationId xmlns:a16="http://schemas.microsoft.com/office/drawing/2014/main" xmlns="" id="{88B42CF9-7BE1-480A-A3CB-43C61ADEE5DF}"/>
              </a:ext>
            </a:extLst>
          </p:cNvPr>
          <p:cNvSpPr txBox="1"/>
          <p:nvPr/>
        </p:nvSpPr>
        <p:spPr>
          <a:xfrm>
            <a:off x="5766161" y="1732587"/>
            <a:ext cx="6755677" cy="599908"/>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PHIẾU HỌC TẬP SỐ 2</a:t>
            </a:r>
          </a:p>
        </p:txBody>
      </p:sp>
    </p:spTree>
    <p:extLst>
      <p:ext uri="{BB962C8B-B14F-4D97-AF65-F5344CB8AC3E}">
        <p14:creationId xmlns:p14="http://schemas.microsoft.com/office/powerpoint/2010/main" val="84097200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6 fb Tran Phu"/>
          <p:cNvSpPr/>
          <p:nvPr/>
        </p:nvSpPr>
        <p:spPr>
          <a:xfrm rot="152505">
            <a:off x="5975082" y="2656426"/>
            <a:ext cx="6349391" cy="7350465"/>
          </a:xfrm>
          <a:custGeom>
            <a:avLst/>
            <a:gdLst/>
            <a:ahLst/>
            <a:cxnLst/>
            <a:rect l="l" t="t" r="r" b="b"/>
            <a:pathLst>
              <a:path w="4116756" h="8173655">
                <a:moveTo>
                  <a:pt x="0" y="0"/>
                </a:moveTo>
                <a:lnTo>
                  <a:pt x="4116756" y="0"/>
                </a:lnTo>
                <a:lnTo>
                  <a:pt x="4116756" y="8173655"/>
                </a:lnTo>
                <a:lnTo>
                  <a:pt x="0" y="8173655"/>
                </a:lnTo>
                <a:lnTo>
                  <a:pt x="0" y="0"/>
                </a:lnTo>
                <a:close/>
              </a:path>
            </a:pathLst>
          </a:custGeom>
          <a:blipFill>
            <a:blip r:embed="rId2">
              <a:extLst>
                <a:ext uri="{96DAC541-7B7A-43D3-8B79-37D633B846F1}">
                  <asvg:svgBlip xmlns:asvg="http://schemas.microsoft.com/office/drawing/2016/SVG/main" xmlns="" r:embed="rId3"/>
                </a:ext>
              </a:extLst>
            </a:blip>
            <a:stretch>
              <a:fillRect b="-10364"/>
            </a:stretch>
          </a:blipFill>
        </p:spPr>
        <p:txBody>
          <a:bodyPr/>
          <a:lstStyle/>
          <a:p>
            <a:endParaRPr lang="en-US"/>
          </a:p>
        </p:txBody>
      </p:sp>
      <p:sp>
        <p:nvSpPr>
          <p:cNvPr id="3" name="Freeform 3" descr="n26 fb Tran Phu"/>
          <p:cNvSpPr/>
          <p:nvPr/>
        </p:nvSpPr>
        <p:spPr>
          <a:xfrm rot="152505">
            <a:off x="11943100" y="3269344"/>
            <a:ext cx="6272606" cy="6052789"/>
          </a:xfrm>
          <a:custGeom>
            <a:avLst/>
            <a:gdLst/>
            <a:ahLst/>
            <a:cxnLst/>
            <a:rect l="l" t="t" r="r" b="b"/>
            <a:pathLst>
              <a:path w="4116756" h="8175676">
                <a:moveTo>
                  <a:pt x="0" y="0"/>
                </a:moveTo>
                <a:lnTo>
                  <a:pt x="4116756" y="0"/>
                </a:lnTo>
                <a:lnTo>
                  <a:pt x="4116756" y="8175676"/>
                </a:lnTo>
                <a:lnTo>
                  <a:pt x="0" y="8175676"/>
                </a:lnTo>
                <a:lnTo>
                  <a:pt x="0" y="0"/>
                </a:lnTo>
                <a:close/>
              </a:path>
            </a:pathLst>
          </a:custGeom>
          <a:blipFill>
            <a:blip r:embed="rId2">
              <a:extLst>
                <a:ext uri="{96DAC541-7B7A-43D3-8B79-37D633B846F1}">
                  <asvg:svgBlip xmlns:asvg="http://schemas.microsoft.com/office/drawing/2016/SVG/main" xmlns="" r:embed="rId3"/>
                </a:ext>
              </a:extLst>
            </a:blip>
            <a:stretch>
              <a:fillRect b="-10336"/>
            </a:stretch>
          </a:blipFill>
        </p:spPr>
        <p:txBody>
          <a:bodyPr/>
          <a:lstStyle/>
          <a:p>
            <a:endParaRPr lang="en-US"/>
          </a:p>
        </p:txBody>
      </p:sp>
      <mc:AlternateContent xmlns:mc="http://schemas.openxmlformats.org/markup-compatibility/2006" xmlns:a14="http://schemas.microsoft.com/office/drawing/2010/main">
        <mc:Choice Requires="a14">
          <p:sp>
            <p:nvSpPr>
              <p:cNvPr id="6" name="TextBox 6" descr="n26 fb Tran Phu"/>
              <p:cNvSpPr txBox="1"/>
              <p:nvPr/>
            </p:nvSpPr>
            <p:spPr>
              <a:xfrm>
                <a:off x="12319734" y="4281367"/>
                <a:ext cx="5410200" cy="4078039"/>
              </a:xfrm>
              <a:prstGeom prst="rect">
                <a:avLst/>
              </a:prstGeom>
            </p:spPr>
            <p:txBody>
              <a:bodyPr wrap="square" lIns="0" tIns="0" rIns="0" bIns="0" rtlCol="0" anchor="t">
                <a:spAutoFit/>
              </a:bodyPr>
              <a:lstStyle/>
              <a:p>
                <a:pPr marL="0" marR="0" lvl="0" indent="0" algn="just" defTabSz="914400" rtl="0" eaLnBrk="1" fontAlgn="auto" latinLnBrk="0" hangingPunct="1">
                  <a:lnSpc>
                    <a:spcPts val="5273"/>
                  </a:lnSpc>
                  <a:spcBef>
                    <a:spcPct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Giá trị trung bình của điện áp đo được giữa hai đầu điện trở:</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ts val="5273"/>
                  </a:lnSpc>
                  <a:spcBef>
                    <a:spcPct val="0"/>
                  </a:spcBef>
                  <a:spcAft>
                    <a:spcPts val="0"/>
                  </a:spcAft>
                  <a:buClrTx/>
                  <a:buSzTx/>
                  <a:buFontTx/>
                  <a:buNone/>
                  <a:tabLst/>
                  <a:defRPr/>
                </a:pPr>
                <a:endParaRPr lang="en-US" sz="4000" dirty="0">
                  <a:solidFill>
                    <a:srgbClr val="00000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ts val="5273"/>
                  </a:lnSpc>
                  <a:spcBef>
                    <a:spcPct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panose="02040503050406030204" pitchFamily="18" charset="0"/>
                              <a:cs typeface="+mn-cs"/>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panose="02040503050406030204" pitchFamily="18" charset="0"/>
                              <a:cs typeface="+mn-cs"/>
                            </a:rPr>
                            <m:t>5,3+5,2+5,4</m:t>
                          </m:r>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panose="02040503050406030204" pitchFamily="18" charset="0"/>
                              <a:cs typeface="+mn-cs"/>
                            </a:rPr>
                            <m:t>3</m:t>
                          </m:r>
                        </m:den>
                      </m:f>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≈5,3 (</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𝑚𝑉</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mc:Choice>
        <mc:Fallback xmlns="">
          <p:sp>
            <p:nvSpPr>
              <p:cNvPr id="6" name="TextBox 6" descr="n26 fb Tran Phu"/>
              <p:cNvSpPr txBox="1">
                <a:spLocks noRot="1" noChangeAspect="1" noMove="1" noResize="1" noEditPoints="1" noAdjustHandles="1" noChangeArrowheads="1" noChangeShapeType="1" noTextEdit="1"/>
              </p:cNvSpPr>
              <p:nvPr/>
            </p:nvSpPr>
            <p:spPr>
              <a:xfrm>
                <a:off x="12319734" y="4281367"/>
                <a:ext cx="5410200" cy="4078039"/>
              </a:xfrm>
              <a:prstGeom prst="rect">
                <a:avLst/>
              </a:prstGeom>
              <a:blipFill>
                <a:blip r:embed="rId4"/>
                <a:stretch>
                  <a:fillRect l="-5750" t="-3438" r="-5750"/>
                </a:stretch>
              </a:blipFill>
            </p:spPr>
            <p:txBody>
              <a:bodyPr/>
              <a:lstStyle/>
              <a:p>
                <a:r>
                  <a:rPr lang="en-US">
                    <a:noFill/>
                  </a:rPr>
                  <a:t> </a:t>
                </a:r>
              </a:p>
            </p:txBody>
          </p:sp>
        </mc:Fallback>
      </mc:AlternateContent>
      <p:sp>
        <p:nvSpPr>
          <p:cNvPr id="7" name="TextBox 7" descr="n26 fb Tran Phu"/>
          <p:cNvSpPr txBox="1"/>
          <p:nvPr/>
        </p:nvSpPr>
        <p:spPr>
          <a:xfrm>
            <a:off x="6433174" y="3500530"/>
            <a:ext cx="5147473" cy="6063776"/>
          </a:xfrm>
          <a:prstGeom prst="rect">
            <a:avLst/>
          </a:prstGeom>
        </p:spPr>
        <p:txBody>
          <a:bodyPr wrap="square" lIns="0" tIns="0" rIns="0" bIns="0" rtlCol="0" anchor="t">
            <a:spAutoFit/>
          </a:bodyPr>
          <a:lstStyle/>
          <a:p>
            <a:pPr marL="0" marR="0" lvl="0" indent="0" algn="just" defTabSz="914400" rtl="0" eaLnBrk="1" fontAlgn="auto" latinLnBrk="0" hangingPunct="1">
              <a:lnSpc>
                <a:spcPts val="5273"/>
              </a:lnSpc>
              <a:spcBef>
                <a:spcPct val="0"/>
              </a:spcBef>
              <a:spcAft>
                <a:spcPts val="0"/>
              </a:spcAft>
              <a:buClrTx/>
              <a:buSzTx/>
              <a:buFontTx/>
              <a:buNone/>
              <a:tabLst/>
              <a:defRPr/>
            </a:pP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giá</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trị</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điện</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áp</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giữa</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đầu</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điện</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trở</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tại</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Bảng</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1.2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giá</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trị</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xấp</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xỉ</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bằng</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nhau</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ts val="5273"/>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Nhận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xét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đổi</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tần</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dòng</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điện</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giá</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trị</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điện</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áp</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giữa</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đầu</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điện</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trở</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sự</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đổi</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không</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đáng</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kể</a:t>
            </a:r>
            <a:r>
              <a:rPr kumimoji="0" lang="en-US"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8" name="Freeform 8" descr="n26 fb Tran Phu"/>
          <p:cNvSpPr/>
          <p:nvPr/>
        </p:nvSpPr>
        <p:spPr>
          <a:xfrm rot="152505">
            <a:off x="-10048" y="1906833"/>
            <a:ext cx="6337868" cy="7676238"/>
          </a:xfrm>
          <a:custGeom>
            <a:avLst/>
            <a:gdLst/>
            <a:ahLst/>
            <a:cxnLst/>
            <a:rect l="l" t="t" r="r" b="b"/>
            <a:pathLst>
              <a:path w="4116756" h="8147179">
                <a:moveTo>
                  <a:pt x="0" y="0"/>
                </a:moveTo>
                <a:lnTo>
                  <a:pt x="4116756" y="0"/>
                </a:lnTo>
                <a:lnTo>
                  <a:pt x="4116756" y="8147179"/>
                </a:lnTo>
                <a:lnTo>
                  <a:pt x="0" y="8147179"/>
                </a:lnTo>
                <a:lnTo>
                  <a:pt x="0" y="0"/>
                </a:lnTo>
                <a:close/>
              </a:path>
            </a:pathLst>
          </a:custGeom>
          <a:blipFill>
            <a:blip r:embed="rId2">
              <a:extLst>
                <a:ext uri="{96DAC541-7B7A-43D3-8B79-37D633B846F1}">
                  <asvg:svgBlip xmlns:asvg="http://schemas.microsoft.com/office/drawing/2016/SVG/main" xmlns="" r:embed="rId3"/>
                </a:ext>
              </a:extLst>
            </a:blip>
            <a:stretch>
              <a:fillRect b="-10722"/>
            </a:stretch>
          </a:blipFill>
        </p:spPr>
        <p:txBody>
          <a:bodyPr/>
          <a:lstStyle/>
          <a:p>
            <a:endParaRPr lang="en-US"/>
          </a:p>
        </p:txBody>
      </p:sp>
      <p:sp>
        <p:nvSpPr>
          <p:cNvPr id="9" name="TextBox 9" descr="n26 fb Tran Phu"/>
          <p:cNvSpPr txBox="1"/>
          <p:nvPr/>
        </p:nvSpPr>
        <p:spPr>
          <a:xfrm>
            <a:off x="631952" y="2964433"/>
            <a:ext cx="5047993" cy="6063776"/>
          </a:xfrm>
          <a:prstGeom prst="rect">
            <a:avLst/>
          </a:prstGeom>
        </p:spPr>
        <p:txBody>
          <a:bodyPr wrap="square" lIns="0" tIns="0" rIns="0" bIns="0" rtlCol="0" anchor="t">
            <a:spAutoFit/>
          </a:bodyPr>
          <a:lstStyle/>
          <a:p>
            <a:pPr marL="0" marR="0" lvl="0" indent="0" algn="just" defTabSz="914400" rtl="0" eaLnBrk="1" fontAlgn="auto" latinLnBrk="0" hangingPunct="1">
              <a:lnSpc>
                <a:spcPts val="5273"/>
              </a:lnSpc>
              <a:spcBef>
                <a:spcPct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Giá trị điện áp đo được giữa hai đầu điện trở là giá trị hiệu dụng của điện áp xoay chiều. Vì thực nghiệm chứng tỏ rằng, dòng điện xoay chiều cũng có tác dụng nhiệt như dòng điện không đổi. </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7" name="Freeform 27" descr="n26 fb Tran Phu"/>
          <p:cNvSpPr/>
          <p:nvPr/>
        </p:nvSpPr>
        <p:spPr>
          <a:xfrm rot="5027046">
            <a:off x="16542681" y="990979"/>
            <a:ext cx="1024974" cy="933658"/>
          </a:xfrm>
          <a:custGeom>
            <a:avLst/>
            <a:gdLst/>
            <a:ahLst/>
            <a:cxnLst/>
            <a:rect l="l" t="t" r="r" b="b"/>
            <a:pathLst>
              <a:path w="1024974" h="933658">
                <a:moveTo>
                  <a:pt x="0" y="0"/>
                </a:moveTo>
                <a:lnTo>
                  <a:pt x="1024974" y="0"/>
                </a:lnTo>
                <a:lnTo>
                  <a:pt x="1024974" y="933658"/>
                </a:lnTo>
                <a:lnTo>
                  <a:pt x="0" y="93365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8" name="Freeform 28" descr="n26 fb Tran Phu"/>
          <p:cNvSpPr/>
          <p:nvPr/>
        </p:nvSpPr>
        <p:spPr>
          <a:xfrm rot="-8878474" flipV="1">
            <a:off x="15302023" y="9177610"/>
            <a:ext cx="3014815" cy="756445"/>
          </a:xfrm>
          <a:custGeom>
            <a:avLst/>
            <a:gdLst/>
            <a:ahLst/>
            <a:cxnLst/>
            <a:rect l="l" t="t" r="r" b="b"/>
            <a:pathLst>
              <a:path w="3014815" h="756445">
                <a:moveTo>
                  <a:pt x="0" y="756445"/>
                </a:moveTo>
                <a:lnTo>
                  <a:pt x="3014815" y="756445"/>
                </a:lnTo>
                <a:lnTo>
                  <a:pt x="3014815" y="0"/>
                </a:lnTo>
                <a:lnTo>
                  <a:pt x="0" y="0"/>
                </a:lnTo>
                <a:lnTo>
                  <a:pt x="0" y="756445"/>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TextBox 51" descr="n26 fb Tran Phu">
            <a:extLst>
              <a:ext uri="{FF2B5EF4-FFF2-40B4-BE49-F238E27FC236}">
                <a16:creationId xmlns:a16="http://schemas.microsoft.com/office/drawing/2014/main" xmlns="" id="{74C9599B-3051-40E8-B226-2A919C8C4A0E}"/>
              </a:ext>
            </a:extLst>
          </p:cNvPr>
          <p:cNvSpPr txBox="1"/>
          <p:nvPr/>
        </p:nvSpPr>
        <p:spPr>
          <a:xfrm>
            <a:off x="152400" y="106602"/>
            <a:ext cx="15829547" cy="763094"/>
          </a:xfrm>
          <a:prstGeom prst="rect">
            <a:avLst/>
          </a:prstGeom>
        </p:spPr>
        <p:txBody>
          <a:bodyPr wrap="square" lIns="0" tIns="0" rIns="0" bIns="0" rtlCol="0" anchor="t">
            <a:spAutoFit/>
          </a:bodyPr>
          <a:lstStyle/>
          <a:p>
            <a:pPr marL="0" marR="0" lvl="0" indent="0" algn="just" defTabSz="914400" rtl="0" eaLnBrk="1" fontAlgn="auto" latinLnBrk="0" hangingPunct="1">
              <a:lnSpc>
                <a:spcPts val="6644"/>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B.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áp</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giữa</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hai</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trở</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R</a:t>
            </a:r>
            <a:endPar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TextBox 7" descr="n26 fb Tran Phu">
            <a:extLst>
              <a:ext uri="{FF2B5EF4-FFF2-40B4-BE49-F238E27FC236}">
                <a16:creationId xmlns:a16="http://schemas.microsoft.com/office/drawing/2014/main" xmlns="" id="{E3A4D2EB-B2B0-46E5-A7FB-DF1A5905FC05}"/>
              </a:ext>
            </a:extLst>
          </p:cNvPr>
          <p:cNvSpPr txBox="1"/>
          <p:nvPr/>
        </p:nvSpPr>
        <p:spPr>
          <a:xfrm>
            <a:off x="5712179" y="1246401"/>
            <a:ext cx="6755677" cy="599908"/>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PHIẾU HỌC TẬP SỐ 3</a:t>
            </a:r>
          </a:p>
        </p:txBody>
      </p:sp>
    </p:spTree>
    <p:extLst>
      <p:ext uri="{BB962C8B-B14F-4D97-AF65-F5344CB8AC3E}">
        <p14:creationId xmlns:p14="http://schemas.microsoft.com/office/powerpoint/2010/main" val="107008094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6 fb Tran Phu"/>
          <p:cNvSpPr/>
          <p:nvPr/>
        </p:nvSpPr>
        <p:spPr>
          <a:xfrm rot="5400000">
            <a:off x="6288608" y="849567"/>
            <a:ext cx="6927975" cy="8739418"/>
          </a:xfrm>
          <a:custGeom>
            <a:avLst/>
            <a:gdLst/>
            <a:ahLst/>
            <a:cxnLst/>
            <a:rect l="l" t="t" r="r" b="b"/>
            <a:pathLst>
              <a:path w="6927975" h="8739418">
                <a:moveTo>
                  <a:pt x="0" y="0"/>
                </a:moveTo>
                <a:lnTo>
                  <a:pt x="6927974" y="0"/>
                </a:lnTo>
                <a:lnTo>
                  <a:pt x="6927974" y="8739418"/>
                </a:lnTo>
                <a:lnTo>
                  <a:pt x="0" y="87394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descr="n26 fb Tran Phu"/>
          <p:cNvSpPr/>
          <p:nvPr/>
        </p:nvSpPr>
        <p:spPr>
          <a:xfrm>
            <a:off x="1873638" y="762368"/>
            <a:ext cx="4584113" cy="3975676"/>
          </a:xfrm>
          <a:custGeom>
            <a:avLst/>
            <a:gdLst/>
            <a:ahLst/>
            <a:cxnLst/>
            <a:rect l="l" t="t" r="r" b="b"/>
            <a:pathLst>
              <a:path w="4584113" h="3975676">
                <a:moveTo>
                  <a:pt x="0" y="0"/>
                </a:moveTo>
                <a:lnTo>
                  <a:pt x="4584113" y="0"/>
                </a:lnTo>
                <a:lnTo>
                  <a:pt x="4584113" y="3975676"/>
                </a:lnTo>
                <a:lnTo>
                  <a:pt x="0" y="39756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TextBox 4" descr="n26 fb Tran Phu"/>
          <p:cNvSpPr txBox="1"/>
          <p:nvPr/>
        </p:nvSpPr>
        <p:spPr>
          <a:xfrm rot="-810814">
            <a:off x="2414894" y="1711460"/>
            <a:ext cx="3535128" cy="2077492"/>
          </a:xfrm>
          <a:prstGeom prst="rect">
            <a:avLst/>
          </a:prstGeom>
        </p:spPr>
        <p:txBody>
          <a:bodyPr lIns="0" tIns="0" rIns="0" bIns="0" rtlCol="0" anchor="t">
            <a:spAutoFit/>
          </a:bodyPr>
          <a:lstStyle/>
          <a:p>
            <a:pPr algn="ctr">
              <a:lnSpc>
                <a:spcPts val="8134"/>
              </a:lnSpc>
            </a:pPr>
            <a:r>
              <a:rPr lang="en-US" sz="8216" b="1" spc="180" dirty="0" err="1">
                <a:solidFill>
                  <a:srgbClr val="000000"/>
                </a:solidFill>
                <a:latin typeface="Cambria" panose="02040503050406030204" pitchFamily="18" charset="0"/>
                <a:ea typeface="Cambria" panose="02040503050406030204" pitchFamily="18" charset="0"/>
              </a:rPr>
              <a:t>Nội</a:t>
            </a:r>
            <a:r>
              <a:rPr lang="en-US" sz="8216" b="1" spc="180" dirty="0">
                <a:solidFill>
                  <a:srgbClr val="000000"/>
                </a:solidFill>
                <a:latin typeface="Cambria" panose="02040503050406030204" pitchFamily="18" charset="0"/>
                <a:ea typeface="Cambria" panose="02040503050406030204" pitchFamily="18" charset="0"/>
              </a:rPr>
              <a:t> dung</a:t>
            </a:r>
          </a:p>
        </p:txBody>
      </p:sp>
      <p:sp>
        <p:nvSpPr>
          <p:cNvPr id="5" name="TextBox 5" descr="n26 fb Tran Phu"/>
          <p:cNvSpPr txBox="1"/>
          <p:nvPr/>
        </p:nvSpPr>
        <p:spPr>
          <a:xfrm>
            <a:off x="5201912" y="3573054"/>
            <a:ext cx="8142099" cy="4950458"/>
          </a:xfrm>
          <a:prstGeom prst="rect">
            <a:avLst/>
          </a:prstGeom>
        </p:spPr>
        <p:txBody>
          <a:bodyPr wrap="square" lIns="0" tIns="0" rIns="0" bIns="0" rtlCol="0" anchor="t">
            <a:spAutoFit/>
          </a:bodyPr>
          <a:lstStyle/>
          <a:p>
            <a:pPr marL="525251" lvl="1" algn="just">
              <a:lnSpc>
                <a:spcPts val="6471"/>
              </a:lnSpc>
            </a:pPr>
            <a:r>
              <a:rPr lang="en-US" sz="5400" b="1" spc="107" dirty="0">
                <a:solidFill>
                  <a:srgbClr val="FFFFFF"/>
                </a:solidFill>
                <a:latin typeface="Cambria" panose="02040503050406030204" pitchFamily="18" charset="0"/>
                <a:ea typeface="Cambria" panose="02040503050406030204" pitchFamily="18" charset="0"/>
              </a:rPr>
              <a:t>I. </a:t>
            </a:r>
            <a:r>
              <a:rPr lang="en-US" sz="5400" b="1" spc="107" dirty="0" err="1">
                <a:solidFill>
                  <a:srgbClr val="FFFFFF"/>
                </a:solidFill>
                <a:latin typeface="Cambria" panose="02040503050406030204" pitchFamily="18" charset="0"/>
                <a:ea typeface="Cambria" panose="02040503050406030204" pitchFamily="18" charset="0"/>
              </a:rPr>
              <a:t>Đại</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lượng</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đặc</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trưng</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của</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dòng</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điện</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xoay</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chiều</a:t>
            </a:r>
            <a:endParaRPr lang="en-US" sz="5400" b="1" spc="107" dirty="0">
              <a:solidFill>
                <a:srgbClr val="FFFFFF"/>
              </a:solidFill>
              <a:latin typeface="Cambria" panose="02040503050406030204" pitchFamily="18" charset="0"/>
              <a:ea typeface="Cambria" panose="02040503050406030204" pitchFamily="18" charset="0"/>
            </a:endParaRPr>
          </a:p>
          <a:p>
            <a:pPr marL="525251" lvl="1" algn="just">
              <a:lnSpc>
                <a:spcPts val="6471"/>
              </a:lnSpc>
            </a:pPr>
            <a:r>
              <a:rPr lang="en-US" sz="5400" b="1" spc="107" dirty="0">
                <a:solidFill>
                  <a:srgbClr val="FFFFFF"/>
                </a:solidFill>
                <a:latin typeface="Cambria" panose="02040503050406030204" pitchFamily="18" charset="0"/>
                <a:ea typeface="Cambria" panose="02040503050406030204" pitchFamily="18" charset="0"/>
              </a:rPr>
              <a:t>II. </a:t>
            </a:r>
            <a:r>
              <a:rPr lang="en-US" sz="5400" b="1" spc="107" dirty="0" err="1">
                <a:solidFill>
                  <a:srgbClr val="FFFFFF"/>
                </a:solidFill>
                <a:latin typeface="Cambria" panose="02040503050406030204" pitchFamily="18" charset="0"/>
                <a:ea typeface="Cambria" panose="02040503050406030204" pitchFamily="18" charset="0"/>
              </a:rPr>
              <a:t>Thực</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hành</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đo</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tần</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số</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điện</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áp</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của</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dòng</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điện</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xoay</a:t>
            </a:r>
            <a:r>
              <a:rPr lang="en-US" sz="5400" b="1" spc="107" dirty="0">
                <a:solidFill>
                  <a:srgbClr val="FFFFFF"/>
                </a:solidFill>
                <a:latin typeface="Cambria" panose="02040503050406030204" pitchFamily="18" charset="0"/>
                <a:ea typeface="Cambria" panose="02040503050406030204" pitchFamily="18" charset="0"/>
              </a:rPr>
              <a:t> </a:t>
            </a:r>
            <a:r>
              <a:rPr lang="en-US" sz="5400" b="1" spc="107" dirty="0" err="1">
                <a:solidFill>
                  <a:srgbClr val="FFFFFF"/>
                </a:solidFill>
                <a:latin typeface="Cambria" panose="02040503050406030204" pitchFamily="18" charset="0"/>
                <a:ea typeface="Cambria" panose="02040503050406030204" pitchFamily="18" charset="0"/>
              </a:rPr>
              <a:t>chiều</a:t>
            </a:r>
            <a:endParaRPr lang="en-US" sz="5400" b="1" spc="107" dirty="0">
              <a:solidFill>
                <a:srgbClr val="FFFFFF"/>
              </a:solidFill>
              <a:latin typeface="Cambria" panose="02040503050406030204" pitchFamily="18" charset="0"/>
              <a:ea typeface="Cambria" panose="02040503050406030204" pitchFamily="18" charset="0"/>
            </a:endParaRPr>
          </a:p>
        </p:txBody>
      </p:sp>
      <p:sp>
        <p:nvSpPr>
          <p:cNvPr id="6" name="Freeform 6" descr="n26 fb Tran Phu"/>
          <p:cNvSpPr/>
          <p:nvPr/>
        </p:nvSpPr>
        <p:spPr>
          <a:xfrm rot="787682" flipV="1">
            <a:off x="1397312" y="5080667"/>
            <a:ext cx="3435988" cy="3641221"/>
          </a:xfrm>
          <a:custGeom>
            <a:avLst/>
            <a:gdLst/>
            <a:ahLst/>
            <a:cxnLst/>
            <a:rect l="l" t="t" r="r" b="b"/>
            <a:pathLst>
              <a:path w="3435988" h="3641221">
                <a:moveTo>
                  <a:pt x="0" y="3641220"/>
                </a:moveTo>
                <a:lnTo>
                  <a:pt x="3435988" y="3641220"/>
                </a:lnTo>
                <a:lnTo>
                  <a:pt x="3435988" y="0"/>
                </a:lnTo>
                <a:lnTo>
                  <a:pt x="0" y="0"/>
                </a:lnTo>
                <a:lnTo>
                  <a:pt x="0" y="364122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descr="n26 fb Tran Phu"/>
          <p:cNvSpPr/>
          <p:nvPr/>
        </p:nvSpPr>
        <p:spPr>
          <a:xfrm rot="-1568932">
            <a:off x="15282144" y="5728523"/>
            <a:ext cx="1443297" cy="2069242"/>
          </a:xfrm>
          <a:custGeom>
            <a:avLst/>
            <a:gdLst/>
            <a:ahLst/>
            <a:cxnLst/>
            <a:rect l="l" t="t" r="r" b="b"/>
            <a:pathLst>
              <a:path w="1443297" h="2069242">
                <a:moveTo>
                  <a:pt x="0" y="0"/>
                </a:moveTo>
                <a:lnTo>
                  <a:pt x="1443297" y="0"/>
                </a:lnTo>
                <a:lnTo>
                  <a:pt x="1443297" y="2069242"/>
                </a:lnTo>
                <a:lnTo>
                  <a:pt x="0" y="206924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descr="n26 fb Tran Phu"/>
          <p:cNvSpPr/>
          <p:nvPr/>
        </p:nvSpPr>
        <p:spPr>
          <a:xfrm rot="6190582">
            <a:off x="14034320" y="781506"/>
            <a:ext cx="1514128" cy="1379233"/>
          </a:xfrm>
          <a:custGeom>
            <a:avLst/>
            <a:gdLst/>
            <a:ahLst/>
            <a:cxnLst/>
            <a:rect l="l" t="t" r="r" b="b"/>
            <a:pathLst>
              <a:path w="1514128" h="1379233">
                <a:moveTo>
                  <a:pt x="0" y="0"/>
                </a:moveTo>
                <a:lnTo>
                  <a:pt x="1514129" y="0"/>
                </a:lnTo>
                <a:lnTo>
                  <a:pt x="1514129" y="1379234"/>
                </a:lnTo>
                <a:lnTo>
                  <a:pt x="0" y="13792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descr="n26 fb Tran Phu"/>
          <p:cNvSpPr/>
          <p:nvPr/>
        </p:nvSpPr>
        <p:spPr>
          <a:xfrm>
            <a:off x="9752595" y="-301411"/>
            <a:ext cx="12710840" cy="1756407"/>
          </a:xfrm>
          <a:custGeom>
            <a:avLst/>
            <a:gdLst/>
            <a:ahLst/>
            <a:cxnLst/>
            <a:rect l="l" t="t" r="r" b="b"/>
            <a:pathLst>
              <a:path w="12710840" h="1756407">
                <a:moveTo>
                  <a:pt x="0" y="0"/>
                </a:moveTo>
                <a:lnTo>
                  <a:pt x="12710840" y="0"/>
                </a:lnTo>
                <a:lnTo>
                  <a:pt x="12710840" y="1756407"/>
                </a:lnTo>
                <a:lnTo>
                  <a:pt x="0" y="17564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0" name="Freeform 10" descr="n26 fb Tran Phu"/>
          <p:cNvSpPr/>
          <p:nvPr/>
        </p:nvSpPr>
        <p:spPr>
          <a:xfrm rot="-10800000">
            <a:off x="-5599813" y="8633321"/>
            <a:ext cx="13959219" cy="1928910"/>
          </a:xfrm>
          <a:custGeom>
            <a:avLst/>
            <a:gdLst/>
            <a:ahLst/>
            <a:cxnLst/>
            <a:rect l="l" t="t" r="r" b="b"/>
            <a:pathLst>
              <a:path w="13959219" h="1928910">
                <a:moveTo>
                  <a:pt x="0" y="0"/>
                </a:moveTo>
                <a:lnTo>
                  <a:pt x="13959219" y="0"/>
                </a:lnTo>
                <a:lnTo>
                  <a:pt x="13959219" y="1928910"/>
                </a:lnTo>
                <a:lnTo>
                  <a:pt x="0" y="192891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6 fb Tran Phu"/>
          <p:cNvSpPr/>
          <p:nvPr/>
        </p:nvSpPr>
        <p:spPr>
          <a:xfrm rot="152505">
            <a:off x="10049804" y="2358704"/>
            <a:ext cx="6349391" cy="6292140"/>
          </a:xfrm>
          <a:custGeom>
            <a:avLst/>
            <a:gdLst/>
            <a:ahLst/>
            <a:cxnLst/>
            <a:rect l="l" t="t" r="r" b="b"/>
            <a:pathLst>
              <a:path w="4116756" h="8173655">
                <a:moveTo>
                  <a:pt x="0" y="0"/>
                </a:moveTo>
                <a:lnTo>
                  <a:pt x="4116756" y="0"/>
                </a:lnTo>
                <a:lnTo>
                  <a:pt x="4116756" y="8173655"/>
                </a:lnTo>
                <a:lnTo>
                  <a:pt x="0" y="8173655"/>
                </a:lnTo>
                <a:lnTo>
                  <a:pt x="0" y="0"/>
                </a:lnTo>
                <a:close/>
              </a:path>
            </a:pathLst>
          </a:custGeom>
          <a:blipFill>
            <a:blip r:embed="rId2">
              <a:extLst>
                <a:ext uri="{96DAC541-7B7A-43D3-8B79-37D633B846F1}">
                  <asvg:svgBlip xmlns:asvg="http://schemas.microsoft.com/office/drawing/2016/SVG/main" xmlns="" r:embed="rId3"/>
                </a:ext>
              </a:extLst>
            </a:blip>
            <a:stretch>
              <a:fillRect b="-10364"/>
            </a:stretch>
          </a:blipFill>
        </p:spPr>
        <p:txBody>
          <a:bodyPr/>
          <a:lstStyle/>
          <a:p>
            <a:endParaRPr lang="en-US"/>
          </a:p>
        </p:txBody>
      </p:sp>
      <p:sp>
        <p:nvSpPr>
          <p:cNvPr id="7" name="TextBox 7" descr="n26 fb Tran Phu"/>
          <p:cNvSpPr txBox="1"/>
          <p:nvPr/>
        </p:nvSpPr>
        <p:spPr>
          <a:xfrm>
            <a:off x="10640218" y="3363450"/>
            <a:ext cx="5147473" cy="4757713"/>
          </a:xfrm>
          <a:prstGeom prst="rect">
            <a:avLst/>
          </a:prstGeom>
        </p:spPr>
        <p:txBody>
          <a:bodyPr wrap="square" lIns="0" tIns="0" rIns="0" bIns="0" rtlCol="0" anchor="t">
            <a:spAutoFit/>
          </a:bodyPr>
          <a:lstStyle/>
          <a:p>
            <a:pPr marL="0" marR="0" lvl="0" indent="0" algn="just" defTabSz="914400" rtl="0" eaLnBrk="1" fontAlgn="auto" latinLnBrk="0" hangingPunct="1">
              <a:lnSpc>
                <a:spcPts val="5273"/>
              </a:lnSpc>
              <a:spcBef>
                <a:spcPct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Thí nghiệm kiểm chứng: </a:t>
            </a:r>
            <a:endPar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ts val="5273"/>
              </a:lnSpc>
              <a:spcBef>
                <a:spcPct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Thực hiện tương tự thí nghiệm trên, thay điện trở bằng tụ điện hoặc cuộn dây.</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8" name="Freeform 8" descr="n26 fb Tran Phu"/>
          <p:cNvSpPr/>
          <p:nvPr/>
        </p:nvSpPr>
        <p:spPr>
          <a:xfrm rot="152505">
            <a:off x="1106921" y="2868209"/>
            <a:ext cx="8027645" cy="6626257"/>
          </a:xfrm>
          <a:custGeom>
            <a:avLst/>
            <a:gdLst/>
            <a:ahLst/>
            <a:cxnLst/>
            <a:rect l="l" t="t" r="r" b="b"/>
            <a:pathLst>
              <a:path w="4116756" h="8147179">
                <a:moveTo>
                  <a:pt x="0" y="0"/>
                </a:moveTo>
                <a:lnTo>
                  <a:pt x="4116756" y="0"/>
                </a:lnTo>
                <a:lnTo>
                  <a:pt x="4116756" y="8147179"/>
                </a:lnTo>
                <a:lnTo>
                  <a:pt x="0" y="8147179"/>
                </a:lnTo>
                <a:lnTo>
                  <a:pt x="0" y="0"/>
                </a:lnTo>
                <a:close/>
              </a:path>
            </a:pathLst>
          </a:custGeom>
          <a:blipFill>
            <a:blip r:embed="rId2">
              <a:extLst>
                <a:ext uri="{96DAC541-7B7A-43D3-8B79-37D633B846F1}">
                  <asvg:svgBlip xmlns:asvg="http://schemas.microsoft.com/office/drawing/2016/SVG/main" xmlns="" r:embed="rId3"/>
                </a:ext>
              </a:extLst>
            </a:blip>
            <a:stretch>
              <a:fillRect b="-10722"/>
            </a:stretch>
          </a:blipFill>
        </p:spPr>
        <p:txBody>
          <a:bodyPr/>
          <a:lstStyle/>
          <a:p>
            <a:endParaRPr lang="en-US"/>
          </a:p>
        </p:txBody>
      </p:sp>
      <p:sp>
        <p:nvSpPr>
          <p:cNvPr id="9" name="TextBox 9" descr="n26 fb Tran Phu"/>
          <p:cNvSpPr txBox="1"/>
          <p:nvPr/>
        </p:nvSpPr>
        <p:spPr>
          <a:xfrm>
            <a:off x="1911636" y="3020508"/>
            <a:ext cx="6228275" cy="6117059"/>
          </a:xfrm>
          <a:prstGeom prst="rect">
            <a:avLst/>
          </a:prstGeom>
        </p:spPr>
        <p:txBody>
          <a:bodyPr wrap="square" lIns="0" tIns="0" rIns="0" bIns="0" rtlCol="0" anchor="t">
            <a:spAutoFit/>
          </a:bodyPr>
          <a:lstStyle/>
          <a:p>
            <a:pPr marL="0" marR="0" lvl="0" indent="0" algn="just" defTabSz="914400" rtl="0" eaLnBrk="1" fontAlgn="auto" latinLnBrk="0" hangingPunct="1">
              <a:lnSpc>
                <a:spcPts val="5273"/>
              </a:lnSpc>
              <a:spcBef>
                <a:spcPct val="0"/>
              </a:spcBef>
              <a:spcAft>
                <a:spcPts val="0"/>
              </a:spcAft>
              <a:buClrTx/>
              <a:buSzTx/>
              <a:buFontTx/>
              <a:buNone/>
              <a:tabLst/>
              <a:defRPr/>
            </a:pP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ts val="5273"/>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Nếu thay điện trở R bằng tụ điện (hoặc cuộn dây) thì các giá trị điện áp xoay chiều giữa hai đầu tụ điện (hoặc cuộn dây) không thay đổi theo tần số dòng điện xoay chiều.</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7" name="Freeform 27" descr="n26 fb Tran Phu"/>
          <p:cNvSpPr/>
          <p:nvPr/>
        </p:nvSpPr>
        <p:spPr>
          <a:xfrm rot="5027046">
            <a:off x="16542681" y="990979"/>
            <a:ext cx="1024974" cy="933658"/>
          </a:xfrm>
          <a:custGeom>
            <a:avLst/>
            <a:gdLst/>
            <a:ahLst/>
            <a:cxnLst/>
            <a:rect l="l" t="t" r="r" b="b"/>
            <a:pathLst>
              <a:path w="1024974" h="933658">
                <a:moveTo>
                  <a:pt x="0" y="0"/>
                </a:moveTo>
                <a:lnTo>
                  <a:pt x="1024974" y="0"/>
                </a:lnTo>
                <a:lnTo>
                  <a:pt x="1024974" y="933658"/>
                </a:lnTo>
                <a:lnTo>
                  <a:pt x="0" y="9336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8" name="Freeform 28" descr="n26 fb Tran Phu"/>
          <p:cNvSpPr/>
          <p:nvPr/>
        </p:nvSpPr>
        <p:spPr>
          <a:xfrm rot="-8878474" flipV="1">
            <a:off x="15302023" y="9177610"/>
            <a:ext cx="3014815" cy="756445"/>
          </a:xfrm>
          <a:custGeom>
            <a:avLst/>
            <a:gdLst/>
            <a:ahLst/>
            <a:cxnLst/>
            <a:rect l="l" t="t" r="r" b="b"/>
            <a:pathLst>
              <a:path w="3014815" h="756445">
                <a:moveTo>
                  <a:pt x="0" y="756445"/>
                </a:moveTo>
                <a:lnTo>
                  <a:pt x="3014815" y="756445"/>
                </a:lnTo>
                <a:lnTo>
                  <a:pt x="3014815" y="0"/>
                </a:lnTo>
                <a:lnTo>
                  <a:pt x="0" y="0"/>
                </a:lnTo>
                <a:lnTo>
                  <a:pt x="0" y="756445"/>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TextBox 51" descr="n26 fb Tran Phu">
            <a:extLst>
              <a:ext uri="{FF2B5EF4-FFF2-40B4-BE49-F238E27FC236}">
                <a16:creationId xmlns:a16="http://schemas.microsoft.com/office/drawing/2014/main" xmlns="" id="{74C9599B-3051-40E8-B226-2A919C8C4A0E}"/>
              </a:ext>
            </a:extLst>
          </p:cNvPr>
          <p:cNvSpPr txBox="1"/>
          <p:nvPr/>
        </p:nvSpPr>
        <p:spPr>
          <a:xfrm>
            <a:off x="152400" y="106602"/>
            <a:ext cx="15829547" cy="763094"/>
          </a:xfrm>
          <a:prstGeom prst="rect">
            <a:avLst/>
          </a:prstGeom>
        </p:spPr>
        <p:txBody>
          <a:bodyPr wrap="square" lIns="0" tIns="0" rIns="0" bIns="0" rtlCol="0" anchor="t">
            <a:spAutoFit/>
          </a:bodyPr>
          <a:lstStyle/>
          <a:p>
            <a:pPr marL="0" marR="0" lvl="0" indent="0" algn="just" defTabSz="914400" rtl="0" eaLnBrk="1" fontAlgn="auto" latinLnBrk="0" hangingPunct="1">
              <a:lnSpc>
                <a:spcPts val="6644"/>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B.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áp</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giữa</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hai</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trở</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R</a:t>
            </a:r>
            <a:endParaRPr kumimoji="0" lang="en-US" sz="44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TextBox 7" descr="n26 fb Tran Phu">
            <a:extLst>
              <a:ext uri="{FF2B5EF4-FFF2-40B4-BE49-F238E27FC236}">
                <a16:creationId xmlns:a16="http://schemas.microsoft.com/office/drawing/2014/main" xmlns="" id="{E3A4D2EB-B2B0-46E5-A7FB-DF1A5905FC05}"/>
              </a:ext>
            </a:extLst>
          </p:cNvPr>
          <p:cNvSpPr txBox="1"/>
          <p:nvPr/>
        </p:nvSpPr>
        <p:spPr>
          <a:xfrm>
            <a:off x="5712179" y="1246401"/>
            <a:ext cx="6755677" cy="599908"/>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PHIẾU HỌC TẬP SỐ 4</a:t>
            </a:r>
          </a:p>
        </p:txBody>
      </p:sp>
    </p:spTree>
    <p:extLst>
      <p:ext uri="{BB962C8B-B14F-4D97-AF65-F5344CB8AC3E}">
        <p14:creationId xmlns:p14="http://schemas.microsoft.com/office/powerpoint/2010/main" val="4108673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26 fb Tran Phu"/>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descr="n26 fb Tran Phu"/>
          <p:cNvGrpSpPr/>
          <p:nvPr/>
        </p:nvGrpSpPr>
        <p:grpSpPr>
          <a:xfrm>
            <a:off x="750068" y="741808"/>
            <a:ext cx="16787863" cy="8803384"/>
            <a:chOff x="0" y="0"/>
            <a:chExt cx="22383817" cy="11737846"/>
          </a:xfrm>
        </p:grpSpPr>
        <p:grpSp>
          <p:nvGrpSpPr>
            <p:cNvPr id="4" name="Group 4"/>
            <p:cNvGrpSpPr/>
            <p:nvPr/>
          </p:nvGrpSpPr>
          <p:grpSpPr>
            <a:xfrm rot="5400000">
              <a:off x="10931059" y="285088"/>
              <a:ext cx="11737846" cy="11167670"/>
              <a:chOff x="0" y="0"/>
              <a:chExt cx="2793706" cy="2658000"/>
            </a:xfrm>
          </p:grpSpPr>
          <p:sp>
            <p:nvSpPr>
              <p:cNvPr id="5" name="Freeform 5"/>
              <p:cNvSpPr/>
              <p:nvPr/>
            </p:nvSpPr>
            <p:spPr>
              <a:xfrm>
                <a:off x="0" y="0"/>
                <a:ext cx="2793706" cy="2658000"/>
              </a:xfrm>
              <a:custGeom>
                <a:avLst/>
                <a:gdLst/>
                <a:ahLst/>
                <a:cxnLst/>
                <a:rect l="l" t="t" r="r" b="b"/>
                <a:pathLst>
                  <a:path w="2793706" h="2658000">
                    <a:moveTo>
                      <a:pt x="13191" y="0"/>
                    </a:moveTo>
                    <a:lnTo>
                      <a:pt x="2780515" y="0"/>
                    </a:lnTo>
                    <a:cubicBezTo>
                      <a:pt x="2787800" y="0"/>
                      <a:pt x="2793706" y="5906"/>
                      <a:pt x="2793706" y="13191"/>
                    </a:cubicBezTo>
                    <a:lnTo>
                      <a:pt x="2793706" y="2644808"/>
                    </a:lnTo>
                    <a:cubicBezTo>
                      <a:pt x="2793706" y="2652094"/>
                      <a:pt x="2787800" y="2658000"/>
                      <a:pt x="2780515" y="2658000"/>
                    </a:cubicBezTo>
                    <a:lnTo>
                      <a:pt x="13191" y="2658000"/>
                    </a:lnTo>
                    <a:cubicBezTo>
                      <a:pt x="5906" y="2658000"/>
                      <a:pt x="0" y="2652094"/>
                      <a:pt x="0" y="2644808"/>
                    </a:cubicBezTo>
                    <a:lnTo>
                      <a:pt x="0" y="13191"/>
                    </a:lnTo>
                    <a:cubicBezTo>
                      <a:pt x="0" y="5906"/>
                      <a:pt x="5906" y="0"/>
                      <a:pt x="13191" y="0"/>
                    </a:cubicBezTo>
                    <a:close/>
                  </a:path>
                </a:pathLst>
              </a:custGeom>
              <a:solidFill>
                <a:srgbClr val="3D03AF"/>
              </a:solidFill>
              <a:ln w="38100" cap="sq">
                <a:solidFill>
                  <a:srgbClr val="000000"/>
                </a:solidFill>
                <a:prstDash val="solid"/>
                <a:miter/>
              </a:ln>
            </p:spPr>
            <p:txBody>
              <a:bodyPr/>
              <a:lstStyle/>
              <a:p>
                <a:endParaRPr lang="en-US"/>
              </a:p>
            </p:txBody>
          </p:sp>
          <p:sp>
            <p:nvSpPr>
              <p:cNvPr id="6" name="TextBox 6"/>
              <p:cNvSpPr txBox="1"/>
              <p:nvPr/>
            </p:nvSpPr>
            <p:spPr>
              <a:xfrm>
                <a:off x="0" y="47625"/>
                <a:ext cx="2793706" cy="2610375"/>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7" name="Group 7"/>
            <p:cNvGrpSpPr/>
            <p:nvPr/>
          </p:nvGrpSpPr>
          <p:grpSpPr>
            <a:xfrm rot="5400000">
              <a:off x="11140148" y="523593"/>
              <a:ext cx="11227056" cy="10738664"/>
              <a:chOff x="0" y="0"/>
              <a:chExt cx="2672134" cy="2555893"/>
            </a:xfrm>
          </p:grpSpPr>
          <p:sp>
            <p:nvSpPr>
              <p:cNvPr id="8" name="Freeform 8"/>
              <p:cNvSpPr/>
              <p:nvPr/>
            </p:nvSpPr>
            <p:spPr>
              <a:xfrm>
                <a:off x="0" y="0"/>
                <a:ext cx="2672134" cy="2555893"/>
              </a:xfrm>
              <a:custGeom>
                <a:avLst/>
                <a:gdLst/>
                <a:ahLst/>
                <a:cxnLst/>
                <a:rect l="l" t="t" r="r" b="b"/>
                <a:pathLst>
                  <a:path w="2672134" h="2555893">
                    <a:moveTo>
                      <a:pt x="13792" y="0"/>
                    </a:moveTo>
                    <a:lnTo>
                      <a:pt x="2658342" y="0"/>
                    </a:lnTo>
                    <a:cubicBezTo>
                      <a:pt x="2665959" y="0"/>
                      <a:pt x="2672134" y="6175"/>
                      <a:pt x="2672134" y="13792"/>
                    </a:cubicBezTo>
                    <a:lnTo>
                      <a:pt x="2672134" y="2542101"/>
                    </a:lnTo>
                    <a:cubicBezTo>
                      <a:pt x="2672134" y="2549718"/>
                      <a:pt x="2665959" y="2555893"/>
                      <a:pt x="2658342" y="2555893"/>
                    </a:cubicBezTo>
                    <a:lnTo>
                      <a:pt x="13792" y="2555893"/>
                    </a:lnTo>
                    <a:cubicBezTo>
                      <a:pt x="6175" y="2555893"/>
                      <a:pt x="0" y="2549718"/>
                      <a:pt x="0" y="2542101"/>
                    </a:cubicBezTo>
                    <a:lnTo>
                      <a:pt x="0" y="13792"/>
                    </a:lnTo>
                    <a:cubicBezTo>
                      <a:pt x="0" y="6175"/>
                      <a:pt x="6175" y="0"/>
                      <a:pt x="13792" y="0"/>
                    </a:cubicBezTo>
                    <a:close/>
                  </a:path>
                </a:pathLst>
              </a:custGeom>
              <a:solidFill>
                <a:srgbClr val="FFFFFF"/>
              </a:solidFill>
              <a:ln w="57150" cap="sq">
                <a:solidFill>
                  <a:srgbClr val="000000"/>
                </a:solidFill>
                <a:prstDash val="solid"/>
                <a:miter/>
              </a:ln>
            </p:spPr>
            <p:txBody>
              <a:bodyPr/>
              <a:lstStyle/>
              <a:p>
                <a:endParaRPr lang="en-US"/>
              </a:p>
            </p:txBody>
          </p:sp>
          <p:sp>
            <p:nvSpPr>
              <p:cNvPr id="9" name="TextBox 9"/>
              <p:cNvSpPr txBox="1"/>
              <p:nvPr/>
            </p:nvSpPr>
            <p:spPr>
              <a:xfrm>
                <a:off x="0" y="47625"/>
                <a:ext cx="2672134" cy="2508268"/>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0" name="Freeform 10"/>
            <p:cNvSpPr/>
            <p:nvPr/>
          </p:nvSpPr>
          <p:spPr>
            <a:xfrm rot="-10800000">
              <a:off x="11526130" y="498844"/>
              <a:ext cx="10468433" cy="10906073"/>
            </a:xfrm>
            <a:custGeom>
              <a:avLst/>
              <a:gdLst/>
              <a:ahLst/>
              <a:cxnLst/>
              <a:rect l="l" t="t" r="r" b="b"/>
              <a:pathLst>
                <a:path w="10468433" h="10906073">
                  <a:moveTo>
                    <a:pt x="0" y="0"/>
                  </a:moveTo>
                  <a:lnTo>
                    <a:pt x="10468433" y="0"/>
                  </a:lnTo>
                  <a:lnTo>
                    <a:pt x="10468433" y="10906074"/>
                  </a:lnTo>
                  <a:lnTo>
                    <a:pt x="0" y="10906074"/>
                  </a:lnTo>
                  <a:lnTo>
                    <a:pt x="0" y="0"/>
                  </a:lnTo>
                  <a:close/>
                </a:path>
              </a:pathLst>
            </a:custGeom>
            <a:blipFill>
              <a:blip r:embed="rId3"/>
              <a:stretch>
                <a:fillRect l="-81350" t="-17362" r="-22431"/>
              </a:stretch>
            </a:blipFill>
          </p:spPr>
          <p:txBody>
            <a:bodyPr/>
            <a:lstStyle/>
            <a:p>
              <a:endParaRPr lang="en-US"/>
            </a:p>
          </p:txBody>
        </p:sp>
        <p:grpSp>
          <p:nvGrpSpPr>
            <p:cNvPr id="11" name="Group 11"/>
            <p:cNvGrpSpPr/>
            <p:nvPr/>
          </p:nvGrpSpPr>
          <p:grpSpPr>
            <a:xfrm rot="5400000">
              <a:off x="-310433" y="310433"/>
              <a:ext cx="11737846" cy="11116981"/>
              <a:chOff x="0" y="0"/>
              <a:chExt cx="2793706" cy="2645935"/>
            </a:xfrm>
          </p:grpSpPr>
          <p:sp>
            <p:nvSpPr>
              <p:cNvPr id="12" name="Freeform 12"/>
              <p:cNvSpPr/>
              <p:nvPr/>
            </p:nvSpPr>
            <p:spPr>
              <a:xfrm>
                <a:off x="0" y="0"/>
                <a:ext cx="2793706" cy="2645935"/>
              </a:xfrm>
              <a:custGeom>
                <a:avLst/>
                <a:gdLst/>
                <a:ahLst/>
                <a:cxnLst/>
                <a:rect l="l" t="t" r="r" b="b"/>
                <a:pathLst>
                  <a:path w="2793706" h="2645935">
                    <a:moveTo>
                      <a:pt x="13191" y="0"/>
                    </a:moveTo>
                    <a:lnTo>
                      <a:pt x="2780515" y="0"/>
                    </a:lnTo>
                    <a:cubicBezTo>
                      <a:pt x="2787800" y="0"/>
                      <a:pt x="2793706" y="5906"/>
                      <a:pt x="2793706" y="13191"/>
                    </a:cubicBezTo>
                    <a:lnTo>
                      <a:pt x="2793706" y="2632744"/>
                    </a:lnTo>
                    <a:cubicBezTo>
                      <a:pt x="2793706" y="2640029"/>
                      <a:pt x="2787800" y="2645935"/>
                      <a:pt x="2780515" y="2645935"/>
                    </a:cubicBezTo>
                    <a:lnTo>
                      <a:pt x="13191" y="2645935"/>
                    </a:lnTo>
                    <a:cubicBezTo>
                      <a:pt x="5906" y="2645935"/>
                      <a:pt x="0" y="2640029"/>
                      <a:pt x="0" y="2632744"/>
                    </a:cubicBezTo>
                    <a:lnTo>
                      <a:pt x="0" y="13191"/>
                    </a:lnTo>
                    <a:cubicBezTo>
                      <a:pt x="0" y="5906"/>
                      <a:pt x="5906" y="0"/>
                      <a:pt x="13191" y="0"/>
                    </a:cubicBezTo>
                    <a:close/>
                  </a:path>
                </a:pathLst>
              </a:custGeom>
              <a:solidFill>
                <a:srgbClr val="3D03AF"/>
              </a:solidFill>
              <a:ln w="38100" cap="sq">
                <a:solidFill>
                  <a:srgbClr val="000000"/>
                </a:solidFill>
                <a:prstDash val="solid"/>
                <a:miter/>
              </a:ln>
            </p:spPr>
            <p:txBody>
              <a:bodyPr/>
              <a:lstStyle/>
              <a:p>
                <a:endParaRPr lang="en-US"/>
              </a:p>
            </p:txBody>
          </p:sp>
          <p:sp>
            <p:nvSpPr>
              <p:cNvPr id="13" name="TextBox 13"/>
              <p:cNvSpPr txBox="1"/>
              <p:nvPr/>
            </p:nvSpPr>
            <p:spPr>
              <a:xfrm>
                <a:off x="0" y="47625"/>
                <a:ext cx="2793706" cy="2598310"/>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4" name="Group 14"/>
            <p:cNvGrpSpPr/>
            <p:nvPr/>
          </p:nvGrpSpPr>
          <p:grpSpPr>
            <a:xfrm rot="5400000">
              <a:off x="49594" y="583567"/>
              <a:ext cx="11227056" cy="10618717"/>
              <a:chOff x="0" y="0"/>
              <a:chExt cx="2672134" cy="2527344"/>
            </a:xfrm>
          </p:grpSpPr>
          <p:sp>
            <p:nvSpPr>
              <p:cNvPr id="15" name="Freeform 15"/>
              <p:cNvSpPr/>
              <p:nvPr/>
            </p:nvSpPr>
            <p:spPr>
              <a:xfrm>
                <a:off x="0" y="0"/>
                <a:ext cx="2672134" cy="2527344"/>
              </a:xfrm>
              <a:custGeom>
                <a:avLst/>
                <a:gdLst/>
                <a:ahLst/>
                <a:cxnLst/>
                <a:rect l="l" t="t" r="r" b="b"/>
                <a:pathLst>
                  <a:path w="2672134" h="2527344">
                    <a:moveTo>
                      <a:pt x="13792" y="0"/>
                    </a:moveTo>
                    <a:lnTo>
                      <a:pt x="2658342" y="0"/>
                    </a:lnTo>
                    <a:cubicBezTo>
                      <a:pt x="2665959" y="0"/>
                      <a:pt x="2672134" y="6175"/>
                      <a:pt x="2672134" y="13792"/>
                    </a:cubicBezTo>
                    <a:lnTo>
                      <a:pt x="2672134" y="2513553"/>
                    </a:lnTo>
                    <a:cubicBezTo>
                      <a:pt x="2672134" y="2521170"/>
                      <a:pt x="2665959" y="2527344"/>
                      <a:pt x="2658342" y="2527344"/>
                    </a:cubicBezTo>
                    <a:lnTo>
                      <a:pt x="13792" y="2527344"/>
                    </a:lnTo>
                    <a:cubicBezTo>
                      <a:pt x="6175" y="2527344"/>
                      <a:pt x="0" y="2521170"/>
                      <a:pt x="0" y="2513553"/>
                    </a:cubicBezTo>
                    <a:lnTo>
                      <a:pt x="0" y="13792"/>
                    </a:lnTo>
                    <a:cubicBezTo>
                      <a:pt x="0" y="6175"/>
                      <a:pt x="6175" y="0"/>
                      <a:pt x="13792" y="0"/>
                    </a:cubicBezTo>
                    <a:close/>
                  </a:path>
                </a:pathLst>
              </a:custGeom>
              <a:solidFill>
                <a:srgbClr val="FFFFFF"/>
              </a:solidFill>
              <a:ln w="57150" cap="sq">
                <a:solidFill>
                  <a:srgbClr val="000000"/>
                </a:solidFill>
                <a:prstDash val="solid"/>
                <a:miter/>
              </a:ln>
            </p:spPr>
            <p:txBody>
              <a:bodyPr/>
              <a:lstStyle/>
              <a:p>
                <a:endParaRPr lang="en-US"/>
              </a:p>
            </p:txBody>
          </p:sp>
          <p:sp>
            <p:nvSpPr>
              <p:cNvPr id="16" name="TextBox 16"/>
              <p:cNvSpPr txBox="1"/>
              <p:nvPr/>
            </p:nvSpPr>
            <p:spPr>
              <a:xfrm>
                <a:off x="0" y="47625"/>
                <a:ext cx="2672134" cy="2479719"/>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7" name="Freeform 17"/>
            <p:cNvSpPr/>
            <p:nvPr/>
          </p:nvSpPr>
          <p:spPr>
            <a:xfrm rot="-10800000">
              <a:off x="599486" y="498844"/>
              <a:ext cx="10122076" cy="10906073"/>
            </a:xfrm>
            <a:custGeom>
              <a:avLst/>
              <a:gdLst/>
              <a:ahLst/>
              <a:cxnLst/>
              <a:rect l="l" t="t" r="r" b="b"/>
              <a:pathLst>
                <a:path w="10122076" h="10906073">
                  <a:moveTo>
                    <a:pt x="0" y="0"/>
                  </a:moveTo>
                  <a:lnTo>
                    <a:pt x="10122076" y="0"/>
                  </a:lnTo>
                  <a:lnTo>
                    <a:pt x="10122076" y="10906074"/>
                  </a:lnTo>
                  <a:lnTo>
                    <a:pt x="0" y="10906074"/>
                  </a:lnTo>
                  <a:lnTo>
                    <a:pt x="0" y="0"/>
                  </a:lnTo>
                  <a:close/>
                </a:path>
              </a:pathLst>
            </a:custGeom>
            <a:blipFill>
              <a:blip r:embed="rId3"/>
              <a:stretch>
                <a:fillRect l="-96293" t="-17362" r="-14461"/>
              </a:stretch>
            </a:blipFill>
          </p:spPr>
          <p:txBody>
            <a:bodyPr/>
            <a:lstStyle/>
            <a:p>
              <a:endParaRPr lang="en-US"/>
            </a:p>
          </p:txBody>
        </p:sp>
        <p:grpSp>
          <p:nvGrpSpPr>
            <p:cNvPr id="18" name="Group 18"/>
            <p:cNvGrpSpPr/>
            <p:nvPr/>
          </p:nvGrpSpPr>
          <p:grpSpPr>
            <a:xfrm>
              <a:off x="9956706" y="3458149"/>
              <a:ext cx="789744" cy="78974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20" name="TextBox 20"/>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1" name="Group 21"/>
            <p:cNvGrpSpPr/>
            <p:nvPr/>
          </p:nvGrpSpPr>
          <p:grpSpPr>
            <a:xfrm>
              <a:off x="9956706" y="4802181"/>
              <a:ext cx="789744" cy="78974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23" name="TextBox 23"/>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4" name="Group 24"/>
            <p:cNvGrpSpPr/>
            <p:nvPr/>
          </p:nvGrpSpPr>
          <p:grpSpPr>
            <a:xfrm>
              <a:off x="9956706" y="6146018"/>
              <a:ext cx="789744" cy="78974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26" name="TextBox 26"/>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7" name="Group 27"/>
            <p:cNvGrpSpPr/>
            <p:nvPr/>
          </p:nvGrpSpPr>
          <p:grpSpPr>
            <a:xfrm>
              <a:off x="9956706" y="7489855"/>
              <a:ext cx="789744" cy="78974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29" name="TextBox 29"/>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0" name="Group 30"/>
            <p:cNvGrpSpPr/>
            <p:nvPr/>
          </p:nvGrpSpPr>
          <p:grpSpPr>
            <a:xfrm>
              <a:off x="9956706" y="8833692"/>
              <a:ext cx="789744" cy="789744"/>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32" name="TextBox 32"/>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3"/>
            <p:cNvGrpSpPr/>
            <p:nvPr/>
          </p:nvGrpSpPr>
          <p:grpSpPr>
            <a:xfrm>
              <a:off x="9956706" y="2114215"/>
              <a:ext cx="789744" cy="78974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35" name="TextBox 35"/>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6" name="Group 36"/>
            <p:cNvGrpSpPr/>
            <p:nvPr/>
          </p:nvGrpSpPr>
          <p:grpSpPr>
            <a:xfrm>
              <a:off x="11685844" y="2114215"/>
              <a:ext cx="789744" cy="789744"/>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38" name="TextBox 38"/>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9" name="Group 39"/>
            <p:cNvGrpSpPr/>
            <p:nvPr/>
          </p:nvGrpSpPr>
          <p:grpSpPr>
            <a:xfrm>
              <a:off x="10268935" y="2318443"/>
              <a:ext cx="1944201" cy="381289"/>
              <a:chOff x="0" y="0"/>
              <a:chExt cx="2072243" cy="406400"/>
            </a:xfrm>
          </p:grpSpPr>
          <p:sp>
            <p:nvSpPr>
              <p:cNvPr id="40" name="Freeform 40"/>
              <p:cNvSpPr/>
              <p:nvPr/>
            </p:nvSpPr>
            <p:spPr>
              <a:xfrm>
                <a:off x="0" y="0"/>
                <a:ext cx="2072243" cy="406400"/>
              </a:xfrm>
              <a:custGeom>
                <a:avLst/>
                <a:gdLst/>
                <a:ahLst/>
                <a:cxnLst/>
                <a:rect l="l" t="t" r="r" b="b"/>
                <a:pathLst>
                  <a:path w="2072243" h="406400">
                    <a:moveTo>
                      <a:pt x="1869043" y="0"/>
                    </a:moveTo>
                    <a:cubicBezTo>
                      <a:pt x="1981267" y="0"/>
                      <a:pt x="2072243" y="90976"/>
                      <a:pt x="2072243" y="203200"/>
                    </a:cubicBezTo>
                    <a:cubicBezTo>
                      <a:pt x="2072243" y="315424"/>
                      <a:pt x="1981267" y="406400"/>
                      <a:pt x="1869043" y="406400"/>
                    </a:cubicBezTo>
                    <a:lnTo>
                      <a:pt x="203200" y="406400"/>
                    </a:lnTo>
                    <a:cubicBezTo>
                      <a:pt x="90976" y="406400"/>
                      <a:pt x="0" y="315424"/>
                      <a:pt x="0" y="203200"/>
                    </a:cubicBezTo>
                    <a:cubicBezTo>
                      <a:pt x="0" y="90976"/>
                      <a:pt x="90976" y="0"/>
                      <a:pt x="203200" y="0"/>
                    </a:cubicBezTo>
                    <a:close/>
                  </a:path>
                </a:pathLst>
              </a:custGeom>
              <a:solidFill>
                <a:srgbClr val="D136A1"/>
              </a:solidFill>
              <a:ln w="28575" cap="sq">
                <a:solidFill>
                  <a:srgbClr val="000000"/>
                </a:solidFill>
                <a:prstDash val="solid"/>
                <a:miter/>
              </a:ln>
            </p:spPr>
            <p:txBody>
              <a:bodyPr/>
              <a:lstStyle/>
              <a:p>
                <a:endParaRPr lang="en-US"/>
              </a:p>
            </p:txBody>
          </p:sp>
          <p:sp>
            <p:nvSpPr>
              <p:cNvPr id="41" name="TextBox 41"/>
              <p:cNvSpPr txBox="1"/>
              <p:nvPr/>
            </p:nvSpPr>
            <p:spPr>
              <a:xfrm>
                <a:off x="0" y="47625"/>
                <a:ext cx="2072243"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2" name="Group 42"/>
            <p:cNvGrpSpPr/>
            <p:nvPr/>
          </p:nvGrpSpPr>
          <p:grpSpPr>
            <a:xfrm>
              <a:off x="11685844" y="3458149"/>
              <a:ext cx="789744" cy="789744"/>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44" name="TextBox 44"/>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5" name="Group 45"/>
            <p:cNvGrpSpPr/>
            <p:nvPr/>
          </p:nvGrpSpPr>
          <p:grpSpPr>
            <a:xfrm>
              <a:off x="10268935" y="3662377"/>
              <a:ext cx="1944201" cy="381289"/>
              <a:chOff x="0" y="0"/>
              <a:chExt cx="2072243" cy="406400"/>
            </a:xfrm>
          </p:grpSpPr>
          <p:sp>
            <p:nvSpPr>
              <p:cNvPr id="46" name="Freeform 46"/>
              <p:cNvSpPr/>
              <p:nvPr/>
            </p:nvSpPr>
            <p:spPr>
              <a:xfrm>
                <a:off x="0" y="0"/>
                <a:ext cx="2072243" cy="406400"/>
              </a:xfrm>
              <a:custGeom>
                <a:avLst/>
                <a:gdLst/>
                <a:ahLst/>
                <a:cxnLst/>
                <a:rect l="l" t="t" r="r" b="b"/>
                <a:pathLst>
                  <a:path w="2072243" h="406400">
                    <a:moveTo>
                      <a:pt x="1869043" y="0"/>
                    </a:moveTo>
                    <a:cubicBezTo>
                      <a:pt x="1981267" y="0"/>
                      <a:pt x="2072243" y="90976"/>
                      <a:pt x="2072243" y="203200"/>
                    </a:cubicBezTo>
                    <a:cubicBezTo>
                      <a:pt x="2072243" y="315424"/>
                      <a:pt x="1981267" y="406400"/>
                      <a:pt x="1869043" y="406400"/>
                    </a:cubicBezTo>
                    <a:lnTo>
                      <a:pt x="203200" y="406400"/>
                    </a:lnTo>
                    <a:cubicBezTo>
                      <a:pt x="90976" y="406400"/>
                      <a:pt x="0" y="315424"/>
                      <a:pt x="0" y="203200"/>
                    </a:cubicBezTo>
                    <a:cubicBezTo>
                      <a:pt x="0" y="90976"/>
                      <a:pt x="90976" y="0"/>
                      <a:pt x="203200" y="0"/>
                    </a:cubicBezTo>
                    <a:close/>
                  </a:path>
                </a:pathLst>
              </a:custGeom>
              <a:solidFill>
                <a:srgbClr val="D136A1"/>
              </a:solidFill>
              <a:ln w="28575" cap="sq">
                <a:solidFill>
                  <a:srgbClr val="000000"/>
                </a:solidFill>
                <a:prstDash val="solid"/>
                <a:miter/>
              </a:ln>
            </p:spPr>
            <p:txBody>
              <a:bodyPr/>
              <a:lstStyle/>
              <a:p>
                <a:endParaRPr lang="en-US"/>
              </a:p>
            </p:txBody>
          </p:sp>
          <p:sp>
            <p:nvSpPr>
              <p:cNvPr id="47" name="TextBox 47"/>
              <p:cNvSpPr txBox="1"/>
              <p:nvPr/>
            </p:nvSpPr>
            <p:spPr>
              <a:xfrm>
                <a:off x="0" y="47625"/>
                <a:ext cx="2072243"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8" name="Group 48"/>
            <p:cNvGrpSpPr/>
            <p:nvPr/>
          </p:nvGrpSpPr>
          <p:grpSpPr>
            <a:xfrm>
              <a:off x="11685844" y="4802084"/>
              <a:ext cx="789744" cy="789744"/>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50" name="TextBox 50"/>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1" name="Group 51"/>
            <p:cNvGrpSpPr/>
            <p:nvPr/>
          </p:nvGrpSpPr>
          <p:grpSpPr>
            <a:xfrm>
              <a:off x="10268935" y="5006311"/>
              <a:ext cx="1944201" cy="381289"/>
              <a:chOff x="0" y="0"/>
              <a:chExt cx="2072243" cy="406400"/>
            </a:xfrm>
          </p:grpSpPr>
          <p:sp>
            <p:nvSpPr>
              <p:cNvPr id="52" name="Freeform 52"/>
              <p:cNvSpPr/>
              <p:nvPr/>
            </p:nvSpPr>
            <p:spPr>
              <a:xfrm>
                <a:off x="0" y="0"/>
                <a:ext cx="2072243" cy="406400"/>
              </a:xfrm>
              <a:custGeom>
                <a:avLst/>
                <a:gdLst/>
                <a:ahLst/>
                <a:cxnLst/>
                <a:rect l="l" t="t" r="r" b="b"/>
                <a:pathLst>
                  <a:path w="2072243" h="406400">
                    <a:moveTo>
                      <a:pt x="1869043" y="0"/>
                    </a:moveTo>
                    <a:cubicBezTo>
                      <a:pt x="1981267" y="0"/>
                      <a:pt x="2072243" y="90976"/>
                      <a:pt x="2072243" y="203200"/>
                    </a:cubicBezTo>
                    <a:cubicBezTo>
                      <a:pt x="2072243" y="315424"/>
                      <a:pt x="1981267" y="406400"/>
                      <a:pt x="1869043" y="406400"/>
                    </a:cubicBezTo>
                    <a:lnTo>
                      <a:pt x="203200" y="406400"/>
                    </a:lnTo>
                    <a:cubicBezTo>
                      <a:pt x="90976" y="406400"/>
                      <a:pt x="0" y="315424"/>
                      <a:pt x="0" y="203200"/>
                    </a:cubicBezTo>
                    <a:cubicBezTo>
                      <a:pt x="0" y="90976"/>
                      <a:pt x="90976" y="0"/>
                      <a:pt x="203200" y="0"/>
                    </a:cubicBezTo>
                    <a:close/>
                  </a:path>
                </a:pathLst>
              </a:custGeom>
              <a:solidFill>
                <a:srgbClr val="D136A1"/>
              </a:solidFill>
              <a:ln w="28575" cap="sq">
                <a:solidFill>
                  <a:srgbClr val="000000"/>
                </a:solidFill>
                <a:prstDash val="solid"/>
                <a:miter/>
              </a:ln>
            </p:spPr>
            <p:txBody>
              <a:bodyPr/>
              <a:lstStyle/>
              <a:p>
                <a:endParaRPr lang="en-US"/>
              </a:p>
            </p:txBody>
          </p:sp>
          <p:sp>
            <p:nvSpPr>
              <p:cNvPr id="53" name="TextBox 53"/>
              <p:cNvSpPr txBox="1"/>
              <p:nvPr/>
            </p:nvSpPr>
            <p:spPr>
              <a:xfrm>
                <a:off x="0" y="47625"/>
                <a:ext cx="2072243"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4" name="Group 54"/>
            <p:cNvGrpSpPr/>
            <p:nvPr/>
          </p:nvGrpSpPr>
          <p:grpSpPr>
            <a:xfrm>
              <a:off x="11685844" y="6146018"/>
              <a:ext cx="789744" cy="789744"/>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56" name="TextBox 56"/>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7" name="Group 57"/>
            <p:cNvGrpSpPr/>
            <p:nvPr/>
          </p:nvGrpSpPr>
          <p:grpSpPr>
            <a:xfrm>
              <a:off x="10268935" y="6350246"/>
              <a:ext cx="1944201" cy="381289"/>
              <a:chOff x="0" y="0"/>
              <a:chExt cx="2072243" cy="406400"/>
            </a:xfrm>
          </p:grpSpPr>
          <p:sp>
            <p:nvSpPr>
              <p:cNvPr id="58" name="Freeform 58"/>
              <p:cNvSpPr/>
              <p:nvPr/>
            </p:nvSpPr>
            <p:spPr>
              <a:xfrm>
                <a:off x="0" y="0"/>
                <a:ext cx="2072243" cy="406400"/>
              </a:xfrm>
              <a:custGeom>
                <a:avLst/>
                <a:gdLst/>
                <a:ahLst/>
                <a:cxnLst/>
                <a:rect l="l" t="t" r="r" b="b"/>
                <a:pathLst>
                  <a:path w="2072243" h="406400">
                    <a:moveTo>
                      <a:pt x="1869043" y="0"/>
                    </a:moveTo>
                    <a:cubicBezTo>
                      <a:pt x="1981267" y="0"/>
                      <a:pt x="2072243" y="90976"/>
                      <a:pt x="2072243" y="203200"/>
                    </a:cubicBezTo>
                    <a:cubicBezTo>
                      <a:pt x="2072243" y="315424"/>
                      <a:pt x="1981267" y="406400"/>
                      <a:pt x="1869043" y="406400"/>
                    </a:cubicBezTo>
                    <a:lnTo>
                      <a:pt x="203200" y="406400"/>
                    </a:lnTo>
                    <a:cubicBezTo>
                      <a:pt x="90976" y="406400"/>
                      <a:pt x="0" y="315424"/>
                      <a:pt x="0" y="203200"/>
                    </a:cubicBezTo>
                    <a:cubicBezTo>
                      <a:pt x="0" y="90976"/>
                      <a:pt x="90976" y="0"/>
                      <a:pt x="203200" y="0"/>
                    </a:cubicBezTo>
                    <a:close/>
                  </a:path>
                </a:pathLst>
              </a:custGeom>
              <a:solidFill>
                <a:srgbClr val="D136A1"/>
              </a:solidFill>
              <a:ln w="28575" cap="sq">
                <a:solidFill>
                  <a:srgbClr val="000000"/>
                </a:solidFill>
                <a:prstDash val="solid"/>
                <a:miter/>
              </a:ln>
            </p:spPr>
            <p:txBody>
              <a:bodyPr/>
              <a:lstStyle/>
              <a:p>
                <a:endParaRPr lang="en-US"/>
              </a:p>
            </p:txBody>
          </p:sp>
          <p:sp>
            <p:nvSpPr>
              <p:cNvPr id="59" name="TextBox 59"/>
              <p:cNvSpPr txBox="1"/>
              <p:nvPr/>
            </p:nvSpPr>
            <p:spPr>
              <a:xfrm>
                <a:off x="0" y="47625"/>
                <a:ext cx="2072243"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0" name="Group 60"/>
            <p:cNvGrpSpPr/>
            <p:nvPr/>
          </p:nvGrpSpPr>
          <p:grpSpPr>
            <a:xfrm>
              <a:off x="11685844" y="7489952"/>
              <a:ext cx="789744" cy="789744"/>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62" name="TextBox 62"/>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3" name="Group 63"/>
            <p:cNvGrpSpPr/>
            <p:nvPr/>
          </p:nvGrpSpPr>
          <p:grpSpPr>
            <a:xfrm>
              <a:off x="10268935" y="7694180"/>
              <a:ext cx="1944201" cy="381289"/>
              <a:chOff x="0" y="0"/>
              <a:chExt cx="2072243" cy="406400"/>
            </a:xfrm>
          </p:grpSpPr>
          <p:sp>
            <p:nvSpPr>
              <p:cNvPr id="64" name="Freeform 64"/>
              <p:cNvSpPr/>
              <p:nvPr/>
            </p:nvSpPr>
            <p:spPr>
              <a:xfrm>
                <a:off x="0" y="0"/>
                <a:ext cx="2072243" cy="406400"/>
              </a:xfrm>
              <a:custGeom>
                <a:avLst/>
                <a:gdLst/>
                <a:ahLst/>
                <a:cxnLst/>
                <a:rect l="l" t="t" r="r" b="b"/>
                <a:pathLst>
                  <a:path w="2072243" h="406400">
                    <a:moveTo>
                      <a:pt x="1869043" y="0"/>
                    </a:moveTo>
                    <a:cubicBezTo>
                      <a:pt x="1981267" y="0"/>
                      <a:pt x="2072243" y="90976"/>
                      <a:pt x="2072243" y="203200"/>
                    </a:cubicBezTo>
                    <a:cubicBezTo>
                      <a:pt x="2072243" y="315424"/>
                      <a:pt x="1981267" y="406400"/>
                      <a:pt x="1869043" y="406400"/>
                    </a:cubicBezTo>
                    <a:lnTo>
                      <a:pt x="203200" y="406400"/>
                    </a:lnTo>
                    <a:cubicBezTo>
                      <a:pt x="90976" y="406400"/>
                      <a:pt x="0" y="315424"/>
                      <a:pt x="0" y="203200"/>
                    </a:cubicBezTo>
                    <a:cubicBezTo>
                      <a:pt x="0" y="90976"/>
                      <a:pt x="90976" y="0"/>
                      <a:pt x="203200" y="0"/>
                    </a:cubicBezTo>
                    <a:close/>
                  </a:path>
                </a:pathLst>
              </a:custGeom>
              <a:solidFill>
                <a:srgbClr val="D136A1"/>
              </a:solidFill>
              <a:ln w="28575" cap="sq">
                <a:solidFill>
                  <a:srgbClr val="000000"/>
                </a:solidFill>
                <a:prstDash val="solid"/>
                <a:miter/>
              </a:ln>
            </p:spPr>
            <p:txBody>
              <a:bodyPr/>
              <a:lstStyle/>
              <a:p>
                <a:endParaRPr lang="en-US"/>
              </a:p>
            </p:txBody>
          </p:sp>
          <p:sp>
            <p:nvSpPr>
              <p:cNvPr id="65" name="TextBox 65"/>
              <p:cNvSpPr txBox="1"/>
              <p:nvPr/>
            </p:nvSpPr>
            <p:spPr>
              <a:xfrm>
                <a:off x="0" y="47625"/>
                <a:ext cx="2072243"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6" name="Group 66"/>
            <p:cNvGrpSpPr/>
            <p:nvPr/>
          </p:nvGrpSpPr>
          <p:grpSpPr>
            <a:xfrm>
              <a:off x="11685844" y="8833886"/>
              <a:ext cx="789744" cy="789744"/>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68" name="TextBox 68"/>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9" name="Group 69"/>
            <p:cNvGrpSpPr/>
            <p:nvPr/>
          </p:nvGrpSpPr>
          <p:grpSpPr>
            <a:xfrm>
              <a:off x="10268935" y="9038114"/>
              <a:ext cx="1944201" cy="381289"/>
              <a:chOff x="0" y="0"/>
              <a:chExt cx="2072243" cy="406400"/>
            </a:xfrm>
          </p:grpSpPr>
          <p:sp>
            <p:nvSpPr>
              <p:cNvPr id="70" name="Freeform 70"/>
              <p:cNvSpPr/>
              <p:nvPr/>
            </p:nvSpPr>
            <p:spPr>
              <a:xfrm>
                <a:off x="0" y="0"/>
                <a:ext cx="2072243" cy="406400"/>
              </a:xfrm>
              <a:custGeom>
                <a:avLst/>
                <a:gdLst/>
                <a:ahLst/>
                <a:cxnLst/>
                <a:rect l="l" t="t" r="r" b="b"/>
                <a:pathLst>
                  <a:path w="2072243" h="406400">
                    <a:moveTo>
                      <a:pt x="1869043" y="0"/>
                    </a:moveTo>
                    <a:cubicBezTo>
                      <a:pt x="1981267" y="0"/>
                      <a:pt x="2072243" y="90976"/>
                      <a:pt x="2072243" y="203200"/>
                    </a:cubicBezTo>
                    <a:cubicBezTo>
                      <a:pt x="2072243" y="315424"/>
                      <a:pt x="1981267" y="406400"/>
                      <a:pt x="1869043" y="406400"/>
                    </a:cubicBezTo>
                    <a:lnTo>
                      <a:pt x="203200" y="406400"/>
                    </a:lnTo>
                    <a:cubicBezTo>
                      <a:pt x="90976" y="406400"/>
                      <a:pt x="0" y="315424"/>
                      <a:pt x="0" y="203200"/>
                    </a:cubicBezTo>
                    <a:cubicBezTo>
                      <a:pt x="0" y="90976"/>
                      <a:pt x="90976" y="0"/>
                      <a:pt x="203200" y="0"/>
                    </a:cubicBezTo>
                    <a:close/>
                  </a:path>
                </a:pathLst>
              </a:custGeom>
              <a:solidFill>
                <a:srgbClr val="D136A1"/>
              </a:solidFill>
              <a:ln w="28575" cap="sq">
                <a:solidFill>
                  <a:srgbClr val="000000"/>
                </a:solidFill>
                <a:prstDash val="solid"/>
                <a:miter/>
              </a:ln>
            </p:spPr>
            <p:txBody>
              <a:bodyPr/>
              <a:lstStyle/>
              <a:p>
                <a:endParaRPr lang="en-US"/>
              </a:p>
            </p:txBody>
          </p:sp>
          <p:sp>
            <p:nvSpPr>
              <p:cNvPr id="71" name="TextBox 71"/>
              <p:cNvSpPr txBox="1"/>
              <p:nvPr/>
            </p:nvSpPr>
            <p:spPr>
              <a:xfrm>
                <a:off x="0" y="47625"/>
                <a:ext cx="2072243"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grpSp>
        <p:nvGrpSpPr>
          <p:cNvPr id="72" name="Group 72" descr="n26 fb Tran Phu"/>
          <p:cNvGrpSpPr/>
          <p:nvPr/>
        </p:nvGrpSpPr>
        <p:grpSpPr>
          <a:xfrm>
            <a:off x="10886979" y="1864624"/>
            <a:ext cx="5559050" cy="6563277"/>
            <a:chOff x="310322" y="263945"/>
            <a:chExt cx="7412066" cy="8751036"/>
          </a:xfrm>
        </p:grpSpPr>
        <p:sp>
          <p:nvSpPr>
            <p:cNvPr id="73" name="Freeform 73"/>
            <p:cNvSpPr/>
            <p:nvPr/>
          </p:nvSpPr>
          <p:spPr>
            <a:xfrm rot="-246323">
              <a:off x="531339" y="8367787"/>
              <a:ext cx="7191049" cy="647194"/>
            </a:xfrm>
            <a:custGeom>
              <a:avLst/>
              <a:gdLst/>
              <a:ahLst/>
              <a:cxnLst/>
              <a:rect l="l" t="t" r="r" b="b"/>
              <a:pathLst>
                <a:path w="7191049" h="647194">
                  <a:moveTo>
                    <a:pt x="0" y="0"/>
                  </a:moveTo>
                  <a:lnTo>
                    <a:pt x="7191049" y="0"/>
                  </a:lnTo>
                  <a:lnTo>
                    <a:pt x="7191049" y="647194"/>
                  </a:lnTo>
                  <a:lnTo>
                    <a:pt x="0" y="647194"/>
                  </a:lnTo>
                  <a:lnTo>
                    <a:pt x="0" y="0"/>
                  </a:lnTo>
                  <a:close/>
                </a:path>
              </a:pathLst>
            </a:custGeom>
            <a:blipFill>
              <a:blip r:embed="rId4"/>
              <a:stretch>
                <a:fillRect/>
              </a:stretch>
            </a:blipFill>
          </p:spPr>
          <p:txBody>
            <a:bodyPr/>
            <a:lstStyle/>
            <a:p>
              <a:endParaRPr lang="en-US"/>
            </a:p>
          </p:txBody>
        </p:sp>
        <p:grpSp>
          <p:nvGrpSpPr>
            <p:cNvPr id="74" name="Group 74"/>
            <p:cNvGrpSpPr>
              <a:grpSpLocks noChangeAspect="1"/>
            </p:cNvGrpSpPr>
            <p:nvPr/>
          </p:nvGrpSpPr>
          <p:grpSpPr>
            <a:xfrm rot="-267483">
              <a:off x="310322" y="263945"/>
              <a:ext cx="7112937" cy="8261517"/>
              <a:chOff x="0" y="0"/>
              <a:chExt cx="5466080" cy="6348730"/>
            </a:xfrm>
          </p:grpSpPr>
          <p:sp>
            <p:nvSpPr>
              <p:cNvPr id="75" name="Freeform 7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txBody>
              <a:bodyPr/>
              <a:lstStyle/>
              <a:p>
                <a:endParaRPr lang="en-US"/>
              </a:p>
            </p:txBody>
          </p:sp>
          <p:sp>
            <p:nvSpPr>
              <p:cNvPr id="77" name="Freeform 7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78" name="Freeform 7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sp>
        <p:nvSpPr>
          <p:cNvPr id="79" name="TextBox 79" descr="n26 fb Tran Phu"/>
          <p:cNvSpPr txBox="1"/>
          <p:nvPr/>
        </p:nvSpPr>
        <p:spPr>
          <a:xfrm>
            <a:off x="1038054" y="916503"/>
            <a:ext cx="756609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1"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THẢO LUẬN THEO CẶP</a:t>
            </a:r>
          </a:p>
        </p:txBody>
      </p:sp>
      <p:sp>
        <p:nvSpPr>
          <p:cNvPr id="80" name="TextBox 80" descr="n26 fb Tran Phu"/>
          <p:cNvSpPr txBox="1"/>
          <p:nvPr/>
        </p:nvSpPr>
        <p:spPr>
          <a:xfrm>
            <a:off x="1280272" y="3056540"/>
            <a:ext cx="6841509" cy="6375271"/>
          </a:xfrm>
          <a:prstGeom prst="rect">
            <a:avLst/>
          </a:prstGeom>
        </p:spPr>
        <p:txBody>
          <a:bodyPr wrap="square" lIns="0" tIns="0" rIns="0" bIns="0" rtlCol="0" anchor="t">
            <a:spAutoFit/>
          </a:bodyPr>
          <a:lstStyle/>
          <a:p>
            <a:pPr marR="0" lvl="0" algn="just" defTabSz="914400" rtl="0" eaLnBrk="1" fontAlgn="auto" latinLnBrk="0" hangingPunct="1">
              <a:lnSpc>
                <a:spcPct val="150000"/>
              </a:lnSpc>
              <a:spcBef>
                <a:spcPts val="0"/>
              </a:spcBef>
              <a:spcAft>
                <a:spcPts val="0"/>
              </a:spcAft>
              <a:buClrTx/>
              <a:buSzTx/>
              <a:tabLst/>
              <a:defRPr/>
            </a:pPr>
            <a:r>
              <a:rPr lang="en-US" sz="4700" dirty="0">
                <a:solidFill>
                  <a:srgbClr val="1C0052"/>
                </a:solidFill>
                <a:latin typeface="Cambria" panose="02040503050406030204" pitchFamily="18" charset="0"/>
                <a:ea typeface="Cambria" panose="02040503050406030204" pitchFamily="18" charset="0"/>
              </a:rPr>
              <a:t>- Hai </a:t>
            </a:r>
            <a:r>
              <a:rPr lang="en-US" sz="4700" dirty="0" err="1">
                <a:solidFill>
                  <a:srgbClr val="1C0052"/>
                </a:solidFill>
                <a:latin typeface="Cambria" panose="02040503050406030204" pitchFamily="18" charset="0"/>
                <a:ea typeface="Cambria" panose="02040503050406030204" pitchFamily="18" charset="0"/>
              </a:rPr>
              <a:t>bạn</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ngồi</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cùng</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bàn</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là</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một</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cặp</a:t>
            </a:r>
            <a:r>
              <a:rPr lang="en-US" sz="4700" dirty="0">
                <a:solidFill>
                  <a:srgbClr val="1C0052"/>
                </a:solidFill>
                <a:latin typeface="Cambria" panose="02040503050406030204" pitchFamily="18" charset="0"/>
                <a:ea typeface="Cambria" panose="02040503050406030204" pitchFamily="18" charset="0"/>
              </a:rPr>
              <a:t>.</a:t>
            </a:r>
            <a:endParaRPr kumimoji="0" lang="en-US" sz="47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50000"/>
              </a:lnSpc>
              <a:spcBef>
                <a:spcPts val="0"/>
              </a:spcBef>
              <a:spcAft>
                <a:spcPts val="0"/>
              </a:spcAft>
              <a:buClrTx/>
              <a:buSzTx/>
              <a:tabLst/>
              <a:defRPr/>
            </a:pPr>
            <a:r>
              <a:rPr lang="en-US" sz="4700" dirty="0">
                <a:solidFill>
                  <a:srgbClr val="1C0052"/>
                </a:solidFill>
                <a:latin typeface="Cambria" panose="02040503050406030204" pitchFamily="18" charset="0"/>
                <a:ea typeface="Cambria" panose="02040503050406030204" pitchFamily="18" charset="0"/>
              </a:rPr>
              <a:t>- Theo </a:t>
            </a:r>
            <a:r>
              <a:rPr lang="en-US" sz="4700" dirty="0" err="1">
                <a:solidFill>
                  <a:srgbClr val="1C0052"/>
                </a:solidFill>
                <a:latin typeface="Cambria" panose="02040503050406030204" pitchFamily="18" charset="0"/>
                <a:ea typeface="Cambria" panose="02040503050406030204" pitchFamily="18" charset="0"/>
              </a:rPr>
              <a:t>dõi</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đồ</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thị</a:t>
            </a:r>
            <a:r>
              <a:rPr lang="en-US" sz="4700" dirty="0">
                <a:solidFill>
                  <a:srgbClr val="1C0052"/>
                </a:solidFill>
                <a:latin typeface="Cambria" panose="02040503050406030204" pitchFamily="18" charset="0"/>
                <a:ea typeface="Cambria" panose="02040503050406030204" pitchFamily="18" charset="0"/>
              </a:rPr>
              <a:t> 1.2 </a:t>
            </a:r>
            <a:r>
              <a:rPr lang="en-US" sz="4700" dirty="0" err="1">
                <a:solidFill>
                  <a:srgbClr val="1C0052"/>
                </a:solidFill>
                <a:latin typeface="Cambria" panose="02040503050406030204" pitchFamily="18" charset="0"/>
                <a:ea typeface="Cambria" panose="02040503050406030204" pitchFamily="18" charset="0"/>
              </a:rPr>
              <a:t>trong</a:t>
            </a:r>
            <a:r>
              <a:rPr lang="en-US" sz="4700" dirty="0">
                <a:solidFill>
                  <a:srgbClr val="1C0052"/>
                </a:solidFill>
                <a:latin typeface="Cambria" panose="02040503050406030204" pitchFamily="18" charset="0"/>
                <a:ea typeface="Cambria" panose="02040503050406030204" pitchFamily="18" charset="0"/>
              </a:rPr>
              <a:t> SGK, </a:t>
            </a:r>
            <a:r>
              <a:rPr lang="en-US" sz="4700" dirty="0" err="1">
                <a:solidFill>
                  <a:srgbClr val="1C0052"/>
                </a:solidFill>
                <a:latin typeface="Cambria" panose="02040503050406030204" pitchFamily="18" charset="0"/>
                <a:ea typeface="Cambria" panose="02040503050406030204" pitchFamily="18" charset="0"/>
              </a:rPr>
              <a:t>thảo</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luận</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trong</a:t>
            </a:r>
            <a:r>
              <a:rPr lang="en-US" sz="4700" dirty="0">
                <a:solidFill>
                  <a:srgbClr val="1C0052"/>
                </a:solidFill>
                <a:latin typeface="Cambria" panose="02040503050406030204" pitchFamily="18" charset="0"/>
                <a:ea typeface="Cambria" panose="02040503050406030204" pitchFamily="18" charset="0"/>
              </a:rPr>
              <a:t> 5 </a:t>
            </a:r>
            <a:r>
              <a:rPr lang="en-US" sz="4700" dirty="0" err="1">
                <a:solidFill>
                  <a:srgbClr val="1C0052"/>
                </a:solidFill>
                <a:latin typeface="Cambria" panose="02040503050406030204" pitchFamily="18" charset="0"/>
                <a:ea typeface="Cambria" panose="02040503050406030204" pitchFamily="18" charset="0"/>
              </a:rPr>
              <a:t>phút</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và</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hoàn</a:t>
            </a:r>
            <a:r>
              <a:rPr lang="en-US" sz="4700" dirty="0">
                <a:solidFill>
                  <a:srgbClr val="1C0052"/>
                </a:solidFill>
                <a:latin typeface="Cambria" panose="02040503050406030204" pitchFamily="18" charset="0"/>
                <a:ea typeface="Cambria" panose="02040503050406030204" pitchFamily="18" charset="0"/>
              </a:rPr>
              <a:t> </a:t>
            </a:r>
            <a:r>
              <a:rPr lang="en-US" sz="4700" dirty="0" err="1">
                <a:solidFill>
                  <a:srgbClr val="1C0052"/>
                </a:solidFill>
                <a:latin typeface="Cambria" panose="02040503050406030204" pitchFamily="18" charset="0"/>
                <a:ea typeface="Cambria" panose="02040503050406030204" pitchFamily="18" charset="0"/>
              </a:rPr>
              <a:t>thành</a:t>
            </a:r>
            <a:r>
              <a:rPr lang="en-US" sz="4700" dirty="0">
                <a:solidFill>
                  <a:srgbClr val="1C0052"/>
                </a:solidFill>
                <a:latin typeface="Cambria" panose="02040503050406030204" pitchFamily="18" charset="0"/>
                <a:ea typeface="Cambria" panose="02040503050406030204" pitchFamily="18" charset="0"/>
              </a:rPr>
              <a:t> PHT </a:t>
            </a:r>
            <a:r>
              <a:rPr lang="en-US" sz="4700" dirty="0" err="1">
                <a:solidFill>
                  <a:srgbClr val="1C0052"/>
                </a:solidFill>
                <a:latin typeface="Cambria" panose="02040503050406030204" pitchFamily="18" charset="0"/>
                <a:ea typeface="Cambria" panose="02040503050406030204" pitchFamily="18" charset="0"/>
              </a:rPr>
              <a:t>số</a:t>
            </a:r>
            <a:r>
              <a:rPr lang="en-US" sz="4700" dirty="0">
                <a:solidFill>
                  <a:srgbClr val="1C0052"/>
                </a:solidFill>
                <a:latin typeface="Cambria" panose="02040503050406030204" pitchFamily="18" charset="0"/>
                <a:ea typeface="Cambria" panose="02040503050406030204" pitchFamily="18" charset="0"/>
              </a:rPr>
              <a:t> 5</a:t>
            </a:r>
            <a:endParaRPr kumimoji="0" lang="en-US" sz="47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endParaRPr>
          </a:p>
        </p:txBody>
      </p:sp>
      <p:sp>
        <p:nvSpPr>
          <p:cNvPr id="81" name="TextBox 81" descr="n26 fb Tran Phu"/>
          <p:cNvSpPr txBox="1"/>
          <p:nvPr/>
        </p:nvSpPr>
        <p:spPr>
          <a:xfrm rot="-265746">
            <a:off x="11068363" y="6025684"/>
            <a:ext cx="5281664" cy="693716"/>
          </a:xfrm>
          <a:prstGeom prst="rect">
            <a:avLst/>
          </a:prstGeom>
        </p:spPr>
        <p:txBody>
          <a:bodyPr lIns="0" tIns="0" rIns="0" bIns="0" rtlCol="0" anchor="t">
            <a:spAutoFit/>
          </a:bodyPr>
          <a:lstStyle/>
          <a:p>
            <a:pPr marL="0" marR="0" lvl="0" indent="0" algn="ctr" defTabSz="914400" rtl="0" eaLnBrk="1" fontAlgn="auto" latinLnBrk="0" hangingPunct="1">
              <a:lnSpc>
                <a:spcPts val="596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Làm</a:t>
            </a:r>
            <a:r>
              <a:rPr kumimoji="0" lang="en-US" sz="40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việc</a:t>
            </a:r>
            <a:r>
              <a:rPr kumimoji="0" lang="en-US" sz="40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theo</a:t>
            </a:r>
            <a:r>
              <a:rPr kumimoji="0" lang="en-US" sz="40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cặp</a:t>
            </a:r>
            <a:endParaRPr kumimoji="0" lang="en-US" sz="4000" b="0" i="0" u="none" strike="noStrike" kern="1200" cap="none" spc="0"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endParaRPr>
          </a:p>
        </p:txBody>
      </p:sp>
      <p:sp>
        <p:nvSpPr>
          <p:cNvPr id="82" name="Freeform 82" descr="n26 fb Tran Phu"/>
          <p:cNvSpPr/>
          <p:nvPr/>
        </p:nvSpPr>
        <p:spPr>
          <a:xfrm>
            <a:off x="2331173" y="2988261"/>
            <a:ext cx="5025452" cy="340405"/>
          </a:xfrm>
          <a:custGeom>
            <a:avLst/>
            <a:gdLst/>
            <a:ahLst/>
            <a:cxnLst/>
            <a:rect l="l" t="t" r="r" b="b"/>
            <a:pathLst>
              <a:path w="5025452" h="340405">
                <a:moveTo>
                  <a:pt x="0" y="0"/>
                </a:moveTo>
                <a:lnTo>
                  <a:pt x="5025451" y="0"/>
                </a:lnTo>
                <a:lnTo>
                  <a:pt x="5025451" y="340405"/>
                </a:lnTo>
                <a:lnTo>
                  <a:pt x="0" y="3404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3" name="Freeform 83" descr="n26 fb Tran Phu"/>
          <p:cNvSpPr/>
          <p:nvPr/>
        </p:nvSpPr>
        <p:spPr>
          <a:xfrm>
            <a:off x="15749528" y="6575429"/>
            <a:ext cx="866234" cy="1061089"/>
          </a:xfrm>
          <a:custGeom>
            <a:avLst/>
            <a:gdLst/>
            <a:ahLst/>
            <a:cxnLst/>
            <a:rect l="l" t="t" r="r" b="b"/>
            <a:pathLst>
              <a:path w="866234" h="1061089">
                <a:moveTo>
                  <a:pt x="0" y="0"/>
                </a:moveTo>
                <a:lnTo>
                  <a:pt x="866234" y="0"/>
                </a:lnTo>
                <a:lnTo>
                  <a:pt x="866234" y="1061089"/>
                </a:lnTo>
                <a:lnTo>
                  <a:pt x="0" y="106108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4" name="Freeform 84" descr="n26 fb Tran Phu"/>
          <p:cNvSpPr/>
          <p:nvPr/>
        </p:nvSpPr>
        <p:spPr>
          <a:xfrm>
            <a:off x="16330989" y="7799576"/>
            <a:ext cx="670038" cy="820759"/>
          </a:xfrm>
          <a:custGeom>
            <a:avLst/>
            <a:gdLst/>
            <a:ahLst/>
            <a:cxnLst/>
            <a:rect l="l" t="t" r="r" b="b"/>
            <a:pathLst>
              <a:path w="670038" h="820759">
                <a:moveTo>
                  <a:pt x="0" y="0"/>
                </a:moveTo>
                <a:lnTo>
                  <a:pt x="670038" y="0"/>
                </a:lnTo>
                <a:lnTo>
                  <a:pt x="670038" y="820759"/>
                </a:lnTo>
                <a:lnTo>
                  <a:pt x="0" y="8207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4098" name="Picture 2" descr="n26 fb Tran Phu">
            <a:extLst>
              <a:ext uri="{FF2B5EF4-FFF2-40B4-BE49-F238E27FC236}">
                <a16:creationId xmlns:a16="http://schemas.microsoft.com/office/drawing/2014/main" xmlns="" id="{C88DF023-4FEC-4974-A5D0-FC72B45D43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319572">
            <a:off x="11059654" y="2475861"/>
            <a:ext cx="4578940" cy="3495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pic>
        <p:nvPicPr>
          <p:cNvPr id="5" name="Picture 4" descr="n26 fb Tran Phu">
            <a:extLst>
              <a:ext uri="{FF2B5EF4-FFF2-40B4-BE49-F238E27FC236}">
                <a16:creationId xmlns:a16="http://schemas.microsoft.com/office/drawing/2014/main" xmlns="" id="{962EF7CD-B369-4F85-B86F-CA46FC5128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12000"/>
                    </a14:imgEffect>
                  </a14:imgLayer>
                </a14:imgProps>
              </a:ext>
            </a:extLst>
          </a:blip>
          <a:stretch>
            <a:fillRect/>
          </a:stretch>
        </p:blipFill>
        <p:spPr>
          <a:xfrm>
            <a:off x="20053" y="0"/>
            <a:ext cx="10038348" cy="10133134"/>
          </a:xfrm>
          <a:prstGeom prst="rect">
            <a:avLst/>
          </a:prstGeom>
        </p:spPr>
      </p:pic>
      <p:sp>
        <p:nvSpPr>
          <p:cNvPr id="6" name="Rectangle 1" descr="n26 fb Tran Phu">
            <a:extLst>
              <a:ext uri="{FF2B5EF4-FFF2-40B4-BE49-F238E27FC236}">
                <a16:creationId xmlns:a16="http://schemas.microsoft.com/office/drawing/2014/main" xmlns="" id="{122D68B9-1101-4AD7-9E33-541AD30E8576}"/>
              </a:ext>
            </a:extLst>
          </p:cNvPr>
          <p:cNvSpPr>
            <a:spLocks noChangeArrowheads="1"/>
          </p:cNvSpPr>
          <p:nvPr/>
        </p:nvSpPr>
        <p:spPr bwMode="auto">
          <a:xfrm>
            <a:off x="10086474" y="961370"/>
            <a:ext cx="8209547" cy="93256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err="1">
                <a:ln>
                  <a:noFill/>
                </a:ln>
                <a:solidFill>
                  <a:srgbClr val="333333"/>
                </a:solidFill>
                <a:effectLst/>
                <a:latin typeface="Cambria" panose="02040503050406030204" pitchFamily="18" charset="0"/>
                <a:ea typeface="Cambria" panose="02040503050406030204" pitchFamily="18" charset="0"/>
              </a:rPr>
              <a:t>Nhiệm</a:t>
            </a:r>
            <a:r>
              <a:rPr kumimoji="0" lang="en-US" altLang="en-US" sz="4000" b="1" i="0" u="none" strike="noStrike" cap="none" normalizeH="0" baseline="0" dirty="0">
                <a:ln>
                  <a:noFill/>
                </a:ln>
                <a:solidFill>
                  <a:srgbClr val="333333"/>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err="1">
                <a:ln>
                  <a:noFill/>
                </a:ln>
                <a:solidFill>
                  <a:srgbClr val="333333"/>
                </a:solidFill>
                <a:effectLst/>
                <a:latin typeface="Cambria" panose="02040503050406030204" pitchFamily="18" charset="0"/>
                <a:ea typeface="Cambria" panose="02040503050406030204" pitchFamily="18" charset="0"/>
              </a:rPr>
              <a:t>vụ</a:t>
            </a:r>
            <a:r>
              <a:rPr kumimoji="0" lang="en-US" altLang="en-US" sz="4000" b="1" i="0" u="none" strike="noStrike" cap="none" normalizeH="0" baseline="0" dirty="0">
                <a:ln>
                  <a:noFill/>
                </a:ln>
                <a:solidFill>
                  <a:srgbClr val="333333"/>
                </a:solidFill>
                <a:effectLst/>
                <a:latin typeface="Cambria" panose="02040503050406030204" pitchFamily="18" charset="0"/>
                <a:ea typeface="Cambria" panose="02040503050406030204" pitchFamily="18" charset="0"/>
              </a:rPr>
              <a:t>: </a:t>
            </a:r>
            <a:r>
              <a:rPr kumimoji="0" lang="vi-VN"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Từ đồ thị biểu diễn trong Hình 1.2a và Hình 1.2b, hãy thực hiện các yêu cầu sau:</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0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1. </a:t>
            </a:r>
            <a:r>
              <a:rPr kumimoji="0" lang="vi-VN"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So sánh tần số, pha ban đầu của cường độ dòng điện và điện áp xoay chiều.</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0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2. </a:t>
            </a:r>
            <a:r>
              <a:rPr kumimoji="0" lang="vi-VN"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Viết biểu thức cường độ dòng điện và điện áp xoay chiều.</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0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3. </a:t>
            </a:r>
            <a:r>
              <a:rPr kumimoji="0" lang="vi-VN"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Tìm mối liên hệ giữa cường độ dòng điện cực đại và điện áp cực đại với điện trở R. Rút ra mối liên hệ giữa cường độ dòng điện hiệu dụng và điện áp hiệu dụng giữa hai đầu điện trở. Mối liên hệ này có tuân theo định luật Ohm hay không?</a:t>
            </a:r>
            <a:r>
              <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endParaRPr kumimoji="0" lang="en-US" altLang="en-US" sz="54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5" name="TextBox 7" descr="n26 fb Tran Phu">
            <a:extLst>
              <a:ext uri="{FF2B5EF4-FFF2-40B4-BE49-F238E27FC236}">
                <a16:creationId xmlns:a16="http://schemas.microsoft.com/office/drawing/2014/main" xmlns="" id="{5B20EB86-8633-4C15-9A55-56B96D10B6EB}"/>
              </a:ext>
            </a:extLst>
          </p:cNvPr>
          <p:cNvSpPr txBox="1"/>
          <p:nvPr/>
        </p:nvSpPr>
        <p:spPr>
          <a:xfrm>
            <a:off x="10480534" y="338388"/>
            <a:ext cx="6755677" cy="599908"/>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PHIẾU HỌC TẬP SỐ 5</a:t>
            </a:r>
          </a:p>
        </p:txBody>
      </p:sp>
    </p:spTree>
    <p:extLst>
      <p:ext uri="{BB962C8B-B14F-4D97-AF65-F5344CB8AC3E}">
        <p14:creationId xmlns:p14="http://schemas.microsoft.com/office/powerpoint/2010/main" val="131612675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descr="n26 fb Tran Phu">
                <a:extLst>
                  <a:ext uri="{FF2B5EF4-FFF2-40B4-BE49-F238E27FC236}">
                    <a16:creationId xmlns:a16="http://schemas.microsoft.com/office/drawing/2014/main" xmlns="" id="{597192CD-5A10-4B00-B1EC-29F3A8DF3E16}"/>
                  </a:ext>
                </a:extLst>
              </p:cNvPr>
              <p:cNvSpPr txBox="1"/>
              <p:nvPr/>
            </p:nvSpPr>
            <p:spPr>
              <a:xfrm>
                <a:off x="8686800" y="4692316"/>
                <a:ext cx="20165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a:fld id="{F7F69585-E3D6-45AA-8E64-C404E113F6F6}" type="mathplaceholder">
                        <a:rPr lang="en-US" i="1" smtClean="0">
                          <a:latin typeface="Cambria Math" panose="02040503050406030204" pitchFamily="18" charset="0"/>
                        </a:rPr>
                        <a:t>Type equation here.</a:t>
                      </a:fld>
                    </m:oMath>
                  </m:oMathPara>
                </a14:m>
                <a:endParaRPr lang="en-US" dirty="0"/>
              </a:p>
            </p:txBody>
          </p:sp>
        </mc:Choice>
        <mc:Fallback xmlns="">
          <p:sp>
            <p:nvSpPr>
              <p:cNvPr id="2" name="TextBox 1" descr="n26 fb Tran Phu">
                <a:extLst>
                  <a:ext uri="{FF2B5EF4-FFF2-40B4-BE49-F238E27FC236}">
                    <a16:creationId xmlns:a16="http://schemas.microsoft.com/office/drawing/2014/main" id="{597192CD-5A10-4B00-B1EC-29F3A8DF3E16}"/>
                  </a:ext>
                </a:extLst>
              </p:cNvPr>
              <p:cNvSpPr txBox="1">
                <a:spLocks noRot="1" noChangeAspect="1" noMove="1" noResize="1" noEditPoints="1" noAdjustHandles="1" noChangeArrowheads="1" noChangeShapeType="1" noTextEdit="1"/>
              </p:cNvSpPr>
              <p:nvPr/>
            </p:nvSpPr>
            <p:spPr>
              <a:xfrm>
                <a:off x="8686800" y="4692316"/>
                <a:ext cx="2016578" cy="276999"/>
              </a:xfrm>
              <a:prstGeom prst="rect">
                <a:avLst/>
              </a:prstGeom>
              <a:blipFill>
                <a:blip r:embed="rId4"/>
                <a:stretch>
                  <a:fillRect l="-3323" r="-2719" b="-33333"/>
                </a:stretch>
              </a:blipFill>
            </p:spPr>
            <p:txBody>
              <a:bodyPr/>
              <a:lstStyle/>
              <a:p>
                <a:r>
                  <a:rPr lang="en-US">
                    <a:noFill/>
                  </a:rPr>
                  <a:t> </a:t>
                </a:r>
              </a:p>
            </p:txBody>
          </p:sp>
        </mc:Fallback>
      </mc:AlternateContent>
      <p:pic>
        <p:nvPicPr>
          <p:cNvPr id="3" name="đồng hồ 5 phút" descr="n26 fb Tran Phu">
            <a:hlinkClick r:id="" action="ppaction://media"/>
            <a:extLst>
              <a:ext uri="{FF2B5EF4-FFF2-40B4-BE49-F238E27FC236}">
                <a16:creationId xmlns:a16="http://schemas.microsoft.com/office/drawing/2014/main" xmlns="" id="{0F24FE16-BC6C-40F4-84AD-270F438996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3788057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4" name="TextBox 7" descr="n26 fb Tran Phu">
            <a:extLst>
              <a:ext uri="{FF2B5EF4-FFF2-40B4-BE49-F238E27FC236}">
                <a16:creationId xmlns:a16="http://schemas.microsoft.com/office/drawing/2014/main" xmlns="" id="{E2F4CA98-694B-4BEB-A05D-9009379A3618}"/>
              </a:ext>
            </a:extLst>
          </p:cNvPr>
          <p:cNvSpPr txBox="1"/>
          <p:nvPr/>
        </p:nvSpPr>
        <p:spPr>
          <a:xfrm>
            <a:off x="5766161" y="419100"/>
            <a:ext cx="6755677" cy="599908"/>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PHIẾU HỌC TẬP SỐ 5</a:t>
            </a:r>
          </a:p>
        </p:txBody>
      </p:sp>
      <p:sp>
        <p:nvSpPr>
          <p:cNvPr id="25" name="Rectangle 1" descr="n26 fb Tran Phu">
            <a:extLst>
              <a:ext uri="{FF2B5EF4-FFF2-40B4-BE49-F238E27FC236}">
                <a16:creationId xmlns:a16="http://schemas.microsoft.com/office/drawing/2014/main" xmlns="" id="{6C131CC5-7C4D-4E68-92AE-19AAE292FD64}"/>
              </a:ext>
            </a:extLst>
          </p:cNvPr>
          <p:cNvSpPr>
            <a:spLocks noChangeArrowheads="1"/>
          </p:cNvSpPr>
          <p:nvPr/>
        </p:nvSpPr>
        <p:spPr bwMode="auto">
          <a:xfrm>
            <a:off x="338888" y="1409700"/>
            <a:ext cx="17610221" cy="193899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1. </a:t>
            </a:r>
            <a:r>
              <a:rPr kumimoji="0" lang="vi-VN"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So sánh tần số, pha ban đầu của cường độ dòng điện và điện áp xoay chiều.</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Lời</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giải</a:t>
            </a:r>
            <a:endPar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vi-VN"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Cường độ dòng điện và điện áp xoay chiều dao động cùng tần số.</a:t>
            </a:r>
            <a:endPar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p:txBody>
      </p:sp>
      <p:pic>
        <p:nvPicPr>
          <p:cNvPr id="5122" name="Picture 2" descr="n26 fb Tran Phu">
            <a:extLst>
              <a:ext uri="{FF2B5EF4-FFF2-40B4-BE49-F238E27FC236}">
                <a16:creationId xmlns:a16="http://schemas.microsoft.com/office/drawing/2014/main" xmlns="" id="{AEF250DC-B71F-4A4C-96D6-7930D76E0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2289" y="4238625"/>
            <a:ext cx="57150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26 fb Tran Phu">
            <a:extLst>
              <a:ext uri="{FF2B5EF4-FFF2-40B4-BE49-F238E27FC236}">
                <a16:creationId xmlns:a16="http://schemas.microsoft.com/office/drawing/2014/main" xmlns="" id="{87DF1BED-2984-4D15-8C60-ED47951D2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1838" y="4229100"/>
            <a:ext cx="5372100" cy="48101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8" name="Rectangle 1" descr="n26 fb Tran Phu">
                <a:extLst>
                  <a:ext uri="{FF2B5EF4-FFF2-40B4-BE49-F238E27FC236}">
                    <a16:creationId xmlns:a16="http://schemas.microsoft.com/office/drawing/2014/main" xmlns="" id="{A4E6B8FD-AE8E-4A02-8409-A996C13742E5}"/>
                  </a:ext>
                </a:extLst>
              </p:cNvPr>
              <p:cNvSpPr>
                <a:spLocks noChangeArrowheads="1"/>
              </p:cNvSpPr>
              <p:nvPr/>
            </p:nvSpPr>
            <p:spPr bwMode="auto">
              <a:xfrm>
                <a:off x="418125" y="4028993"/>
                <a:ext cx="5715001" cy="5210337"/>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71500" marR="0" lvl="0" indent="-571500" algn="just" defTabSz="914400" rtl="0" eaLnBrk="0" fontAlgn="base" latinLnBrk="0" hangingPunct="0">
                  <a:lnSpc>
                    <a:spcPct val="100000"/>
                  </a:lnSpc>
                  <a:spcBef>
                    <a:spcPct val="0"/>
                  </a:spcBef>
                  <a:spcAft>
                    <a:spcPct val="0"/>
                  </a:spcAft>
                  <a:buClrTx/>
                  <a:buSzTx/>
                  <a:buFontTx/>
                  <a:buChar char="-"/>
                  <a:tabLst/>
                </a:pPr>
                <a:r>
                  <a:rPr lang="en-US" altLang="en-US" sz="4000" dirty="0">
                    <a:solidFill>
                      <a:srgbClr val="002060"/>
                    </a:solidFill>
                    <a:latin typeface="Cambria" panose="02040503050406030204" pitchFamily="18" charset="0"/>
                    <a:ea typeface="Cambria" panose="02040503050406030204" pitchFamily="18" charset="0"/>
                  </a:rPr>
                  <a:t>So </a:t>
                </a:r>
                <a:r>
                  <a:rPr lang="en-US" altLang="en-US" sz="4000" dirty="0" err="1">
                    <a:solidFill>
                      <a:srgbClr val="002060"/>
                    </a:solidFill>
                    <a:latin typeface="Cambria" panose="02040503050406030204" pitchFamily="18" charset="0"/>
                    <a:ea typeface="Cambria" panose="02040503050406030204" pitchFamily="18" charset="0"/>
                  </a:rPr>
                  <a:t>sánh</a:t>
                </a:r>
                <a:r>
                  <a:rPr lang="en-US" altLang="en-US" sz="4000" dirty="0">
                    <a:solidFill>
                      <a:srgbClr val="002060"/>
                    </a:solidFill>
                    <a:latin typeface="Cambria" panose="02040503050406030204" pitchFamily="18" charset="0"/>
                    <a:ea typeface="Cambria" panose="02040503050406030204" pitchFamily="18" charset="0"/>
                  </a:rPr>
                  <a:t> p</a:t>
                </a:r>
                <a:r>
                  <a:rPr kumimoji="0" lang="vi-VN"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ha ban đầu của cường độ dòng điện và điện áp xoay chiều</a:t>
                </a: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marR="0" lvl="0" algn="ctr" defTabSz="914400" rtl="0" eaLnBrk="0" fontAlgn="base" latinLnBrk="0" hangingPunct="0">
                  <a:lnSpc>
                    <a:spcPct val="150000"/>
                  </a:lnSpc>
                  <a:spcBef>
                    <a:spcPct val="0"/>
                  </a:spcBef>
                  <a:spcAft>
                    <a:spcPct val="0"/>
                  </a:spcAft>
                  <a:buClrTx/>
                  <a:buSzTx/>
                  <a:tabLst/>
                </a:pPr>
                <a14:m>
                  <m:oMath xmlns:m="http://schemas.openxmlformats.org/officeDocument/2006/math">
                    <m:sSub>
                      <m:sSubPr>
                        <m:ctrlPr>
                          <a:rPr lang="en-US" sz="4000" i="1" smtClean="0">
                            <a:solidFill>
                              <a:srgbClr val="002060"/>
                            </a:solidFill>
                            <a:latin typeface="Cambria Math" panose="02040503050406030204" pitchFamily="18" charset="0"/>
                          </a:rPr>
                        </m:ctrlPr>
                      </m:sSubPr>
                      <m:e>
                        <m:r>
                          <a:rPr lang="en-US" sz="4000" i="1" smtClean="0">
                            <a:solidFill>
                              <a:srgbClr val="002060"/>
                            </a:solidFill>
                            <a:latin typeface="Cambria Math" panose="02040503050406030204" pitchFamily="18" charset="0"/>
                            <a:ea typeface="Cambria Math" panose="02040503050406030204" pitchFamily="18" charset="0"/>
                          </a:rPr>
                          <m:t>𝜑</m:t>
                        </m:r>
                      </m:e>
                      <m:sub>
                        <m:r>
                          <a:rPr lang="en-US" sz="4000" b="0" i="1" smtClean="0">
                            <a:solidFill>
                              <a:srgbClr val="002060"/>
                            </a:solidFill>
                            <a:latin typeface="Cambria Math" panose="02040503050406030204" pitchFamily="18" charset="0"/>
                          </a:rPr>
                          <m:t>𝑢</m:t>
                        </m:r>
                      </m:sub>
                    </m:sSub>
                  </m:oMath>
                </a14:m>
                <a:r>
                  <a:rPr lang="en-US" altLang="en-US" sz="4000" dirty="0">
                    <a:solidFill>
                      <a:srgbClr val="002060"/>
                    </a:solidFill>
                    <a:latin typeface="Cambria" panose="02040503050406030204" pitchFamily="18" charset="0"/>
                    <a:ea typeface="Cambria" panose="02040503050406030204" pitchFamily="18" charset="0"/>
                  </a:rPr>
                  <a:t> = 0,2</a:t>
                </a:r>
                <a:r>
                  <a:rPr lang="en-US" altLang="en-US" sz="4000" dirty="0">
                    <a:solidFill>
                      <a:srgbClr val="002060"/>
                    </a:solidFill>
                    <a:latin typeface="Cambria Math" panose="02040503050406030204" pitchFamily="18" charset="0"/>
                    <a:ea typeface="Cambria Math" panose="02040503050406030204" pitchFamily="18" charset="0"/>
                  </a:rPr>
                  <a:t>𝜋</a:t>
                </a: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(rad)</a:t>
                </a:r>
              </a:p>
              <a:p>
                <a:pPr algn="ctr">
                  <a:lnSpc>
                    <a:spcPct val="150000"/>
                  </a:lnSpc>
                </a:pPr>
                <a14:m>
                  <m:oMath xmlns:m="http://schemas.openxmlformats.org/officeDocument/2006/math">
                    <m:sSub>
                      <m:sSubPr>
                        <m:ctrlPr>
                          <a:rPr lang="en-US" sz="4000" i="1" smtClean="0">
                            <a:solidFill>
                              <a:srgbClr val="002060"/>
                            </a:solidFill>
                            <a:latin typeface="Cambria Math" panose="02040503050406030204" pitchFamily="18" charset="0"/>
                          </a:rPr>
                        </m:ctrlPr>
                      </m:sSubPr>
                      <m:e>
                        <m:r>
                          <a:rPr lang="en-US" sz="4000" i="1" smtClean="0">
                            <a:solidFill>
                              <a:srgbClr val="002060"/>
                            </a:solidFill>
                            <a:latin typeface="Cambria Math" panose="02040503050406030204" pitchFamily="18" charset="0"/>
                            <a:ea typeface="Cambria Math" panose="02040503050406030204" pitchFamily="18" charset="0"/>
                          </a:rPr>
                          <m:t>𝜑</m:t>
                        </m:r>
                      </m:e>
                      <m:sub>
                        <m:r>
                          <a:rPr lang="en-US" sz="4000" b="0" i="1" smtClean="0">
                            <a:solidFill>
                              <a:srgbClr val="002060"/>
                            </a:solidFill>
                            <a:latin typeface="Cambria Math" panose="02040503050406030204" pitchFamily="18" charset="0"/>
                            <a:ea typeface="Cambria Math" panose="02040503050406030204" pitchFamily="18" charset="0"/>
                          </a:rPr>
                          <m:t>𝑖</m:t>
                        </m:r>
                      </m:sub>
                    </m:sSub>
                  </m:oMath>
                </a14:m>
                <a:r>
                  <a:rPr lang="en-US" altLang="en-US" sz="4000" dirty="0">
                    <a:solidFill>
                      <a:srgbClr val="002060"/>
                    </a:solidFill>
                    <a:latin typeface="Cambria" panose="02040503050406030204" pitchFamily="18" charset="0"/>
                    <a:ea typeface="Cambria" panose="02040503050406030204" pitchFamily="18" charset="0"/>
                  </a:rPr>
                  <a:t> = 0,19</a:t>
                </a:r>
                <a:r>
                  <a:rPr lang="en-US" altLang="en-US" sz="4000" dirty="0">
                    <a:solidFill>
                      <a:srgbClr val="002060"/>
                    </a:solidFill>
                    <a:latin typeface="Cambria Math" panose="02040503050406030204" pitchFamily="18" charset="0"/>
                    <a:ea typeface="Cambria Math" panose="02040503050406030204" pitchFamily="18" charset="0"/>
                  </a:rPr>
                  <a:t>𝜋</a:t>
                </a: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(rad)</a:t>
                </a:r>
              </a:p>
              <a:p>
                <a:pPr algn="ctr">
                  <a:lnSpc>
                    <a:spcPct val="150000"/>
                  </a:lnSpc>
                </a:pPr>
                <a:r>
                  <a:rPr lang="en-US" altLang="en-US" sz="4000" dirty="0">
                    <a:solidFill>
                      <a:srgbClr val="002060"/>
                    </a:solidFill>
                    <a:latin typeface="Cambria" panose="02040503050406030204" pitchFamily="18" charset="0"/>
                    <a:ea typeface="Cambria" panose="02040503050406030204" pitchFamily="18" charset="0"/>
                  </a:rPr>
                  <a:t>=&gt; </a:t>
                </a:r>
                <a14:m>
                  <m:oMath xmlns:m="http://schemas.openxmlformats.org/officeDocument/2006/math">
                    <m:sSub>
                      <m:sSubPr>
                        <m:ctrlPr>
                          <a:rPr lang="en-US" sz="4000" i="1" smtClean="0">
                            <a:solidFill>
                              <a:srgbClr val="002060"/>
                            </a:solidFill>
                            <a:latin typeface="Cambria Math" panose="02040503050406030204" pitchFamily="18" charset="0"/>
                          </a:rPr>
                        </m:ctrlPr>
                      </m:sSubPr>
                      <m:e>
                        <m:r>
                          <a:rPr lang="en-US" sz="4000" i="1" smtClean="0">
                            <a:solidFill>
                              <a:srgbClr val="002060"/>
                            </a:solidFill>
                            <a:latin typeface="Cambria Math" panose="02040503050406030204" pitchFamily="18" charset="0"/>
                            <a:ea typeface="Cambria Math" panose="02040503050406030204" pitchFamily="18" charset="0"/>
                          </a:rPr>
                          <m:t>𝜑</m:t>
                        </m:r>
                      </m:e>
                      <m:sub>
                        <m:r>
                          <a:rPr lang="en-US" sz="4000" b="0" i="1" smtClean="0">
                            <a:solidFill>
                              <a:srgbClr val="002060"/>
                            </a:solidFill>
                            <a:latin typeface="Cambria Math" panose="02040503050406030204" pitchFamily="18" charset="0"/>
                          </a:rPr>
                          <m:t>𝑢</m:t>
                        </m:r>
                      </m:sub>
                    </m:sSub>
                  </m:oMath>
                </a14:m>
                <a:r>
                  <a:rPr lang="en-US" altLang="en-US" sz="4000" dirty="0">
                    <a:solidFill>
                      <a:srgbClr val="002060"/>
                    </a:solidFill>
                    <a:latin typeface="Cambria" panose="02040503050406030204" pitchFamily="18" charset="0"/>
                    <a:ea typeface="Cambria" panose="02040503050406030204" pitchFamily="18" charset="0"/>
                  </a:rPr>
                  <a:t> = </a:t>
                </a:r>
                <a14:m>
                  <m:oMath xmlns:m="http://schemas.openxmlformats.org/officeDocument/2006/math">
                    <m:sSub>
                      <m:sSubPr>
                        <m:ctrlPr>
                          <a:rPr lang="en-US" sz="4000" i="1">
                            <a:solidFill>
                              <a:srgbClr val="002060"/>
                            </a:solidFill>
                            <a:latin typeface="Cambria Math" panose="02040503050406030204" pitchFamily="18" charset="0"/>
                          </a:rPr>
                        </m:ctrlPr>
                      </m:sSubPr>
                      <m:e>
                        <m:r>
                          <a:rPr lang="en-US" sz="4000" i="1">
                            <a:solidFill>
                              <a:srgbClr val="002060"/>
                            </a:solidFill>
                            <a:latin typeface="Cambria Math" panose="02040503050406030204" pitchFamily="18" charset="0"/>
                            <a:ea typeface="Cambria Math" panose="02040503050406030204" pitchFamily="18" charset="0"/>
                          </a:rPr>
                          <m:t>𝜑</m:t>
                        </m:r>
                      </m:e>
                      <m:sub>
                        <m:r>
                          <a:rPr lang="en-US" sz="4000" i="1">
                            <a:solidFill>
                              <a:srgbClr val="002060"/>
                            </a:solidFill>
                            <a:latin typeface="Cambria Math" panose="02040503050406030204" pitchFamily="18" charset="0"/>
                            <a:ea typeface="Cambria Math" panose="02040503050406030204" pitchFamily="18" charset="0"/>
                          </a:rPr>
                          <m:t>𝑖</m:t>
                        </m:r>
                      </m:sub>
                    </m:sSub>
                  </m:oMath>
                </a14:m>
                <a:r>
                  <a:rPr lang="en-US" altLang="en-US" sz="4000" dirty="0">
                    <a:solidFill>
                      <a:srgbClr val="002060"/>
                    </a:solidFill>
                    <a:latin typeface="Cambria" panose="02040503050406030204" pitchFamily="18" charset="0"/>
                    <a:ea typeface="Cambria" panose="02040503050406030204" pitchFamily="18" charset="0"/>
                  </a:rPr>
                  <a:t> + 0,01</a:t>
                </a:r>
                <a:r>
                  <a:rPr lang="en-US" altLang="en-US" sz="4000" dirty="0">
                    <a:solidFill>
                      <a:srgbClr val="002060"/>
                    </a:solidFill>
                    <a:latin typeface="Cambria Math" panose="02040503050406030204" pitchFamily="18" charset="0"/>
                    <a:ea typeface="Cambria Math" panose="02040503050406030204" pitchFamily="18" charset="0"/>
                  </a:rPr>
                  <a:t>𝜋</a:t>
                </a: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(rad)</a:t>
                </a:r>
                <a:endParaRPr lang="en-US" altLang="en-US" sz="4000" dirty="0">
                  <a:solidFill>
                    <a:srgbClr val="002060"/>
                  </a:solidFill>
                  <a:latin typeface="Cambria" panose="02040503050406030204" pitchFamily="18" charset="0"/>
                  <a:ea typeface="Cambria" panose="02040503050406030204" pitchFamily="18" charset="0"/>
                </a:endParaRPr>
              </a:p>
            </p:txBody>
          </p:sp>
        </mc:Choice>
        <mc:Fallback xmlns="">
          <p:sp>
            <p:nvSpPr>
              <p:cNvPr id="28" name="Rectangle 1" descr="n26 fb Tran Phu">
                <a:extLst>
                  <a:ext uri="{FF2B5EF4-FFF2-40B4-BE49-F238E27FC236}">
                    <a16:creationId xmlns:a16="http://schemas.microsoft.com/office/drawing/2014/main" id="{A4E6B8FD-AE8E-4A02-8409-A996C13742E5}"/>
                  </a:ext>
                </a:extLst>
              </p:cNvPr>
              <p:cNvSpPr>
                <a:spLocks noRot="1" noChangeAspect="1" noMove="1" noResize="1" noEditPoints="1" noAdjustHandles="1" noChangeArrowheads="1" noChangeShapeType="1" noTextEdit="1"/>
              </p:cNvSpPr>
              <p:nvPr/>
            </p:nvSpPr>
            <p:spPr bwMode="auto">
              <a:xfrm>
                <a:off x="418125" y="4028993"/>
                <a:ext cx="5715001" cy="5210337"/>
              </a:xfrm>
              <a:prstGeom prst="rect">
                <a:avLst/>
              </a:prstGeom>
              <a:blipFill>
                <a:blip r:embed="rId4"/>
                <a:stretch>
                  <a:fillRect l="-3629" t="-1637" r="-3735" b="-4561"/>
                </a:stretch>
              </a:blipFill>
              <a:ln>
                <a:noFill/>
              </a:ln>
              <a:effectLst/>
            </p:spPr>
            <p:txBody>
              <a:bodyPr/>
              <a:lstStyle/>
              <a:p>
                <a:r>
                  <a:rPr lang="en-US">
                    <a:noFill/>
                  </a:rPr>
                  <a:t> </a:t>
                </a:r>
              </a:p>
            </p:txBody>
          </p:sp>
        </mc:Fallback>
      </mc:AlternateContent>
    </p:spTree>
    <p:extLst>
      <p:ext uri="{BB962C8B-B14F-4D97-AF65-F5344CB8AC3E}">
        <p14:creationId xmlns:p14="http://schemas.microsoft.com/office/powerpoint/2010/main" val="141218251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4" name="TextBox 7" descr="n26 fb Tran Phu">
            <a:extLst>
              <a:ext uri="{FF2B5EF4-FFF2-40B4-BE49-F238E27FC236}">
                <a16:creationId xmlns:a16="http://schemas.microsoft.com/office/drawing/2014/main" xmlns="" id="{E2F4CA98-694B-4BEB-A05D-9009379A3618}"/>
              </a:ext>
            </a:extLst>
          </p:cNvPr>
          <p:cNvSpPr txBox="1"/>
          <p:nvPr/>
        </p:nvSpPr>
        <p:spPr>
          <a:xfrm>
            <a:off x="5766161" y="419100"/>
            <a:ext cx="6755677" cy="599908"/>
          </a:xfrm>
          <a:prstGeom prst="rect">
            <a:avLst/>
          </a:prstGeom>
        </p:spPr>
        <p:txBody>
          <a:bodyPr wrap="square" lIns="0" tIns="0" rIns="0" bIns="0" rtlCol="0" anchor="t">
            <a:spAutoFit/>
          </a:bodyPr>
          <a:lstStyle/>
          <a:p>
            <a:pPr marL="0" marR="0" lvl="0" indent="0" algn="ctr" defTabSz="914400" rtl="0" eaLnBrk="1" fontAlgn="auto" latinLnBrk="0" hangingPunct="1">
              <a:lnSpc>
                <a:spcPts val="462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PHIẾU HỌC TẬP SỐ 5</a:t>
            </a:r>
          </a:p>
        </p:txBody>
      </p:sp>
      <p:sp>
        <p:nvSpPr>
          <p:cNvPr id="25" name="Rectangle 1" descr="n26 fb Tran Phu">
            <a:extLst>
              <a:ext uri="{FF2B5EF4-FFF2-40B4-BE49-F238E27FC236}">
                <a16:creationId xmlns:a16="http://schemas.microsoft.com/office/drawing/2014/main" xmlns="" id="{6C131CC5-7C4D-4E68-92AE-19AAE292FD64}"/>
              </a:ext>
            </a:extLst>
          </p:cNvPr>
          <p:cNvSpPr>
            <a:spLocks noChangeArrowheads="1"/>
          </p:cNvSpPr>
          <p:nvPr/>
        </p:nvSpPr>
        <p:spPr bwMode="auto">
          <a:xfrm>
            <a:off x="338887" y="1308001"/>
            <a:ext cx="17610221" cy="1323439"/>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altLang="en-US" sz="4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Viết biểu thức cường độ dòng điện và điện áp xoay chiều.</a:t>
            </a:r>
            <a:endParaRPr kumimoji="0" lang="en-US" altLang="en-US" sz="4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just">
              <a:defRPr/>
            </a:pPr>
            <a:r>
              <a:rPr kumimoji="0" lang="en-US" altLang="en-US" sz="40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Lời</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giải</a:t>
            </a:r>
            <a:endPar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8" name="Rectangle 1" descr="n26 fb Tran Phu">
                <a:extLst>
                  <a:ext uri="{FF2B5EF4-FFF2-40B4-BE49-F238E27FC236}">
                    <a16:creationId xmlns:a16="http://schemas.microsoft.com/office/drawing/2014/main" xmlns="" id="{A4E6B8FD-AE8E-4A02-8409-A996C13742E5}"/>
                  </a:ext>
                </a:extLst>
              </p:cNvPr>
              <p:cNvSpPr>
                <a:spLocks noChangeArrowheads="1"/>
              </p:cNvSpPr>
              <p:nvPr/>
            </p:nvSpPr>
            <p:spPr bwMode="auto">
              <a:xfrm>
                <a:off x="1999759" y="2570122"/>
                <a:ext cx="14288475" cy="225715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71500" marR="0" lvl="0" indent="-571500" algn="just" defTabSz="914400" rtl="0" eaLnBrk="0" fontAlgn="base" latinLnBrk="0" hangingPunct="0">
                  <a:lnSpc>
                    <a:spcPct val="100000"/>
                  </a:lnSpc>
                  <a:spcBef>
                    <a:spcPct val="0"/>
                  </a:spcBef>
                  <a:spcAft>
                    <a:spcPct val="0"/>
                  </a:spcAft>
                  <a:buClrTx/>
                  <a:buSzTx/>
                  <a:buFontTx/>
                  <a:buChar char="-"/>
                  <a:tabLst/>
                  <a:defRPr/>
                </a:pPr>
                <a:r>
                  <a:rPr kumimoji="0" lang="en-US" alt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a:t>
                </a:r>
                <a:r>
                  <a:rPr kumimoji="0" lang="en-US" alt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alt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chu </a:t>
                </a:r>
                <a:r>
                  <a:rPr kumimoji="0" lang="en-US" alt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kì</a:t>
                </a:r>
                <a:r>
                  <a:rPr kumimoji="0" lang="en-US" alt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 = 0,01s =&gt; </a:t>
                </a:r>
                <a:r>
                  <a:rPr kumimoji="0" lang="en-US" altLang="en-US" sz="4000" b="0" i="0" u="none" strike="noStrike" kern="120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rPr>
                  <a:t>𝜔 = </a:t>
                </a:r>
                <a14:m>
                  <m:oMath xmlns:m="http://schemas.openxmlformats.org/officeDocument/2006/math">
                    <m:f>
                      <m:fPr>
                        <m:ctrlP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ctrlPr>
                      </m:fPr>
                      <m:num>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2</m:t>
                        </m:r>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𝜋</m:t>
                        </m:r>
                      </m:num>
                      <m:den>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𝑇</m:t>
                        </m:r>
                      </m:den>
                    </m:f>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 </m:t>
                    </m:r>
                    <m:f>
                      <m:fPr>
                        <m:ctrlP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ctrlPr>
                      </m:fPr>
                      <m:num>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2</m:t>
                        </m:r>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𝜋</m:t>
                        </m:r>
                      </m:num>
                      <m:den>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0,01</m:t>
                        </m:r>
                      </m:den>
                    </m:f>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=200</m:t>
                    </m:r>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𝜋</m:t>
                    </m:r>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 (</m:t>
                    </m:r>
                    <m:f>
                      <m:fPr>
                        <m:ctrlP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ctrlPr>
                      </m:fPr>
                      <m:num>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𝑟𝑎𝑑</m:t>
                        </m:r>
                      </m:num>
                      <m:den>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𝑠</m:t>
                        </m:r>
                      </m:den>
                    </m:f>
                    <m: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rPr>
                      <m:t>)</m:t>
                    </m:r>
                  </m:oMath>
                </a14:m>
                <a:endParaRPr kumimoji="0" lang="en-US" alt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14:m>
                  <m:oMathPara xmlns:m="http://schemas.openxmlformats.org/officeDocument/2006/math">
                    <m:oMathParaPr>
                      <m:jc m:val="center"/>
                    </m:oMathParaPr>
                    <m:oMath xmlns:m="http://schemas.openxmlformats.org/officeDocument/2006/math">
                      <m:r>
                        <a:rPr lang="en-US" sz="4000" i="1" smtClean="0">
                          <a:solidFill>
                            <a:srgbClr val="002060"/>
                          </a:solidFill>
                          <a:latin typeface="Cambria Math" panose="02040503050406030204" pitchFamily="18" charset="0"/>
                        </a:rPr>
                        <m:t>𝑢</m:t>
                      </m:r>
                      <m:r>
                        <m:rPr>
                          <m:nor/>
                        </m:rPr>
                        <a:rPr lang="en-US" sz="4000">
                          <a:solidFill>
                            <a:srgbClr val="002060"/>
                          </a:solidFill>
                          <a:latin typeface="Cambria Math" panose="02040503050406030204" pitchFamily="18" charset="0"/>
                        </a:rPr>
                        <m:t> = </m:t>
                      </m:r>
                      <m:r>
                        <a:rPr lang="en-US" sz="4000" b="0" i="1" smtClean="0">
                          <a:solidFill>
                            <a:srgbClr val="002060"/>
                          </a:solidFill>
                          <a:latin typeface="Cambria Math" panose="02040503050406030204" pitchFamily="18" charset="0"/>
                        </a:rPr>
                        <m:t>1,8</m:t>
                      </m:r>
                      <m:func>
                        <m:funcPr>
                          <m:ctrlPr>
                            <a:rPr lang="en-US" sz="4000" i="1">
                              <a:solidFill>
                                <a:srgbClr val="002060"/>
                              </a:solidFill>
                              <a:latin typeface="Cambria Math" panose="02040503050406030204" pitchFamily="18" charset="0"/>
                            </a:rPr>
                          </m:ctrlPr>
                        </m:funcPr>
                        <m:fName>
                          <m:r>
                            <m:rPr>
                              <m:sty m:val="p"/>
                            </m:rPr>
                            <a:rPr lang="en-US" sz="4000">
                              <a:solidFill>
                                <a:srgbClr val="002060"/>
                              </a:solidFill>
                              <a:latin typeface="Cambria Math" panose="02040503050406030204" pitchFamily="18" charset="0"/>
                            </a:rPr>
                            <m:t>cos</m:t>
                          </m:r>
                        </m:fName>
                        <m:e>
                          <m:r>
                            <a:rPr lang="en-US" sz="4000" i="1">
                              <a:solidFill>
                                <a:srgbClr val="002060"/>
                              </a:solidFill>
                              <a:latin typeface="Cambria Math" panose="02040503050406030204" pitchFamily="18" charset="0"/>
                            </a:rPr>
                            <m:t>(</m:t>
                          </m:r>
                        </m:e>
                      </m:func>
                      <m:r>
                        <a:rPr lang="en-US" altLang="en-US" sz="4000" i="1">
                          <a:solidFill>
                            <a:srgbClr val="002060"/>
                          </a:solidFill>
                          <a:latin typeface="Cambria Math" panose="02040503050406030204" pitchFamily="18" charset="0"/>
                          <a:ea typeface="Cambria Math" panose="02040503050406030204" pitchFamily="18" charset="0"/>
                        </a:rPr>
                        <m:t>200</m:t>
                      </m:r>
                      <m:r>
                        <a:rPr lang="en-US" altLang="en-US" sz="4000" i="1">
                          <a:solidFill>
                            <a:srgbClr val="002060"/>
                          </a:solidFill>
                          <a:latin typeface="Cambria Math" panose="02040503050406030204" pitchFamily="18" charset="0"/>
                          <a:ea typeface="Cambria Math" panose="02040503050406030204" pitchFamily="18" charset="0"/>
                        </a:rPr>
                        <m:t>𝜋</m:t>
                      </m:r>
                      <m:r>
                        <a:rPr lang="en-US" sz="4000" i="1">
                          <a:solidFill>
                            <a:srgbClr val="002060"/>
                          </a:solidFill>
                          <a:latin typeface="Cambria Math" panose="02040503050406030204" pitchFamily="18" charset="0"/>
                        </a:rPr>
                        <m:t>𝑡</m:t>
                      </m:r>
                      <m:r>
                        <a:rPr lang="en-US" sz="4000" i="1">
                          <a:solidFill>
                            <a:srgbClr val="002060"/>
                          </a:solidFill>
                          <a:latin typeface="Cambria Math" panose="02040503050406030204" pitchFamily="18" charset="0"/>
                        </a:rPr>
                        <m:t>+</m:t>
                      </m:r>
                      <m:r>
                        <m:rPr>
                          <m:nor/>
                        </m:rPr>
                        <a:rPr lang="en-US" altLang="en-US" sz="4000" dirty="0">
                          <a:solidFill>
                            <a:srgbClr val="002060"/>
                          </a:solidFill>
                          <a:latin typeface="Cambria" panose="02040503050406030204" pitchFamily="18" charset="0"/>
                          <a:ea typeface="Cambria" panose="02040503050406030204" pitchFamily="18" charset="0"/>
                        </a:rPr>
                        <m:t>0,2</m:t>
                      </m:r>
                      <m:r>
                        <m:rPr>
                          <m:nor/>
                        </m:rPr>
                        <a:rPr lang="en-US" altLang="en-US" sz="4000" dirty="0">
                          <a:solidFill>
                            <a:srgbClr val="002060"/>
                          </a:solidFill>
                          <a:latin typeface="Cambria Math" panose="02040503050406030204" pitchFamily="18" charset="0"/>
                          <a:ea typeface="Cambria Math" panose="02040503050406030204" pitchFamily="18" charset="0"/>
                        </a:rPr>
                        <m:t>𝜋</m:t>
                      </m:r>
                      <m:r>
                        <a:rPr lang="en-US" sz="4000" i="1">
                          <a:solidFill>
                            <a:srgbClr val="002060"/>
                          </a:solidFill>
                          <a:latin typeface="Cambria Math" panose="02040503050406030204" pitchFamily="18" charset="0"/>
                        </a:rPr>
                        <m:t>)</m:t>
                      </m:r>
                    </m:oMath>
                  </m:oMathPara>
                </a14:m>
                <a:endParaRPr lang="en-US" sz="4000" dirty="0">
                  <a:solidFill>
                    <a:srgbClr val="002060"/>
                  </a:solidFill>
                </a:endParaRPr>
              </a:p>
              <a:p>
                <a:pPr/>
                <a14:m>
                  <m:oMathPara xmlns:m="http://schemas.openxmlformats.org/officeDocument/2006/math">
                    <m:oMathParaPr>
                      <m:jc m:val="center"/>
                    </m:oMathParaPr>
                    <m:oMath xmlns:m="http://schemas.openxmlformats.org/officeDocument/2006/math">
                      <m:r>
                        <a:rPr lang="en-US" sz="4000" b="0" i="1" smtClean="0">
                          <a:solidFill>
                            <a:srgbClr val="002060"/>
                          </a:solidFill>
                          <a:latin typeface="Cambria Math" panose="02040503050406030204" pitchFamily="18" charset="0"/>
                        </a:rPr>
                        <m:t>𝑖</m:t>
                      </m:r>
                      <m:r>
                        <m:rPr>
                          <m:nor/>
                        </m:rPr>
                        <a:rPr lang="en-US" sz="4000">
                          <a:solidFill>
                            <a:srgbClr val="002060"/>
                          </a:solidFill>
                          <a:latin typeface="Cambria Math" panose="02040503050406030204" pitchFamily="18" charset="0"/>
                        </a:rPr>
                        <m:t> = </m:t>
                      </m:r>
                      <m:r>
                        <a:rPr lang="en-US" sz="4000" i="1">
                          <a:solidFill>
                            <a:srgbClr val="002060"/>
                          </a:solidFill>
                          <a:latin typeface="Cambria Math" panose="02040503050406030204" pitchFamily="18" charset="0"/>
                        </a:rPr>
                        <m:t>1</m:t>
                      </m:r>
                      <m:r>
                        <a:rPr lang="en-US" sz="4000" b="0" i="1" smtClean="0">
                          <a:solidFill>
                            <a:srgbClr val="002060"/>
                          </a:solidFill>
                          <a:latin typeface="Cambria Math" panose="02040503050406030204" pitchFamily="18" charset="0"/>
                        </a:rPr>
                        <m:t>50</m:t>
                      </m:r>
                      <m:func>
                        <m:funcPr>
                          <m:ctrlPr>
                            <a:rPr lang="en-US" sz="4000" i="1">
                              <a:solidFill>
                                <a:srgbClr val="002060"/>
                              </a:solidFill>
                              <a:latin typeface="Cambria Math" panose="02040503050406030204" pitchFamily="18" charset="0"/>
                            </a:rPr>
                          </m:ctrlPr>
                        </m:funcPr>
                        <m:fName>
                          <m:r>
                            <m:rPr>
                              <m:sty m:val="p"/>
                            </m:rPr>
                            <a:rPr lang="en-US" sz="4000">
                              <a:solidFill>
                                <a:srgbClr val="002060"/>
                              </a:solidFill>
                              <a:latin typeface="Cambria Math" panose="02040503050406030204" pitchFamily="18" charset="0"/>
                            </a:rPr>
                            <m:t>cos</m:t>
                          </m:r>
                        </m:fName>
                        <m:e>
                          <m:r>
                            <a:rPr lang="en-US" sz="4000" i="1">
                              <a:solidFill>
                                <a:srgbClr val="002060"/>
                              </a:solidFill>
                              <a:latin typeface="Cambria Math" panose="02040503050406030204" pitchFamily="18" charset="0"/>
                            </a:rPr>
                            <m:t>(</m:t>
                          </m:r>
                        </m:e>
                      </m:func>
                      <m:r>
                        <a:rPr lang="en-US" altLang="en-US" sz="4000" i="1">
                          <a:solidFill>
                            <a:srgbClr val="002060"/>
                          </a:solidFill>
                          <a:latin typeface="Cambria Math" panose="02040503050406030204" pitchFamily="18" charset="0"/>
                          <a:ea typeface="Cambria Math" panose="02040503050406030204" pitchFamily="18" charset="0"/>
                        </a:rPr>
                        <m:t>200</m:t>
                      </m:r>
                      <m:r>
                        <a:rPr lang="en-US" altLang="en-US" sz="4000" i="1">
                          <a:solidFill>
                            <a:srgbClr val="002060"/>
                          </a:solidFill>
                          <a:latin typeface="Cambria Math" panose="02040503050406030204" pitchFamily="18" charset="0"/>
                          <a:ea typeface="Cambria Math" panose="02040503050406030204" pitchFamily="18" charset="0"/>
                        </a:rPr>
                        <m:t>𝜋</m:t>
                      </m:r>
                      <m:r>
                        <a:rPr lang="en-US" sz="4000" i="1">
                          <a:solidFill>
                            <a:srgbClr val="002060"/>
                          </a:solidFill>
                          <a:latin typeface="Cambria Math" panose="02040503050406030204" pitchFamily="18" charset="0"/>
                        </a:rPr>
                        <m:t>𝑡</m:t>
                      </m:r>
                      <m:r>
                        <a:rPr lang="en-US" sz="4000" i="1">
                          <a:solidFill>
                            <a:srgbClr val="002060"/>
                          </a:solidFill>
                          <a:latin typeface="Cambria Math" panose="02040503050406030204" pitchFamily="18" charset="0"/>
                        </a:rPr>
                        <m:t>+</m:t>
                      </m:r>
                      <m:r>
                        <m:rPr>
                          <m:nor/>
                        </m:rPr>
                        <a:rPr lang="en-US" altLang="en-US" sz="4000" dirty="0">
                          <a:solidFill>
                            <a:srgbClr val="002060"/>
                          </a:solidFill>
                          <a:latin typeface="Cambria" panose="02040503050406030204" pitchFamily="18" charset="0"/>
                          <a:ea typeface="Cambria" panose="02040503050406030204" pitchFamily="18" charset="0"/>
                        </a:rPr>
                        <m:t>0,</m:t>
                      </m:r>
                      <m:r>
                        <m:rPr>
                          <m:nor/>
                        </m:rPr>
                        <a:rPr lang="en-US" altLang="en-US" sz="4000" b="0" i="0" dirty="0" smtClean="0">
                          <a:solidFill>
                            <a:srgbClr val="002060"/>
                          </a:solidFill>
                          <a:latin typeface="Cambria" panose="02040503050406030204" pitchFamily="18" charset="0"/>
                          <a:ea typeface="Cambria" panose="02040503050406030204" pitchFamily="18" charset="0"/>
                        </a:rPr>
                        <m:t>19</m:t>
                      </m:r>
                      <m:r>
                        <m:rPr>
                          <m:nor/>
                        </m:rPr>
                        <a:rPr lang="en-US" altLang="en-US" sz="4000" dirty="0">
                          <a:solidFill>
                            <a:srgbClr val="002060"/>
                          </a:solidFill>
                          <a:latin typeface="Cambria Math" panose="02040503050406030204" pitchFamily="18" charset="0"/>
                          <a:ea typeface="Cambria Math" panose="02040503050406030204" pitchFamily="18" charset="0"/>
                        </a:rPr>
                        <m:t>𝜋</m:t>
                      </m:r>
                      <m:r>
                        <a:rPr lang="en-US" sz="4000" i="1">
                          <a:solidFill>
                            <a:srgbClr val="002060"/>
                          </a:solidFill>
                          <a:latin typeface="Cambria Math" panose="02040503050406030204" pitchFamily="18" charset="0"/>
                        </a:rPr>
                        <m:t>)</m:t>
                      </m:r>
                    </m:oMath>
                  </m:oMathPara>
                </a14:m>
                <a:endParaRPr lang="en-US" sz="4000" dirty="0">
                  <a:solidFill>
                    <a:srgbClr val="002060"/>
                  </a:solidFill>
                </a:endParaRPr>
              </a:p>
            </p:txBody>
          </p:sp>
        </mc:Choice>
        <mc:Fallback xmlns="">
          <p:sp>
            <p:nvSpPr>
              <p:cNvPr id="28" name="Rectangle 1" descr="n26 fb Tran Phu">
                <a:extLst>
                  <a:ext uri="{FF2B5EF4-FFF2-40B4-BE49-F238E27FC236}">
                    <a16:creationId xmlns:a16="http://schemas.microsoft.com/office/drawing/2014/main" id="{A4E6B8FD-AE8E-4A02-8409-A996C13742E5}"/>
                  </a:ext>
                </a:extLst>
              </p:cNvPr>
              <p:cNvSpPr>
                <a:spLocks noRot="1" noChangeAspect="1" noMove="1" noResize="1" noEditPoints="1" noAdjustHandles="1" noChangeArrowheads="1" noChangeShapeType="1" noTextEdit="1"/>
              </p:cNvSpPr>
              <p:nvPr/>
            </p:nvSpPr>
            <p:spPr bwMode="auto">
              <a:xfrm>
                <a:off x="1999759" y="2570122"/>
                <a:ext cx="14288475" cy="2257156"/>
              </a:xfrm>
              <a:prstGeom prst="rect">
                <a:avLst/>
              </a:prstGeom>
              <a:blipFill>
                <a:blip r:embed="rId2"/>
                <a:stretch>
                  <a:fillRect l="-1451"/>
                </a:stretch>
              </a:blipFill>
              <a:ln>
                <a:noFill/>
              </a:ln>
              <a:effectLst/>
            </p:spPr>
            <p:txBody>
              <a:bodyPr/>
              <a:lstStyle/>
              <a:p>
                <a:r>
                  <a:rPr lang="en-US">
                    <a:noFill/>
                  </a:rPr>
                  <a:t> </a:t>
                </a:r>
              </a:p>
            </p:txBody>
          </p:sp>
        </mc:Fallback>
      </mc:AlternateContent>
      <p:sp>
        <p:nvSpPr>
          <p:cNvPr id="7" name="Rectangle 1" descr="n26 fb Tran Phu">
            <a:extLst>
              <a:ext uri="{FF2B5EF4-FFF2-40B4-BE49-F238E27FC236}">
                <a16:creationId xmlns:a16="http://schemas.microsoft.com/office/drawing/2014/main" xmlns="" id="{33183A3A-B134-41D5-9C95-0F6C70894D80}"/>
              </a:ext>
            </a:extLst>
          </p:cNvPr>
          <p:cNvSpPr>
            <a:spLocks noChangeArrowheads="1"/>
          </p:cNvSpPr>
          <p:nvPr/>
        </p:nvSpPr>
        <p:spPr bwMode="auto">
          <a:xfrm>
            <a:off x="338887" y="5037607"/>
            <a:ext cx="17610221" cy="3170099"/>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a:t>
            </a:r>
            <a:r>
              <a:rPr kumimoji="0" lang="vi-VN" alt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altLang="en-US" sz="4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mối liên hệ giữa cường độ dòng điện cực đại và điện áp cực đại với điện trở R. Rút ra mối liên hệ giữa cường độ dòng điện hiệu dụng và điện áp hiệu dụng giữa hai đầu điện trở. Mối liên hệ này có tuân theo định luật Ohm hay không? </a:t>
            </a:r>
            <a:endParaRPr kumimoji="0" lang="en-US" altLang="en-US" sz="4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just">
              <a:defRPr/>
            </a:pPr>
            <a:r>
              <a:rPr kumimoji="0" lang="en-US" altLang="en-US" sz="40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Lời</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giải</a:t>
            </a:r>
            <a:endPar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8" name="Rectangle 1" descr="n26 fb Tran Phu">
                <a:extLst>
                  <a:ext uri="{FF2B5EF4-FFF2-40B4-BE49-F238E27FC236}">
                    <a16:creationId xmlns:a16="http://schemas.microsoft.com/office/drawing/2014/main" xmlns="" id="{2B902AB3-3A69-4219-86EC-E44D26E9110A}"/>
                  </a:ext>
                </a:extLst>
              </p:cNvPr>
              <p:cNvSpPr>
                <a:spLocks noChangeArrowheads="1"/>
              </p:cNvSpPr>
              <p:nvPr/>
            </p:nvSpPr>
            <p:spPr bwMode="auto">
              <a:xfrm>
                <a:off x="2286000" y="8066602"/>
                <a:ext cx="14288475" cy="182479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71500" lvl="0" indent="-571500" algn="just">
                  <a:lnSpc>
                    <a:spcPct val="150000"/>
                  </a:lnSpc>
                  <a:buFontTx/>
                  <a:buChar char="-"/>
                </a:pPr>
                <a:r>
                  <a:rPr kumimoji="0" lang="en-US" alt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Mối </a:t>
                </a:r>
                <a:r>
                  <a:rPr kumimoji="0" lang="en-US" alt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liên</a:t>
                </a:r>
                <a:r>
                  <a:rPr kumimoji="0" lang="en-US" alt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hệ</a:t>
                </a:r>
                <a:r>
                  <a:rPr kumimoji="0" lang="en-US" alt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U = I.R ; </a:t>
                </a:r>
                <a14:m>
                  <m:oMath xmlns:m="http://schemas.openxmlformats.org/officeDocument/2006/math">
                    <m:sSub>
                      <m:sSubPr>
                        <m:ctrlPr>
                          <a:rPr kumimoji="0" lang="en-US" altLang="en-US" sz="4000" b="0" i="1" u="none" strike="noStrike" kern="120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rPr>
                        </m:ctrlPr>
                      </m:sSubPr>
                      <m:e>
                        <m:r>
                          <m:rPr>
                            <m:sty m:val="p"/>
                          </m:rPr>
                          <a:rPr kumimoji="0" lang="en-US" altLang="en-US" sz="4000" b="0" i="0" u="none" strike="noStrike" kern="120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rPr>
                          <m:t>U</m:t>
                        </m:r>
                      </m:e>
                      <m:sub>
                        <m:r>
                          <m:rPr>
                            <m:sty m:val="p"/>
                          </m:rPr>
                          <a:rPr kumimoji="0" lang="en-US" altLang="en-US" sz="4000" b="0" i="0" u="none" strike="noStrike" kern="120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rPr>
                          <m:t>o</m:t>
                        </m:r>
                      </m:sub>
                    </m:sSub>
                    <m:r>
                      <a:rPr kumimoji="0" lang="en-US" altLang="en-US" sz="4000" b="0" i="0" u="none" strike="noStrike" kern="120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rPr>
                      <m:t>=</m:t>
                    </m:r>
                    <m:r>
                      <m:rPr>
                        <m:sty m:val="p"/>
                      </m:rPr>
                      <a:rPr kumimoji="0" lang="en-US" altLang="en-US" sz="4000" b="0" i="0" u="none" strike="noStrike" kern="120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rPr>
                      <m:t>I</m:t>
                    </m:r>
                    <m:r>
                      <a:rPr kumimoji="0" lang="en-US" altLang="en-US" sz="4000" b="0" i="0" u="none" strike="noStrike" kern="120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rPr>
                      <m:t>.</m:t>
                    </m:r>
                    <m:sSub>
                      <m:sSubPr>
                        <m:ctrlPr>
                          <a:rPr lang="en-US" altLang="en-US" sz="4000" i="1">
                            <a:solidFill>
                              <a:srgbClr val="002060"/>
                            </a:solidFill>
                            <a:latin typeface="Cambria Math" panose="02040503050406030204" pitchFamily="18" charset="0"/>
                            <a:ea typeface="Cambria" panose="02040503050406030204" pitchFamily="18" charset="0"/>
                          </a:rPr>
                        </m:ctrlPr>
                      </m:sSubPr>
                      <m:e>
                        <m:r>
                          <m:rPr>
                            <m:sty m:val="p"/>
                          </m:rPr>
                          <a:rPr lang="en-US" altLang="en-US" sz="4000" b="0" i="0" smtClean="0">
                            <a:solidFill>
                              <a:srgbClr val="002060"/>
                            </a:solidFill>
                            <a:latin typeface="Cambria Math" panose="02040503050406030204" pitchFamily="18" charset="0"/>
                            <a:ea typeface="Cambria" panose="02040503050406030204" pitchFamily="18" charset="0"/>
                          </a:rPr>
                          <m:t>R</m:t>
                        </m:r>
                      </m:e>
                      <m:sub>
                        <m:r>
                          <m:rPr>
                            <m:sty m:val="p"/>
                          </m:rPr>
                          <a:rPr lang="en-US" altLang="en-US" sz="4000">
                            <a:solidFill>
                              <a:srgbClr val="002060"/>
                            </a:solidFill>
                            <a:latin typeface="Cambria Math" panose="02040503050406030204" pitchFamily="18" charset="0"/>
                            <a:ea typeface="Cambria" panose="02040503050406030204" pitchFamily="18" charset="0"/>
                          </a:rPr>
                          <m:t>o</m:t>
                        </m:r>
                      </m:sub>
                    </m:sSub>
                  </m:oMath>
                </a14:m>
                <a:endParaRPr lang="en-US" sz="4000" dirty="0">
                  <a:solidFill>
                    <a:srgbClr val="002060"/>
                  </a:solidFill>
                  <a:latin typeface="Cambria" panose="02040503050406030204" pitchFamily="18" charset="0"/>
                  <a:ea typeface="Cambria" panose="02040503050406030204" pitchFamily="18" charset="0"/>
                </a:endParaRPr>
              </a:p>
              <a:p>
                <a:pPr marL="571500" lvl="0" indent="-571500" algn="just">
                  <a:lnSpc>
                    <a:spcPct val="150000"/>
                  </a:lnSpc>
                  <a:buFontTx/>
                  <a:buChar char="-"/>
                </a:pPr>
                <a:r>
                  <a:rPr lang="en-US" sz="4000" dirty="0" err="1">
                    <a:solidFill>
                      <a:srgbClr val="002060"/>
                    </a:solidFill>
                    <a:latin typeface="Cambria" panose="02040503050406030204" pitchFamily="18" charset="0"/>
                    <a:ea typeface="Cambria" panose="02040503050406030204" pitchFamily="18" charset="0"/>
                  </a:rPr>
                  <a:t>Mối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liên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hệ</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này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tuân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theo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định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luật</a:t>
                </a:r>
                <a:r>
                  <a:rPr lang="en-US" sz="4000" dirty="0">
                    <a:solidFill>
                      <a:srgbClr val="002060"/>
                    </a:solidFill>
                    <a:latin typeface="Cambria" panose="02040503050406030204" pitchFamily="18" charset="0"/>
                    <a:ea typeface="Cambria" panose="02040503050406030204" pitchFamily="18" charset="0"/>
                  </a:rPr>
                  <a:t> Ohm.</a:t>
                </a:r>
              </a:p>
            </p:txBody>
          </p:sp>
        </mc:Choice>
        <mc:Fallback xmlns="">
          <p:sp>
            <p:nvSpPr>
              <p:cNvPr id="8" name="Rectangle 1" descr="n26 fb Tran Phu">
                <a:extLst>
                  <a:ext uri="{FF2B5EF4-FFF2-40B4-BE49-F238E27FC236}">
                    <a16:creationId xmlns:a16="http://schemas.microsoft.com/office/drawing/2014/main" id="{2B902AB3-3A69-4219-86EC-E44D26E9110A}"/>
                  </a:ext>
                </a:extLst>
              </p:cNvPr>
              <p:cNvSpPr>
                <a:spLocks noRot="1" noChangeAspect="1" noMove="1" noResize="1" noEditPoints="1" noAdjustHandles="1" noChangeArrowheads="1" noChangeShapeType="1" noTextEdit="1"/>
              </p:cNvSpPr>
              <p:nvPr/>
            </p:nvSpPr>
            <p:spPr bwMode="auto">
              <a:xfrm>
                <a:off x="2286000" y="8066602"/>
                <a:ext cx="14288475" cy="1824795"/>
              </a:xfrm>
              <a:prstGeom prst="rect">
                <a:avLst/>
              </a:prstGeom>
              <a:blipFill>
                <a:blip r:embed="rId3"/>
                <a:stretch>
                  <a:fillRect l="-1451" b="-14000"/>
                </a:stretch>
              </a:blipFill>
              <a:ln>
                <a:noFill/>
              </a:ln>
              <a:effectLst/>
            </p:spPr>
            <p:txBody>
              <a:bodyPr/>
              <a:lstStyle/>
              <a:p>
                <a:r>
                  <a:rPr lang="en-US">
                    <a:noFill/>
                  </a:rPr>
                  <a:t> </a:t>
                </a:r>
              </a:p>
            </p:txBody>
          </p:sp>
        </mc:Fallback>
      </mc:AlternateContent>
    </p:spTree>
    <p:extLst>
      <p:ext uri="{BB962C8B-B14F-4D97-AF65-F5344CB8AC3E}">
        <p14:creationId xmlns:p14="http://schemas.microsoft.com/office/powerpoint/2010/main" val="111774106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grpSp>
        <p:nvGrpSpPr>
          <p:cNvPr id="2" name="Group 2" descr="n26 fb Tran Phu"/>
          <p:cNvGrpSpPr/>
          <p:nvPr/>
        </p:nvGrpSpPr>
        <p:grpSpPr>
          <a:xfrm>
            <a:off x="1404627" y="1498898"/>
            <a:ext cx="15607023" cy="7510732"/>
            <a:chOff x="0" y="0"/>
            <a:chExt cx="21260769" cy="10231544"/>
          </a:xfrm>
        </p:grpSpPr>
        <p:sp>
          <p:nvSpPr>
            <p:cNvPr id="3" name="Freeform 3"/>
            <p:cNvSpPr/>
            <p:nvPr/>
          </p:nvSpPr>
          <p:spPr>
            <a:xfrm>
              <a:off x="31750" y="31750"/>
              <a:ext cx="21197269" cy="10168044"/>
            </a:xfrm>
            <a:custGeom>
              <a:avLst/>
              <a:gdLst/>
              <a:ahLst/>
              <a:cxnLst/>
              <a:rect l="l" t="t" r="r" b="b"/>
              <a:pathLst>
                <a:path w="21197269" h="10168044">
                  <a:moveTo>
                    <a:pt x="21104560" y="10168044"/>
                  </a:moveTo>
                  <a:lnTo>
                    <a:pt x="92710" y="10168044"/>
                  </a:lnTo>
                  <a:cubicBezTo>
                    <a:pt x="41910" y="10168044"/>
                    <a:pt x="0" y="10126134"/>
                    <a:pt x="0" y="10075334"/>
                  </a:cubicBezTo>
                  <a:lnTo>
                    <a:pt x="0" y="92710"/>
                  </a:lnTo>
                  <a:cubicBezTo>
                    <a:pt x="0" y="41910"/>
                    <a:pt x="41910" y="0"/>
                    <a:pt x="92710" y="0"/>
                  </a:cubicBezTo>
                  <a:lnTo>
                    <a:pt x="21103290" y="0"/>
                  </a:lnTo>
                  <a:cubicBezTo>
                    <a:pt x="21154090" y="0"/>
                    <a:pt x="21195999" y="41910"/>
                    <a:pt x="21195999" y="92710"/>
                  </a:cubicBezTo>
                  <a:lnTo>
                    <a:pt x="21195999" y="10074064"/>
                  </a:lnTo>
                  <a:cubicBezTo>
                    <a:pt x="21197269" y="10126134"/>
                    <a:pt x="21155360" y="10168044"/>
                    <a:pt x="21104560" y="10168044"/>
                  </a:cubicBezTo>
                  <a:close/>
                </a:path>
              </a:pathLst>
            </a:custGeom>
            <a:solidFill>
              <a:srgbClr val="FFFEF7"/>
            </a:solidFill>
          </p:spPr>
          <p:txBody>
            <a:bodyPr/>
            <a:lstStyle/>
            <a:p>
              <a:endParaRPr lang="en-US"/>
            </a:p>
          </p:txBody>
        </p:sp>
        <p:sp>
          <p:nvSpPr>
            <p:cNvPr id="4" name="Freeform 4"/>
            <p:cNvSpPr/>
            <p:nvPr/>
          </p:nvSpPr>
          <p:spPr>
            <a:xfrm>
              <a:off x="0" y="0"/>
              <a:ext cx="21260769" cy="10231544"/>
            </a:xfrm>
            <a:custGeom>
              <a:avLst/>
              <a:gdLst/>
              <a:ahLst/>
              <a:cxnLst/>
              <a:rect l="l" t="t" r="r" b="b"/>
              <a:pathLst>
                <a:path w="21260769" h="10231544">
                  <a:moveTo>
                    <a:pt x="21136310" y="59690"/>
                  </a:moveTo>
                  <a:cubicBezTo>
                    <a:pt x="21171869" y="59690"/>
                    <a:pt x="21201080" y="88900"/>
                    <a:pt x="21201080" y="124460"/>
                  </a:cubicBezTo>
                  <a:lnTo>
                    <a:pt x="21201080" y="10107084"/>
                  </a:lnTo>
                  <a:cubicBezTo>
                    <a:pt x="21201080" y="10142644"/>
                    <a:pt x="21171869" y="10171854"/>
                    <a:pt x="21136310" y="10171854"/>
                  </a:cubicBezTo>
                  <a:lnTo>
                    <a:pt x="124460" y="10171854"/>
                  </a:lnTo>
                  <a:cubicBezTo>
                    <a:pt x="88900" y="10171854"/>
                    <a:pt x="59690" y="10142644"/>
                    <a:pt x="59690" y="10107084"/>
                  </a:cubicBezTo>
                  <a:lnTo>
                    <a:pt x="59690" y="124460"/>
                  </a:lnTo>
                  <a:cubicBezTo>
                    <a:pt x="59690" y="88900"/>
                    <a:pt x="88900" y="59690"/>
                    <a:pt x="124460" y="59690"/>
                  </a:cubicBezTo>
                  <a:lnTo>
                    <a:pt x="21136310" y="59690"/>
                  </a:lnTo>
                  <a:moveTo>
                    <a:pt x="21136310" y="0"/>
                  </a:moveTo>
                  <a:lnTo>
                    <a:pt x="124460" y="0"/>
                  </a:lnTo>
                  <a:cubicBezTo>
                    <a:pt x="55880" y="0"/>
                    <a:pt x="0" y="55880"/>
                    <a:pt x="0" y="124460"/>
                  </a:cubicBezTo>
                  <a:lnTo>
                    <a:pt x="0" y="10107084"/>
                  </a:lnTo>
                  <a:cubicBezTo>
                    <a:pt x="0" y="10175664"/>
                    <a:pt x="55880" y="10231544"/>
                    <a:pt x="124460" y="10231544"/>
                  </a:cubicBezTo>
                  <a:lnTo>
                    <a:pt x="21136310" y="10231544"/>
                  </a:lnTo>
                  <a:cubicBezTo>
                    <a:pt x="21204890" y="10231544"/>
                    <a:pt x="21260769" y="10175664"/>
                    <a:pt x="21260769" y="10107084"/>
                  </a:cubicBezTo>
                  <a:lnTo>
                    <a:pt x="21260769" y="124460"/>
                  </a:lnTo>
                  <a:cubicBezTo>
                    <a:pt x="21260769" y="55880"/>
                    <a:pt x="21204890" y="0"/>
                    <a:pt x="21136310" y="0"/>
                  </a:cubicBezTo>
                  <a:close/>
                </a:path>
              </a:pathLst>
            </a:custGeom>
            <a:solidFill>
              <a:srgbClr val="191919"/>
            </a:solidFill>
          </p:spPr>
          <p:txBody>
            <a:bodyPr/>
            <a:lstStyle/>
            <a:p>
              <a:endParaRPr lang="en-US"/>
            </a:p>
          </p:txBody>
        </p:sp>
      </p:grpSp>
      <p:sp>
        <p:nvSpPr>
          <p:cNvPr id="5" name="Freeform 5" descr="n26 fb Tran Phu"/>
          <p:cNvSpPr/>
          <p:nvPr/>
        </p:nvSpPr>
        <p:spPr>
          <a:xfrm rot="231717">
            <a:off x="-1112661" y="213342"/>
            <a:ext cx="9588072" cy="4206062"/>
          </a:xfrm>
          <a:custGeom>
            <a:avLst/>
            <a:gdLst/>
            <a:ahLst/>
            <a:cxnLst/>
            <a:rect l="l" t="t" r="r" b="b"/>
            <a:pathLst>
              <a:path w="10406808" h="5430462">
                <a:moveTo>
                  <a:pt x="0" y="0"/>
                </a:moveTo>
                <a:lnTo>
                  <a:pt x="10406808" y="0"/>
                </a:lnTo>
                <a:lnTo>
                  <a:pt x="10406808" y="5430461"/>
                </a:lnTo>
                <a:lnTo>
                  <a:pt x="0" y="54304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TextBox 23" descr="n26 fb Tran Phu"/>
          <p:cNvSpPr txBox="1"/>
          <p:nvPr/>
        </p:nvSpPr>
        <p:spPr>
          <a:xfrm rot="282144">
            <a:off x="2297456" y="1753948"/>
            <a:ext cx="4198272" cy="1494079"/>
          </a:xfrm>
          <a:prstGeom prst="rect">
            <a:avLst/>
          </a:prstGeom>
        </p:spPr>
        <p:txBody>
          <a:bodyPr lIns="0" tIns="0" rIns="0" bIns="0" rtlCol="0" anchor="t">
            <a:spAutoFit/>
          </a:bodyPr>
          <a:lstStyle/>
          <a:p>
            <a:pPr marL="0" marR="0" lvl="0" indent="0" algn="l" defTabSz="914400" rtl="0" eaLnBrk="1" fontAlgn="auto" latinLnBrk="0" hangingPunct="1">
              <a:lnSpc>
                <a:spcPts val="11433"/>
              </a:lnSpc>
              <a:spcBef>
                <a:spcPts val="0"/>
              </a:spcBef>
              <a:spcAft>
                <a:spcPts val="0"/>
              </a:spcAft>
              <a:buClrTx/>
              <a:buSzTx/>
              <a:buFontTx/>
              <a:buNone/>
              <a:tabLst/>
              <a:defRPr/>
            </a:pPr>
            <a:r>
              <a:rPr kumimoji="0" lang="en-US" sz="10394"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Chú</a:t>
            </a:r>
            <a:r>
              <a:rPr kumimoji="0" lang="en-US" sz="10394"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ý!</a:t>
            </a:r>
          </a:p>
        </p:txBody>
      </p:sp>
      <p:sp>
        <p:nvSpPr>
          <p:cNvPr id="26" name="TextBox 26" descr="n26 fb Tran Phu"/>
          <p:cNvSpPr txBox="1"/>
          <p:nvPr/>
        </p:nvSpPr>
        <p:spPr>
          <a:xfrm>
            <a:off x="1812678" y="3805319"/>
            <a:ext cx="7528207" cy="4883260"/>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Nếu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tỉ</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giữa</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giá</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trị</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dụng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điện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áp</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ở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đầu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mạch</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và</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cường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độ</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dòng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điện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qua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mạch</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đó</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mà</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không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đổi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mối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liên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hệ</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giữa</a:t>
            </a:r>
            <a:r>
              <a:rPr lang="en-US" sz="3600" b="1" dirty="0">
                <a:solidFill>
                  <a:srgbClr val="000000"/>
                </a:solidFill>
                <a:latin typeface="Cambria" panose="02040503050406030204" pitchFamily="18" charset="0"/>
                <a:ea typeface="Cambria" panose="02040503050406030204" pitchFamily="18" charset="0"/>
              </a:rPr>
              <a:t> I </a:t>
            </a:r>
            <a:r>
              <a:rPr lang="en-US" sz="3600" b="1" dirty="0" err="1">
                <a:solidFill>
                  <a:srgbClr val="000000"/>
                </a:solidFill>
                <a:latin typeface="Cambria" panose="02040503050406030204" pitchFamily="18" charset="0"/>
                <a:ea typeface="Cambria" panose="02040503050406030204" pitchFamily="18" charset="0"/>
              </a:rPr>
              <a:t>và</a:t>
            </a:r>
            <a:r>
              <a:rPr lang="en-US" sz="3600" b="1" dirty="0">
                <a:solidFill>
                  <a:srgbClr val="000000"/>
                </a:solidFill>
                <a:latin typeface="Cambria" panose="02040503050406030204" pitchFamily="18" charset="0"/>
                <a:ea typeface="Cambria" panose="02040503050406030204" pitchFamily="18" charset="0"/>
              </a:rPr>
              <a:t> U </a:t>
            </a:r>
            <a:r>
              <a:rPr lang="en-US" sz="3600" b="1" dirty="0" err="1">
                <a:solidFill>
                  <a:srgbClr val="000000"/>
                </a:solidFill>
                <a:latin typeface="Cambria" panose="02040503050406030204" pitchFamily="18" charset="0"/>
                <a:ea typeface="Cambria" panose="02040503050406030204" pitchFamily="18" charset="0"/>
              </a:rPr>
              <a:t>tuân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theo</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định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luật</a:t>
            </a:r>
            <a:r>
              <a:rPr lang="en-US" sz="3600" b="1" dirty="0">
                <a:solidFill>
                  <a:srgbClr val="000000"/>
                </a:solidFill>
                <a:latin typeface="Cambria" panose="02040503050406030204" pitchFamily="18" charset="0"/>
                <a:ea typeface="Cambria" panose="02040503050406030204" pitchFamily="18" charset="0"/>
              </a:rPr>
              <a:t> Ohm </a:t>
            </a:r>
            <a:r>
              <a:rPr lang="en-US" sz="3600" b="1" dirty="0" err="1">
                <a:solidFill>
                  <a:srgbClr val="000000"/>
                </a:solidFill>
                <a:latin typeface="Cambria" panose="02040503050406030204" pitchFamily="18" charset="0"/>
                <a:ea typeface="Cambria" panose="02040503050406030204" pitchFamily="18" charset="0"/>
              </a:rPr>
              <a:t>như</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dòng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điện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không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đổi</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8" name="Freeform 28" descr="n26 fb Tran Phu"/>
          <p:cNvSpPr/>
          <p:nvPr/>
        </p:nvSpPr>
        <p:spPr>
          <a:xfrm rot="-10800000">
            <a:off x="-3798639" y="8684891"/>
            <a:ext cx="11594212" cy="1602109"/>
          </a:xfrm>
          <a:custGeom>
            <a:avLst/>
            <a:gdLst/>
            <a:ahLst/>
            <a:cxnLst/>
            <a:rect l="l" t="t" r="r" b="b"/>
            <a:pathLst>
              <a:path w="11594212" h="1602109">
                <a:moveTo>
                  <a:pt x="0" y="0"/>
                </a:moveTo>
                <a:lnTo>
                  <a:pt x="11594211" y="0"/>
                </a:lnTo>
                <a:lnTo>
                  <a:pt x="11594211" y="1602109"/>
                </a:lnTo>
                <a:lnTo>
                  <a:pt x="0" y="16021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9" name="Freeform 29" descr="n26 fb Tran Phu"/>
          <p:cNvSpPr/>
          <p:nvPr/>
        </p:nvSpPr>
        <p:spPr>
          <a:xfrm>
            <a:off x="10023135" y="0"/>
            <a:ext cx="10847286" cy="1498898"/>
          </a:xfrm>
          <a:custGeom>
            <a:avLst/>
            <a:gdLst/>
            <a:ahLst/>
            <a:cxnLst/>
            <a:rect l="l" t="t" r="r" b="b"/>
            <a:pathLst>
              <a:path w="10847286" h="1498898">
                <a:moveTo>
                  <a:pt x="0" y="0"/>
                </a:moveTo>
                <a:lnTo>
                  <a:pt x="10847286" y="0"/>
                </a:lnTo>
                <a:lnTo>
                  <a:pt x="10847286" y="1498898"/>
                </a:lnTo>
                <a:lnTo>
                  <a:pt x="0" y="14988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1" name="Freeform 31" descr="n26 fb Tran Phu"/>
          <p:cNvSpPr/>
          <p:nvPr/>
        </p:nvSpPr>
        <p:spPr>
          <a:xfrm>
            <a:off x="10027902" y="3417601"/>
            <a:ext cx="6510201" cy="4883260"/>
          </a:xfrm>
          <a:custGeom>
            <a:avLst/>
            <a:gdLst/>
            <a:ahLst/>
            <a:cxnLst/>
            <a:rect l="l" t="t" r="r" b="b"/>
            <a:pathLst>
              <a:path w="1979545" h="1979545">
                <a:moveTo>
                  <a:pt x="0" y="0"/>
                </a:moveTo>
                <a:lnTo>
                  <a:pt x="1979546" y="0"/>
                </a:lnTo>
                <a:lnTo>
                  <a:pt x="1979546" y="1979545"/>
                </a:lnTo>
                <a:lnTo>
                  <a:pt x="0" y="19795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6" name="Freeform 36" descr="n26 fb Tran Phu"/>
          <p:cNvSpPr/>
          <p:nvPr/>
        </p:nvSpPr>
        <p:spPr>
          <a:xfrm rot="-3617189" flipH="1">
            <a:off x="15767695" y="8040444"/>
            <a:ext cx="2983210" cy="2891002"/>
          </a:xfrm>
          <a:custGeom>
            <a:avLst/>
            <a:gdLst/>
            <a:ahLst/>
            <a:cxnLst/>
            <a:rect l="l" t="t" r="r" b="b"/>
            <a:pathLst>
              <a:path w="2983210" h="2891002">
                <a:moveTo>
                  <a:pt x="2983210" y="0"/>
                </a:moveTo>
                <a:lnTo>
                  <a:pt x="0" y="0"/>
                </a:lnTo>
                <a:lnTo>
                  <a:pt x="0" y="2891002"/>
                </a:lnTo>
                <a:lnTo>
                  <a:pt x="2983210" y="2891002"/>
                </a:lnTo>
                <a:lnTo>
                  <a:pt x="298321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37" name="TextBox 22" descr="n26 fb Tran Phu">
                <a:extLst>
                  <a:ext uri="{FF2B5EF4-FFF2-40B4-BE49-F238E27FC236}">
                    <a16:creationId xmlns:a16="http://schemas.microsoft.com/office/drawing/2014/main" xmlns="" id="{1E965931-0E24-4364-B2BA-27999E5E3A55}"/>
                  </a:ext>
                </a:extLst>
              </p:cNvPr>
              <p:cNvSpPr txBox="1"/>
              <p:nvPr/>
            </p:nvSpPr>
            <p:spPr>
              <a:xfrm>
                <a:off x="9770198" y="4087197"/>
                <a:ext cx="6113892" cy="1378070"/>
              </a:xfrm>
              <a:prstGeom prst="rect">
                <a:avLst/>
              </a:prstGeom>
            </p:spPr>
            <p:txBody>
              <a:bodyPr lIns="0" tIns="0" rIns="0" bIns="0" rtlCol="0" anchor="t">
                <a:spAutoFit/>
              </a:bodyPr>
              <a:lstStyle/>
              <a:p>
                <a:pPr/>
                <a14:m>
                  <m:oMathPara xmlns:m="http://schemas.openxmlformats.org/officeDocument/2006/math">
                    <m:oMathParaPr>
                      <m:jc m:val="center"/>
                    </m:oMathParaPr>
                    <m:oMath xmlns:m="http://schemas.openxmlformats.org/officeDocument/2006/math">
                      <m:sSub>
                        <m:sSubPr>
                          <m:ctrlPr>
                            <a:rPr lang="en-US" sz="4800" b="1" i="1" dirty="0" smtClean="0">
                              <a:solidFill>
                                <a:srgbClr val="FF0000"/>
                              </a:solidFill>
                              <a:latin typeface="Cambria Math" panose="02040503050406030204" pitchFamily="18" charset="0"/>
                            </a:rPr>
                          </m:ctrlPr>
                        </m:sSubPr>
                        <m:e>
                          <m:r>
                            <a:rPr lang="en-US" sz="4800" b="1" i="1" dirty="0" smtClean="0">
                              <a:solidFill>
                                <a:srgbClr val="FF0000"/>
                              </a:solidFill>
                              <a:latin typeface="Cambria Math" panose="02040503050406030204" pitchFamily="18" charset="0"/>
                            </a:rPr>
                            <m:t>𝑰</m:t>
                          </m:r>
                        </m:e>
                        <m:sub>
                          <m:r>
                            <a:rPr lang="en-US" sz="4800" b="1" i="1" dirty="0" smtClean="0">
                              <a:solidFill>
                                <a:srgbClr val="FF0000"/>
                              </a:solidFill>
                              <a:latin typeface="Cambria Math" panose="02040503050406030204" pitchFamily="18" charset="0"/>
                            </a:rPr>
                            <m:t>𝑨𝑩</m:t>
                          </m:r>
                        </m:sub>
                      </m:sSub>
                      <m:r>
                        <a:rPr lang="en-US" sz="4800" b="1" i="1" smtClean="0">
                          <a:solidFill>
                            <a:srgbClr val="FF0000"/>
                          </a:solidFill>
                          <a:latin typeface="Cambria Math" panose="02040503050406030204" pitchFamily="18" charset="0"/>
                        </a:rPr>
                        <m:t>=</m:t>
                      </m:r>
                      <m:f>
                        <m:fPr>
                          <m:ctrlPr>
                            <a:rPr lang="en-US" sz="4800" b="1" i="1">
                              <a:solidFill>
                                <a:srgbClr val="FF0000"/>
                              </a:solidFill>
                              <a:latin typeface="Cambria Math" panose="02040503050406030204" pitchFamily="18" charset="0"/>
                            </a:rPr>
                          </m:ctrlPr>
                        </m:fPr>
                        <m:num>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𝑼</m:t>
                              </m:r>
                            </m:e>
                            <m:sub>
                              <m:r>
                                <a:rPr lang="en-US" sz="4800" b="1" i="1" smtClean="0">
                                  <a:solidFill>
                                    <a:srgbClr val="FF0000"/>
                                  </a:solidFill>
                                  <a:latin typeface="Cambria Math" panose="02040503050406030204" pitchFamily="18" charset="0"/>
                                </a:rPr>
                                <m:t>𝑨𝑩</m:t>
                              </m:r>
                            </m:sub>
                          </m:sSub>
                        </m:num>
                        <m:den>
                          <m:r>
                            <a:rPr lang="en-US" sz="4800" b="1" i="1" smtClean="0">
                              <a:solidFill>
                                <a:srgbClr val="FF0000"/>
                              </a:solidFill>
                              <a:latin typeface="Cambria Math" panose="02040503050406030204" pitchFamily="18" charset="0"/>
                            </a:rPr>
                            <m:t>𝒁</m:t>
                          </m:r>
                        </m:den>
                      </m:f>
                    </m:oMath>
                  </m:oMathPara>
                </a14:m>
                <a:endParaRPr lang="en-US" sz="4800" b="1" dirty="0">
                  <a:solidFill>
                    <a:srgbClr val="FF0000"/>
                  </a:solidFill>
                  <a:latin typeface="Cambria" panose="02040503050406030204" pitchFamily="18" charset="0"/>
                  <a:ea typeface="Cambria" panose="02040503050406030204" pitchFamily="18" charset="0"/>
                </a:endParaRPr>
              </a:p>
            </p:txBody>
          </p:sp>
        </mc:Choice>
        <mc:Fallback xmlns="">
          <p:sp>
            <p:nvSpPr>
              <p:cNvPr id="37" name="TextBox 22" descr="n26 fb Tran Phu">
                <a:extLst>
                  <a:ext uri="{FF2B5EF4-FFF2-40B4-BE49-F238E27FC236}">
                    <a16:creationId xmlns:a16="http://schemas.microsoft.com/office/drawing/2014/main" id="{1E965931-0E24-4364-B2BA-27999E5E3A55}"/>
                  </a:ext>
                </a:extLst>
              </p:cNvPr>
              <p:cNvSpPr txBox="1">
                <a:spLocks noRot="1" noChangeAspect="1" noMove="1" noResize="1" noEditPoints="1" noAdjustHandles="1" noChangeArrowheads="1" noChangeShapeType="1" noTextEdit="1"/>
              </p:cNvSpPr>
              <p:nvPr/>
            </p:nvSpPr>
            <p:spPr>
              <a:xfrm>
                <a:off x="9770198" y="4087197"/>
                <a:ext cx="6113892" cy="1378070"/>
              </a:xfrm>
              <a:prstGeom prst="rect">
                <a:avLst/>
              </a:prstGeom>
              <a:blipFill>
                <a:blip r:embed="rId10"/>
                <a:stretch>
                  <a:fillRect/>
                </a:stretch>
              </a:blipFill>
            </p:spPr>
            <p:txBody>
              <a:bodyPr/>
              <a:lstStyle/>
              <a:p>
                <a:r>
                  <a:rPr lang="en-US">
                    <a:noFill/>
                  </a:rPr>
                  <a:t> </a:t>
                </a:r>
              </a:p>
            </p:txBody>
          </p:sp>
        </mc:Fallback>
      </mc:AlternateContent>
      <p:sp>
        <p:nvSpPr>
          <p:cNvPr id="38" name="Text Box 29" descr="n26 fb Tran Phu">
            <a:extLst>
              <a:ext uri="{FF2B5EF4-FFF2-40B4-BE49-F238E27FC236}">
                <a16:creationId xmlns:a16="http://schemas.microsoft.com/office/drawing/2014/main" xmlns="" id="{CBF91A97-C9F1-4044-9DDB-F91C75B9F52F}"/>
              </a:ext>
            </a:extLst>
          </p:cNvPr>
          <p:cNvSpPr txBox="1">
            <a:spLocks noChangeArrowheads="1"/>
          </p:cNvSpPr>
          <p:nvPr/>
        </p:nvSpPr>
        <p:spPr bwMode="auto">
          <a:xfrm>
            <a:off x="10522169" y="5916206"/>
            <a:ext cx="552166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4800" dirty="0">
                <a:solidFill>
                  <a:schemeClr val="tx1">
                    <a:lumMod val="50000"/>
                  </a:schemeClr>
                </a:solidFill>
                <a:latin typeface="Cambria" panose="02040503050406030204" pitchFamily="18" charset="0"/>
                <a:ea typeface="Cambria" panose="02040503050406030204" pitchFamily="18" charset="0"/>
              </a:rPr>
              <a:t>Z: </a:t>
            </a:r>
            <a:r>
              <a:rPr lang="en-US" altLang="vi-VN" sz="4800" dirty="0" err="1">
                <a:solidFill>
                  <a:schemeClr val="tx1">
                    <a:lumMod val="50000"/>
                  </a:schemeClr>
                </a:solidFill>
                <a:latin typeface="Cambria" panose="02040503050406030204" pitchFamily="18" charset="0"/>
                <a:ea typeface="Cambria" panose="02040503050406030204" pitchFamily="18" charset="0"/>
              </a:rPr>
              <a:t>Tổng</a:t>
            </a:r>
            <a:r>
              <a:rPr lang="en-US" altLang="vi-VN" sz="4800" dirty="0">
                <a:solidFill>
                  <a:schemeClr val="tx1">
                    <a:lumMod val="50000"/>
                  </a:schemeClr>
                </a:solidFill>
                <a:latin typeface="Cambria" panose="02040503050406030204" pitchFamily="18" charset="0"/>
                <a:ea typeface="Cambria" panose="02040503050406030204" pitchFamily="18" charset="0"/>
              </a:rPr>
              <a:t> </a:t>
            </a:r>
            <a:r>
              <a:rPr lang="en-US" altLang="vi-VN" sz="4800" dirty="0" err="1">
                <a:solidFill>
                  <a:schemeClr val="tx1">
                    <a:lumMod val="50000"/>
                  </a:schemeClr>
                </a:solidFill>
                <a:latin typeface="Cambria" panose="02040503050406030204" pitchFamily="18" charset="0"/>
                <a:ea typeface="Cambria" panose="02040503050406030204" pitchFamily="18" charset="0"/>
              </a:rPr>
              <a:t>trở</a:t>
            </a:r>
            <a:r>
              <a:rPr lang="en-US" altLang="vi-VN" sz="4800" dirty="0">
                <a:solidFill>
                  <a:schemeClr val="tx1">
                    <a:lumMod val="50000"/>
                  </a:schemeClr>
                </a:solidFill>
                <a:latin typeface="Cambria" panose="02040503050406030204" pitchFamily="18" charset="0"/>
                <a:ea typeface="Cambria" panose="02040503050406030204" pitchFamily="18" charset="0"/>
              </a:rPr>
              <a:t> </a:t>
            </a:r>
            <a:r>
              <a:rPr lang="en-US" altLang="vi-VN" sz="4800" dirty="0" err="1">
                <a:solidFill>
                  <a:schemeClr val="tx1">
                    <a:lumMod val="50000"/>
                  </a:schemeClr>
                </a:solidFill>
                <a:latin typeface="Cambria" panose="02040503050406030204" pitchFamily="18" charset="0"/>
                <a:ea typeface="Cambria" panose="02040503050406030204" pitchFamily="18" charset="0"/>
              </a:rPr>
              <a:t>của</a:t>
            </a:r>
            <a:r>
              <a:rPr lang="en-US" altLang="vi-VN" sz="4800" dirty="0">
                <a:solidFill>
                  <a:schemeClr val="tx1">
                    <a:lumMod val="50000"/>
                  </a:schemeClr>
                </a:solidFill>
                <a:latin typeface="Cambria" panose="02040503050406030204" pitchFamily="18" charset="0"/>
                <a:ea typeface="Cambria" panose="02040503050406030204" pitchFamily="18" charset="0"/>
              </a:rPr>
              <a:t> </a:t>
            </a:r>
            <a:r>
              <a:rPr lang="en-US" altLang="vi-VN" sz="4800" dirty="0" err="1">
                <a:solidFill>
                  <a:schemeClr val="tx1">
                    <a:lumMod val="50000"/>
                  </a:schemeClr>
                </a:solidFill>
                <a:latin typeface="Cambria" panose="02040503050406030204" pitchFamily="18" charset="0"/>
                <a:ea typeface="Cambria" panose="02040503050406030204" pitchFamily="18" charset="0"/>
              </a:rPr>
              <a:t>đoạn</a:t>
            </a:r>
            <a:r>
              <a:rPr lang="en-US" altLang="vi-VN" sz="4800" dirty="0">
                <a:solidFill>
                  <a:schemeClr val="tx1">
                    <a:lumMod val="50000"/>
                  </a:schemeClr>
                </a:solidFill>
                <a:latin typeface="Cambria" panose="02040503050406030204" pitchFamily="18" charset="0"/>
                <a:ea typeface="Cambria" panose="02040503050406030204" pitchFamily="18" charset="0"/>
              </a:rPr>
              <a:t> </a:t>
            </a:r>
            <a:r>
              <a:rPr lang="en-US" altLang="vi-VN" sz="4800" dirty="0" err="1">
                <a:solidFill>
                  <a:schemeClr val="tx1">
                    <a:lumMod val="50000"/>
                  </a:schemeClr>
                </a:solidFill>
                <a:latin typeface="Cambria" panose="02040503050406030204" pitchFamily="18" charset="0"/>
                <a:ea typeface="Cambria" panose="02040503050406030204" pitchFamily="18" charset="0"/>
              </a:rPr>
              <a:t>mạch</a:t>
            </a:r>
            <a:endParaRPr lang="en-US" altLang="vi-VN" sz="4800" dirty="0">
              <a:solidFill>
                <a:schemeClr val="tx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3788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8" name="TextBox 8" descr="n26 fb Tran Phu"/>
          <p:cNvSpPr txBox="1"/>
          <p:nvPr/>
        </p:nvSpPr>
        <p:spPr>
          <a:xfrm>
            <a:off x="1650846" y="304709"/>
            <a:ext cx="15801138"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II. THỰC HÀNH ĐO TẦN SỐ, ĐIỆN ÁP CỦA DÒNG ĐIỆN XOAY CHIỀU</a:t>
            </a:r>
          </a:p>
        </p:txBody>
      </p:sp>
      <p:sp>
        <p:nvSpPr>
          <p:cNvPr id="9" name="Freeform 9" descr="n26 fb Tran Phu"/>
          <p:cNvSpPr/>
          <p:nvPr/>
        </p:nvSpPr>
        <p:spPr>
          <a:xfrm>
            <a:off x="9508279" y="-937903"/>
            <a:ext cx="10083238" cy="1393320"/>
          </a:xfrm>
          <a:custGeom>
            <a:avLst/>
            <a:gdLst/>
            <a:ahLst/>
            <a:cxnLst/>
            <a:rect l="l" t="t" r="r" b="b"/>
            <a:pathLst>
              <a:path w="10083238" h="1393320">
                <a:moveTo>
                  <a:pt x="0" y="0"/>
                </a:moveTo>
                <a:lnTo>
                  <a:pt x="10083238" y="0"/>
                </a:lnTo>
                <a:lnTo>
                  <a:pt x="10083238" y="1393320"/>
                </a:lnTo>
                <a:lnTo>
                  <a:pt x="0" y="13933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descr="n26 fb Tran Phu"/>
          <p:cNvSpPr/>
          <p:nvPr/>
        </p:nvSpPr>
        <p:spPr>
          <a:xfrm rot="-10800000">
            <a:off x="-4098675" y="8905418"/>
            <a:ext cx="9279203" cy="2078243"/>
          </a:xfrm>
          <a:custGeom>
            <a:avLst/>
            <a:gdLst/>
            <a:ahLst/>
            <a:cxnLst/>
            <a:rect l="l" t="t" r="r" b="b"/>
            <a:pathLst>
              <a:path w="9279203" h="2078243">
                <a:moveTo>
                  <a:pt x="0" y="0"/>
                </a:moveTo>
                <a:lnTo>
                  <a:pt x="9279203" y="0"/>
                </a:lnTo>
                <a:lnTo>
                  <a:pt x="9279203" y="2078242"/>
                </a:lnTo>
                <a:lnTo>
                  <a:pt x="0" y="2078242"/>
                </a:lnTo>
                <a:lnTo>
                  <a:pt x="0" y="0"/>
                </a:lnTo>
                <a:close/>
              </a:path>
            </a:pathLst>
          </a:custGeom>
          <a:blipFill>
            <a:blip r:embed="rId2">
              <a:extLst>
                <a:ext uri="{96DAC541-7B7A-43D3-8B79-37D633B846F1}">
                  <asvg:svgBlip xmlns:asvg="http://schemas.microsoft.com/office/drawing/2016/SVG/main" xmlns="" r:embed="rId3"/>
                </a:ext>
              </a:extLst>
            </a:blip>
            <a:stretch>
              <a:fillRect l="-62081"/>
            </a:stretch>
          </a:blipFill>
        </p:spPr>
        <p:txBody>
          <a:bodyPr/>
          <a:lstStyle/>
          <a:p>
            <a:endParaRPr lang="en-US"/>
          </a:p>
        </p:txBody>
      </p:sp>
      <p:sp>
        <p:nvSpPr>
          <p:cNvPr id="11" name="Freeform 11" descr="n26 fb Tran Phu"/>
          <p:cNvSpPr/>
          <p:nvPr/>
        </p:nvSpPr>
        <p:spPr>
          <a:xfrm rot="-1568932">
            <a:off x="-286279" y="84715"/>
            <a:ext cx="1443297" cy="2069242"/>
          </a:xfrm>
          <a:custGeom>
            <a:avLst/>
            <a:gdLst/>
            <a:ahLst/>
            <a:cxnLst/>
            <a:rect l="l" t="t" r="r" b="b"/>
            <a:pathLst>
              <a:path w="1443297" h="2069242">
                <a:moveTo>
                  <a:pt x="0" y="0"/>
                </a:moveTo>
                <a:lnTo>
                  <a:pt x="1443297" y="0"/>
                </a:lnTo>
                <a:lnTo>
                  <a:pt x="1443297" y="2069242"/>
                </a:lnTo>
                <a:lnTo>
                  <a:pt x="0" y="20692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descr="n26 fb Tran Phu"/>
          <p:cNvSpPr/>
          <p:nvPr/>
        </p:nvSpPr>
        <p:spPr>
          <a:xfrm>
            <a:off x="16063112" y="9178291"/>
            <a:ext cx="2777744" cy="2742029"/>
          </a:xfrm>
          <a:custGeom>
            <a:avLst/>
            <a:gdLst/>
            <a:ahLst/>
            <a:cxnLst/>
            <a:rect l="l" t="t" r="r" b="b"/>
            <a:pathLst>
              <a:path w="3539744" h="3430333">
                <a:moveTo>
                  <a:pt x="0" y="0"/>
                </a:moveTo>
                <a:lnTo>
                  <a:pt x="3539743" y="0"/>
                </a:lnTo>
                <a:lnTo>
                  <a:pt x="3539743" y="3430333"/>
                </a:lnTo>
                <a:lnTo>
                  <a:pt x="0" y="34303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Freeform 19" descr="n26 fb Tran Phu"/>
          <p:cNvSpPr/>
          <p:nvPr/>
        </p:nvSpPr>
        <p:spPr>
          <a:xfrm rot="240727">
            <a:off x="665482" y="-225251"/>
            <a:ext cx="1162426" cy="1666560"/>
          </a:xfrm>
          <a:custGeom>
            <a:avLst/>
            <a:gdLst/>
            <a:ahLst/>
            <a:cxnLst/>
            <a:rect l="l" t="t" r="r" b="b"/>
            <a:pathLst>
              <a:path w="1162426" h="1666560">
                <a:moveTo>
                  <a:pt x="0" y="0"/>
                </a:moveTo>
                <a:lnTo>
                  <a:pt x="1162426" y="0"/>
                </a:lnTo>
                <a:lnTo>
                  <a:pt x="1162426" y="1666560"/>
                </a:lnTo>
                <a:lnTo>
                  <a:pt x="0" y="16665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20" name="Text Box 9" descr="n26 fb Tran Phu">
                <a:extLst>
                  <a:ext uri="{FF2B5EF4-FFF2-40B4-BE49-F238E27FC236}">
                    <a16:creationId xmlns:a16="http://schemas.microsoft.com/office/drawing/2014/main" xmlns="" id="{3825B3D2-F675-405D-8ABA-22842B2A2830}"/>
                  </a:ext>
                </a:extLst>
              </p:cNvPr>
              <p:cNvSpPr txBox="1">
                <a:spLocks noChangeArrowheads="1"/>
              </p:cNvSpPr>
              <p:nvPr/>
            </p:nvSpPr>
            <p:spPr bwMode="auto">
              <a:xfrm>
                <a:off x="383184" y="2502547"/>
                <a:ext cx="17068800" cy="199804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50000"/>
                  </a:lnSpc>
                  <a:spcBef>
                    <a:spcPct val="50000"/>
                  </a:spcBef>
                  <a:spcAft>
                    <a:spcPts val="0"/>
                  </a:spcAft>
                  <a:buClrTx/>
                  <a:buSzTx/>
                  <a:buFontTx/>
                  <a:buNone/>
                  <a:tabLst/>
                  <a:defRPr/>
                </a:pP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C</a:t>
                </a:r>
                <a14:m>
                  <m:oMath xmlns:m="http://schemas.openxmlformats.org/officeDocument/2006/math">
                    <m:r>
                      <m:rPr>
                        <m:sty m:val="p"/>
                      </m:rP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ho</m:t>
                    </m:r>
                    <m: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 </m:t>
                    </m:r>
                    <m:r>
                      <m:rPr>
                        <m:sty m:val="p"/>
                      </m:rP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d</m:t>
                    </m:r>
                    <m: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ò</m:t>
                    </m:r>
                    <m:r>
                      <m:rPr>
                        <m:sty m:val="p"/>
                      </m:rP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ng</m:t>
                    </m:r>
                    <m: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 đ</m:t>
                    </m:r>
                    <m:r>
                      <m:rPr>
                        <m:sty m:val="p"/>
                      </m:rP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i</m:t>
                    </m:r>
                    <m: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ệ</m:t>
                    </m:r>
                    <m:r>
                      <m:rPr>
                        <m:sty m:val="p"/>
                      </m:rP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n</m:t>
                    </m:r>
                    <m: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 </m:t>
                    </m:r>
                    <m:r>
                      <m:rPr>
                        <m:sty m:val="p"/>
                      </m:rP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xoay</m:t>
                    </m:r>
                    <m: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 </m:t>
                    </m:r>
                    <m:r>
                      <m:rPr>
                        <m:sty m:val="p"/>
                      </m:rP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chi</m:t>
                    </m:r>
                    <m: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ề</m:t>
                    </m:r>
                    <m:r>
                      <m:rPr>
                        <m:sty m:val="p"/>
                      </m:rP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u</m:t>
                    </m:r>
                    <m: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  </m:t>
                    </m:r>
                    <m:r>
                      <a:rPr kumimoji="0" lang="en-US" sz="4400" b="0" i="1"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𝑖</m:t>
                    </m:r>
                    <m:r>
                      <m:rPr>
                        <m:nor/>
                      </m:rPr>
                      <a:rPr kumimoji="0" lang="en-US" sz="4400" b="0" i="0" u="none" strike="noStrike" kern="1200" cap="none" spc="0" normalizeH="0" baseline="0" noProof="0">
                        <a:ln>
                          <a:noFill/>
                        </a:ln>
                        <a:solidFill>
                          <a:srgbClr val="043F6D">
                            <a:lumMod val="50000"/>
                          </a:srgbClr>
                        </a:solidFill>
                        <a:effectLst/>
                        <a:uLnTx/>
                        <a:uFillTx/>
                        <a:latin typeface="Cambria" panose="02040503050406030204" pitchFamily="18" charset="0"/>
                        <a:ea typeface="Cambria" panose="02040503050406030204" pitchFamily="18" charset="0"/>
                        <a:cs typeface="+mn-cs"/>
                      </a:rPr>
                      <m:t> = </m:t>
                    </m:r>
                    <m:sSub>
                      <m:sSubPr>
                        <m:ctrlPr>
                          <a:rPr kumimoji="0" lang="en-US" sz="4400" b="0" i="1" u="none" strike="noStrike" kern="1200" cap="none" spc="0" normalizeH="0" baseline="0" noProof="0">
                            <a:ln>
                              <a:noFill/>
                            </a:ln>
                            <a:solidFill>
                              <a:srgbClr val="043F6D">
                                <a:lumMod val="50000"/>
                              </a:srgbClr>
                            </a:solidFill>
                            <a:effectLst/>
                            <a:uLnTx/>
                            <a:uFillTx/>
                            <a:latin typeface="Cambria Math" panose="02040503050406030204" pitchFamily="18" charset="0"/>
                            <a:ea typeface="+mn-ea"/>
                            <a:cs typeface="+mn-cs"/>
                          </a:rPr>
                        </m:ctrlPr>
                      </m:sSubPr>
                      <m:e>
                        <m:r>
                          <m:rPr>
                            <m:nor/>
                          </m:rPr>
                          <a:rPr kumimoji="0" lang="en-US" sz="4400" b="0" i="0" u="none" strike="noStrike" kern="1200" cap="none" spc="0" normalizeH="0" baseline="0" noProof="0">
                            <a:ln>
                              <a:noFill/>
                            </a:ln>
                            <a:solidFill>
                              <a:srgbClr val="043F6D">
                                <a:lumMod val="50000"/>
                              </a:srgbClr>
                            </a:solidFill>
                            <a:effectLst/>
                            <a:uLnTx/>
                            <a:uFillTx/>
                            <a:latin typeface="Cambria" panose="02040503050406030204" pitchFamily="18" charset="0"/>
                            <a:ea typeface="Cambria" panose="02040503050406030204" pitchFamily="18" charset="0"/>
                            <a:cs typeface="+mn-cs"/>
                          </a:rPr>
                          <m:t>I</m:t>
                        </m:r>
                      </m:e>
                      <m:sub>
                        <m:r>
                          <a:rPr kumimoji="0" lang="en-US" sz="4400" b="0" i="0" u="none" strike="noStrike" kern="1200" cap="none" spc="0" normalizeH="0" baseline="0" noProof="0">
                            <a:ln>
                              <a:noFill/>
                            </a:ln>
                            <a:solidFill>
                              <a:srgbClr val="043F6D">
                                <a:lumMod val="50000"/>
                              </a:srgbClr>
                            </a:solidFill>
                            <a:effectLst/>
                            <a:uLnTx/>
                            <a:uFillTx/>
                            <a:latin typeface="Cambria Math" panose="02040503050406030204" pitchFamily="18" charset="0"/>
                            <a:ea typeface="+mn-ea"/>
                            <a:cs typeface="+mn-cs"/>
                          </a:rPr>
                          <m:t>0</m:t>
                        </m:r>
                      </m:sub>
                    </m:sSub>
                    <m:r>
                      <m:rPr>
                        <m:sty m:val="p"/>
                      </m:rPr>
                      <a:rPr kumimoji="0" lang="en-US" sz="4400" b="0" i="0"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cos</m:t>
                    </m:r>
                    <m:r>
                      <a:rPr kumimoji="0" lang="en-US" sz="4400" b="0" i="1"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m:t>
                    </m:r>
                    <m:r>
                      <a:rPr kumimoji="0" lang="en-US" sz="4400" b="0" i="1" u="none" strike="noStrike" kern="1200" cap="none" spc="0" normalizeH="0" baseline="0" noProof="0">
                        <a:ln>
                          <a:noFill/>
                        </a:ln>
                        <a:solidFill>
                          <a:srgbClr val="043F6D">
                            <a:lumMod val="50000"/>
                          </a:srgbClr>
                        </a:solidFill>
                        <a:effectLst/>
                        <a:uLnTx/>
                        <a:uFillTx/>
                        <a:latin typeface="Cambria Math" panose="02040503050406030204" pitchFamily="18" charset="0"/>
                        <a:ea typeface="+mn-ea"/>
                        <a:cs typeface="+mn-cs"/>
                      </a:rPr>
                      <m:t>𝜔</m:t>
                    </m:r>
                    <m:r>
                      <a:rPr kumimoji="0" lang="en-US" sz="4400" b="0" i="1" u="none" strike="noStrike" kern="1200" cap="none" spc="0" normalizeH="0" baseline="0" noProof="0">
                        <a:ln>
                          <a:noFill/>
                        </a:ln>
                        <a:solidFill>
                          <a:srgbClr val="043F6D">
                            <a:lumMod val="50000"/>
                          </a:srgbClr>
                        </a:solidFill>
                        <a:effectLst/>
                        <a:uLnTx/>
                        <a:uFillTx/>
                        <a:latin typeface="Cambria Math" panose="02040503050406030204" pitchFamily="18" charset="0"/>
                        <a:ea typeface="+mn-ea"/>
                        <a:cs typeface="+mn-cs"/>
                      </a:rPr>
                      <m:t>𝑡</m:t>
                    </m:r>
                    <m:r>
                      <a:rPr kumimoji="0" lang="en-US" sz="4400" b="0" i="1"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 </m:t>
                    </m:r>
                    <m:sSub>
                      <m:sSubPr>
                        <m:ctrlPr>
                          <a:rPr kumimoji="0" lang="en-US" sz="4400" b="0" i="1"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ctrlPr>
                      </m:sSubPr>
                      <m:e>
                        <m:r>
                          <a:rPr kumimoji="0" lang="en-US" sz="4400" b="0" i="1"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Cambria Math" panose="02040503050406030204" pitchFamily="18" charset="0"/>
                            <a:cs typeface="+mn-cs"/>
                          </a:rPr>
                          <m:t>𝜑</m:t>
                        </m:r>
                      </m:e>
                      <m:sub>
                        <m:r>
                          <a:rPr kumimoji="0" lang="en-US" sz="4400" b="0" i="1"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𝑖</m:t>
                        </m:r>
                      </m:sub>
                    </m:sSub>
                    <m:r>
                      <a:rPr kumimoji="0" lang="en-US" sz="4400" b="0" i="1" u="none" strike="noStrike" kern="1200" cap="none" spc="0" normalizeH="0" baseline="0" noProof="0" smtClean="0">
                        <a:ln>
                          <a:noFill/>
                        </a:ln>
                        <a:solidFill>
                          <a:srgbClr val="043F6D">
                            <a:lumMod val="50000"/>
                          </a:srgbClr>
                        </a:solidFill>
                        <a:effectLst/>
                        <a:uLnTx/>
                        <a:uFillTx/>
                        <a:latin typeface="Cambria Math" panose="02040503050406030204" pitchFamily="18" charset="0"/>
                        <a:ea typeface="+mn-ea"/>
                        <a:cs typeface="+mn-cs"/>
                      </a:rPr>
                      <m:t>)</m:t>
                    </m:r>
                  </m:oMath>
                </a14:m>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chạy</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qua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một</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điện</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trở</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thuần</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R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làm</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điện</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trở</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tỏa</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mn-cs"/>
                  </a:rPr>
                  <a:t>nhiệt</a:t>
                </a:r>
                <a:r>
                  <a:rPr kumimoji="0" 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mn-cs"/>
                  </a:rPr>
                  <a:t>.</a:t>
                </a:r>
                <a:endPar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20" name="Text Box 9" descr="n26 fb Tran Phu">
                <a:extLst>
                  <a:ext uri="{FF2B5EF4-FFF2-40B4-BE49-F238E27FC236}">
                    <a16:creationId xmlns:a16="http://schemas.microsoft.com/office/drawing/2014/main" id="{3825B3D2-F675-405D-8ABA-22842B2A2830}"/>
                  </a:ext>
                </a:extLst>
              </p:cNvPr>
              <p:cNvSpPr txBox="1">
                <a:spLocks noRot="1" noChangeAspect="1" noMove="1" noResize="1" noEditPoints="1" noAdjustHandles="1" noChangeArrowheads="1" noChangeShapeType="1" noTextEdit="1"/>
              </p:cNvSpPr>
              <p:nvPr/>
            </p:nvSpPr>
            <p:spPr bwMode="auto">
              <a:xfrm>
                <a:off x="383184" y="2502547"/>
                <a:ext cx="17068800" cy="1998047"/>
              </a:xfrm>
              <a:prstGeom prst="rect">
                <a:avLst/>
              </a:prstGeom>
              <a:blipFill>
                <a:blip r:embed="rId8"/>
                <a:stretch>
                  <a:fillRect l="-1464" b="-140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3" name="Group 12" descr="n26 fb Tran Phu">
            <a:extLst>
              <a:ext uri="{FF2B5EF4-FFF2-40B4-BE49-F238E27FC236}">
                <a16:creationId xmlns:a16="http://schemas.microsoft.com/office/drawing/2014/main" xmlns="" id="{58924093-58F8-4B5D-9B11-454FD0B0BBEF}"/>
              </a:ext>
            </a:extLst>
          </p:cNvPr>
          <p:cNvGrpSpPr/>
          <p:nvPr/>
        </p:nvGrpSpPr>
        <p:grpSpPr bwMode="auto">
          <a:xfrm>
            <a:off x="-4011" y="4730703"/>
            <a:ext cx="18292011" cy="2181021"/>
            <a:chOff x="-424028" y="1376998"/>
            <a:chExt cx="14742198" cy="2180538"/>
          </a:xfrm>
        </p:grpSpPr>
        <mc:AlternateContent xmlns:mc="http://schemas.openxmlformats.org/markup-compatibility/2006" xmlns:a14="http://schemas.microsoft.com/office/drawing/2010/main">
          <mc:Choice Requires="a14">
            <p:sp>
              <p:nvSpPr>
                <p:cNvPr id="14" name="Object 3">
                  <a:extLst>
                    <a:ext uri="{FF2B5EF4-FFF2-40B4-BE49-F238E27FC236}">
                      <a16:creationId xmlns:a16="http://schemas.microsoft.com/office/drawing/2014/main" xmlns="" id="{803FDC7F-9A68-4A27-9B29-BF34231F8205}"/>
                    </a:ext>
                  </a:extLst>
                </p:cNvPr>
                <p:cNvSpPr txBox="1"/>
                <p:nvPr/>
              </p:nvSpPr>
              <p:spPr bwMode="auto">
                <a:xfrm>
                  <a:off x="3568097" y="2514785"/>
                  <a:ext cx="6889635" cy="1042751"/>
                </a:xfrm>
                <a:prstGeom prst="rect">
                  <a:avLst/>
                </a:prstGeom>
                <a:noFill/>
                <a:ln>
                  <a:noFill/>
                </a:ln>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n-US" sz="4400" b="0"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p</m:t>
                      </m:r>
                      <m:r>
                        <m:rPr>
                          <m:nor/>
                        </m:rPr>
                        <a:rPr kumimoji="0" lang="en-US" sz="4400" b="0"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 = </m:t>
                      </m:r>
                      <m:r>
                        <m:rPr>
                          <m:nor/>
                        </m:rPr>
                        <a:rPr kumimoji="0" lang="en-US" sz="4400" b="0"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R</m:t>
                      </m:r>
                      <m:sSup>
                        <m:sSupPr>
                          <m:ctrlP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ctrlPr>
                        </m:sSupPr>
                        <m:e>
                          <m:r>
                            <m:rPr>
                              <m:nor/>
                            </m:rPr>
                            <a:rPr kumimoji="0" lang="en-US" sz="4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i</m:t>
                          </m:r>
                        </m:e>
                        <m:sup>
                          <m:r>
                            <a:rPr kumimoji="0" lang="en-US" sz="4400" b="0" i="0" u="none" strike="noStrike" kern="1200" cap="none" spc="0" normalizeH="0" baseline="0" noProof="0">
                              <a:ln>
                                <a:noFill/>
                              </a:ln>
                              <a:solidFill>
                                <a:srgbClr val="FF0000"/>
                              </a:solidFill>
                              <a:effectLst/>
                              <a:uLnTx/>
                              <a:uFillTx/>
                              <a:latin typeface="Cambria Math" panose="02040503050406030204" pitchFamily="18" charset="0"/>
                            </a:rPr>
                            <m:t>2</m:t>
                          </m:r>
                        </m:sup>
                      </m:sSup>
                      <m: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t>=</m:t>
                      </m:r>
                      <m:r>
                        <m:rPr>
                          <m:nor/>
                        </m:rPr>
                        <a:rPr kumimoji="0" lang="en-US" sz="4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 </m:t>
                      </m:r>
                      <m:r>
                        <m:rPr>
                          <m:nor/>
                        </m:rPr>
                        <a:rPr kumimoji="0" lang="en-US" sz="4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R</m:t>
                      </m:r>
                      <m:sSubSup>
                        <m:sSubSupPr>
                          <m:ctrlP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ctrlPr>
                        </m:sSubSupPr>
                        <m:e>
                          <m:r>
                            <m:rPr>
                              <m:nor/>
                            </m:rPr>
                            <a:rPr kumimoji="0" lang="en-US" sz="4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I</m:t>
                          </m:r>
                        </m:e>
                        <m:sub>
                          <m:r>
                            <a:rPr kumimoji="0" lang="en-US" sz="4400" b="0" i="0" u="none" strike="noStrike" kern="1200" cap="none" spc="0" normalizeH="0" baseline="0" noProof="0">
                              <a:ln>
                                <a:noFill/>
                              </a:ln>
                              <a:solidFill>
                                <a:srgbClr val="FF0000"/>
                              </a:solidFill>
                              <a:effectLst/>
                              <a:uLnTx/>
                              <a:uFillTx/>
                              <a:latin typeface="Cambria Math" panose="02040503050406030204" pitchFamily="18" charset="0"/>
                            </a:rPr>
                            <m:t>0</m:t>
                          </m:r>
                        </m:sub>
                        <m:sup>
                          <m:r>
                            <a:rPr kumimoji="0" lang="en-US" sz="4400" b="0" i="0" u="none" strike="noStrike" kern="1200" cap="none" spc="0" normalizeH="0" baseline="0" noProof="0">
                              <a:ln>
                                <a:noFill/>
                              </a:ln>
                              <a:solidFill>
                                <a:srgbClr val="FF0000"/>
                              </a:solidFill>
                              <a:effectLst/>
                              <a:uLnTx/>
                              <a:uFillTx/>
                              <a:latin typeface="Cambria Math" panose="02040503050406030204" pitchFamily="18" charset="0"/>
                            </a:rPr>
                            <m:t>2</m:t>
                          </m:r>
                        </m:sup>
                      </m:sSubSup>
                      <m: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t>.</m:t>
                      </m:r>
                    </m:oMath>
                  </a14:m>
                  <a:r>
                    <a:rPr kumimoji="0" lang="en-US" sz="4400" b="0" i="0" u="none" strike="noStrike" kern="1200" cap="none" spc="0" normalizeH="0" baseline="0" noProof="0" dirty="0">
                      <a:ln>
                        <a:noFill/>
                      </a:ln>
                      <a:solidFill>
                        <a:srgbClr val="FF0000"/>
                      </a:solidFill>
                      <a:effectLst/>
                      <a:uLnTx/>
                      <a:uFillTx/>
                      <a:latin typeface="Arial"/>
                    </a:rPr>
                    <a:t> </a:t>
                  </a:r>
                  <a14:m>
                    <m:oMath xmlns:m="http://schemas.openxmlformats.org/officeDocument/2006/math">
                      <m:func>
                        <m:funcPr>
                          <m:ctrlP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ctrlPr>
                        </m:funcPr>
                        <m:fName>
                          <m:sSup>
                            <m:sSupPr>
                              <m:ctrlP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ctrlPr>
                            </m:sSupPr>
                            <m:e>
                              <m:r>
                                <m:rPr>
                                  <m:sty m:val="p"/>
                                </m:rPr>
                                <a:rPr kumimoji="0" lang="en-US" sz="4400" b="0" i="0" u="none" strike="noStrike" kern="1200" cap="none" spc="0" normalizeH="0" baseline="0" noProof="0">
                                  <a:ln>
                                    <a:noFill/>
                                  </a:ln>
                                  <a:solidFill>
                                    <a:srgbClr val="FF0000"/>
                                  </a:solidFill>
                                  <a:effectLst/>
                                  <a:uLnTx/>
                                  <a:uFillTx/>
                                  <a:latin typeface="Cambria Math" panose="02040503050406030204" pitchFamily="18" charset="0"/>
                                </a:rPr>
                                <m:t>cos</m:t>
                              </m:r>
                            </m:e>
                            <m:sup>
                              <m: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t>2</m:t>
                              </m:r>
                            </m:sup>
                          </m:sSup>
                        </m:fName>
                        <m:e>
                          <m: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t>⁡(</m:t>
                          </m:r>
                          <m: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t>𝜔</m:t>
                          </m:r>
                          <m: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t>𝑡</m:t>
                          </m:r>
                          <m: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t>+ </m:t>
                          </m:r>
                          <m:sSub>
                            <m:sSubPr>
                              <m:ctrlP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ctrlPr>
                            </m:sSubPr>
                            <m:e>
                              <m:r>
                                <a:rPr kumimoji="0" lang="en-US" sz="44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rPr>
                                <m:t>𝜑</m:t>
                              </m:r>
                            </m:e>
                            <m:sub>
                              <m: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t>𝑖</m:t>
                              </m:r>
                            </m:sub>
                          </m:sSub>
                          <m:r>
                            <a:rPr kumimoji="0" lang="en-US" sz="4400" b="0" i="1" u="none" strike="noStrike" kern="1200" cap="none" spc="0" normalizeH="0" baseline="0" noProof="0">
                              <a:ln>
                                <a:noFill/>
                              </a:ln>
                              <a:solidFill>
                                <a:srgbClr val="FF0000"/>
                              </a:solidFill>
                              <a:effectLst/>
                              <a:uLnTx/>
                              <a:uFillTx/>
                              <a:latin typeface="Cambria Math" panose="02040503050406030204" pitchFamily="18" charset="0"/>
                            </a:rPr>
                            <m:t>)</m:t>
                          </m:r>
                        </m:e>
                      </m:func>
                    </m:oMath>
                  </a14:m>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14" name="Object 3">
                  <a:extLst>
                    <a:ext uri="{FF2B5EF4-FFF2-40B4-BE49-F238E27FC236}">
                      <a16:creationId xmlns:a16="http://schemas.microsoft.com/office/drawing/2014/main" id="{803FDC7F-9A68-4A27-9B29-BF34231F8205}"/>
                    </a:ext>
                  </a:extLst>
                </p:cNvPr>
                <p:cNvSpPr txBox="1">
                  <a:spLocks noRot="1" noChangeAspect="1" noMove="1" noResize="1" noEditPoints="1" noAdjustHandles="1" noChangeArrowheads="1" noChangeShapeType="1" noTextEdit="1"/>
                </p:cNvSpPr>
                <p:nvPr/>
              </p:nvSpPr>
              <p:spPr bwMode="auto">
                <a:xfrm>
                  <a:off x="3568097" y="2514785"/>
                  <a:ext cx="6889635" cy="1042751"/>
                </a:xfrm>
                <a:prstGeom prst="rect">
                  <a:avLst/>
                </a:prstGeom>
                <a:blipFill>
                  <a:blip r:embed="rId9"/>
                  <a:stretch>
                    <a:fillRect/>
                  </a:stretch>
                </a:blipFill>
                <a:ln>
                  <a:noFill/>
                </a:ln>
              </p:spPr>
              <p:txBody>
                <a:bodyPr/>
                <a:lstStyle/>
                <a:p>
                  <a:r>
                    <a:rPr lang="en-US">
                      <a:noFill/>
                    </a:rPr>
                    <a:t> </a:t>
                  </a:r>
                </a:p>
              </p:txBody>
            </p:sp>
          </mc:Fallback>
        </mc:AlternateContent>
        <p:sp>
          <p:nvSpPr>
            <p:cNvPr id="15" name="Text Box 7">
              <a:extLst>
                <a:ext uri="{FF2B5EF4-FFF2-40B4-BE49-F238E27FC236}">
                  <a16:creationId xmlns:a16="http://schemas.microsoft.com/office/drawing/2014/main" xmlns="" id="{CC94A127-3E7C-4DAC-822D-2E78B664F335}"/>
                </a:ext>
              </a:extLst>
            </p:cNvPr>
            <p:cNvSpPr txBox="1">
              <a:spLocks noChangeArrowheads="1"/>
            </p:cNvSpPr>
            <p:nvPr/>
          </p:nvSpPr>
          <p:spPr bwMode="auto">
            <a:xfrm>
              <a:off x="-424028" y="1376998"/>
              <a:ext cx="14742198" cy="144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Xét</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trong</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khoảng</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thời</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gian</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rất</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ngắn</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coi</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i</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là</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không</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đổi</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suất</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tỏa</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nhiệt</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trên</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R:</a:t>
              </a:r>
            </a:p>
          </p:txBody>
        </p:sp>
      </p:grpSp>
      <p:grpSp>
        <p:nvGrpSpPr>
          <p:cNvPr id="16" name="Group 15" descr="n26 fb Tran Phu">
            <a:extLst>
              <a:ext uri="{FF2B5EF4-FFF2-40B4-BE49-F238E27FC236}">
                <a16:creationId xmlns:a16="http://schemas.microsoft.com/office/drawing/2014/main" xmlns="" id="{E1831A35-FC0F-41C7-A61E-8D843D36008B}"/>
              </a:ext>
            </a:extLst>
          </p:cNvPr>
          <p:cNvGrpSpPr/>
          <p:nvPr/>
        </p:nvGrpSpPr>
        <p:grpSpPr bwMode="auto">
          <a:xfrm>
            <a:off x="435369" y="6547724"/>
            <a:ext cx="15929242" cy="2850506"/>
            <a:chOff x="-324941" y="3376606"/>
            <a:chExt cx="7644935" cy="740849"/>
          </a:xfrm>
        </p:grpSpPr>
        <p:sp>
          <p:nvSpPr>
            <p:cNvPr id="17" name="Text Box 12">
              <a:extLst>
                <a:ext uri="{FF2B5EF4-FFF2-40B4-BE49-F238E27FC236}">
                  <a16:creationId xmlns:a16="http://schemas.microsoft.com/office/drawing/2014/main" xmlns="" id="{7257721A-EEEE-4DB6-A81B-9ABEE3291E50}"/>
                </a:ext>
              </a:extLst>
            </p:cNvPr>
            <p:cNvSpPr txBox="1">
              <a:spLocks noChangeArrowheads="1"/>
            </p:cNvSpPr>
            <p:nvPr/>
          </p:nvSpPr>
          <p:spPr bwMode="auto">
            <a:xfrm>
              <a:off x="-324941" y="3376606"/>
              <a:ext cx="7644935" cy="25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50000"/>
                </a:lnSpc>
                <a:spcBef>
                  <a:spcPct val="50000"/>
                </a:spcBef>
                <a:spcAft>
                  <a:spcPts val="0"/>
                </a:spcAft>
                <a:buClrTx/>
                <a:buSzTx/>
                <a:buFontTx/>
                <a:buNone/>
                <a:tabLst/>
                <a:defRPr/>
              </a:pP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suất</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cực</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đại</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qua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trở</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8" name="Object 13">
                  <a:extLst>
                    <a:ext uri="{FF2B5EF4-FFF2-40B4-BE49-F238E27FC236}">
                      <a16:creationId xmlns:a16="http://schemas.microsoft.com/office/drawing/2014/main" xmlns="" id="{6578483A-1D8A-4570-92E1-6F257CFE09B4}"/>
                    </a:ext>
                  </a:extLst>
                </p:cNvPr>
                <p:cNvSpPr txBox="1"/>
                <p:nvPr/>
              </p:nvSpPr>
              <p:spPr bwMode="auto">
                <a:xfrm>
                  <a:off x="2520472" y="3638030"/>
                  <a:ext cx="1227138" cy="479425"/>
                </a:xfrm>
                <a:prstGeom prst="rect">
                  <a:avLst/>
                </a:prstGeom>
                <a:noFill/>
                <a:ln>
                  <a:noFill/>
                </a:ln>
                <a:effectLst/>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14:m>
                    <m:oMathPara xmlns:m="http://schemas.openxmlformats.org/officeDocument/2006/math">
                      <m:oMathParaPr>
                        <m:jc m:val="left"/>
                      </m:oMathParaPr>
                      <m:oMath xmlns:m="http://schemas.openxmlformats.org/officeDocument/2006/math">
                        <m:sSub>
                          <m:sSubPr>
                            <m:ctrlPr>
                              <a:rPr kumimoji="0" lang="en-US" sz="4800" b="0" i="1" u="none" strike="noStrike" kern="1200" cap="none" spc="0" normalizeH="0" baseline="0" noProof="0" dirty="0" smtClean="0">
                                <a:ln>
                                  <a:noFill/>
                                </a:ln>
                                <a:solidFill>
                                  <a:srgbClr val="FF0000"/>
                                </a:solidFill>
                                <a:effectLst/>
                                <a:uLnTx/>
                                <a:uFillTx/>
                                <a:latin typeface="Cambria Math" panose="02040503050406030204" pitchFamily="18" charset="0"/>
                                <a:ea typeface="Cambria" panose="02040503050406030204" pitchFamily="18" charset="0"/>
                                <a:cs typeface="Arial" panose="020B0604020202020204" pitchFamily="34" charset="0"/>
                              </a:rPr>
                            </m:ctrlPr>
                          </m:sSubPr>
                          <m:e>
                            <m:r>
                              <m:rPr>
                                <m:nor/>
                              </m:rPr>
                              <a:rPr lang="en-US" sz="4800" dirty="0">
                                <a:solidFill>
                                  <a:srgbClr val="FF0000"/>
                                </a:solidFill>
                                <a:latin typeface="Camau" pitchFamily="2" charset="0"/>
                                <a:ea typeface="Cambria" panose="02040503050406030204" pitchFamily="18" charset="0"/>
                                <a:cs typeface="Arial" panose="020B0604020202020204" pitchFamily="34" charset="0"/>
                              </a:rPr>
                              <m:t>P</m:t>
                            </m:r>
                          </m:e>
                          <m:sub>
                            <m:r>
                              <m:rPr>
                                <m:sty m:val="p"/>
                              </m:rPr>
                              <a:rPr kumimoji="0" lang="en-US" sz="4800" b="0" i="0" u="none" strike="noStrike" kern="1200" cap="none" spc="0" normalizeH="0" baseline="0" noProof="0" dirty="0" smtClean="0">
                                <a:ln>
                                  <a:noFill/>
                                </a:ln>
                                <a:solidFill>
                                  <a:srgbClr val="FF0000"/>
                                </a:solidFill>
                                <a:effectLst/>
                                <a:uLnTx/>
                                <a:uFillTx/>
                                <a:latin typeface="Cambria Math" panose="02040503050406030204" pitchFamily="18" charset="0"/>
                                <a:ea typeface="Cambria" panose="02040503050406030204" pitchFamily="18" charset="0"/>
                                <a:cs typeface="Arial" panose="020B0604020202020204" pitchFamily="34" charset="0"/>
                              </a:rPr>
                              <m:t>max</m:t>
                            </m:r>
                          </m:sub>
                        </m:sSub>
                        <m:r>
                          <m:rPr>
                            <m:nor/>
                          </m:rPr>
                          <a:rPr kumimoji="0" lang="en-US" sz="4800" b="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m:t>
                        </m:r>
                        <m:r>
                          <a:rPr kumimoji="0" lang="en-US" sz="4800" b="0" i="0" u="none" strike="noStrike" kern="1200" cap="none" spc="0" normalizeH="0" baseline="0" noProof="0" smtClean="0">
                            <a:ln>
                              <a:noFill/>
                            </a:ln>
                            <a:solidFill>
                              <a:srgbClr val="FF0000"/>
                            </a:solidFill>
                            <a:effectLst/>
                            <a:uLnTx/>
                            <a:uFillTx/>
                            <a:latin typeface="Cambria Math" panose="02040503050406030204" pitchFamily="18" charset="0"/>
                            <a:cs typeface="Arial" panose="020B0604020202020204" pitchFamily="34" charset="0"/>
                          </a:rPr>
                          <m:t> </m:t>
                        </m:r>
                        <m:r>
                          <m:rPr>
                            <m:sty m:val="p"/>
                          </m:rPr>
                          <a:rPr kumimoji="0" lang="en-US" sz="4800" b="0" i="0" u="none" strike="noStrike" kern="1200" cap="none" spc="0" normalizeH="0" baseline="0" noProof="0">
                            <a:ln>
                              <a:noFill/>
                            </a:ln>
                            <a:solidFill>
                              <a:srgbClr val="FF0000"/>
                            </a:solidFill>
                            <a:effectLst/>
                            <a:uLnTx/>
                            <a:uFillTx/>
                            <a:latin typeface="Cambria Math" panose="02040503050406030204" pitchFamily="18" charset="0"/>
                          </a:rPr>
                          <m:t>R</m:t>
                        </m:r>
                        <m:sSubSup>
                          <m:sSubSupPr>
                            <m:ctrlPr>
                              <a:rPr kumimoji="0" lang="en-US" sz="4800" b="0" i="1" u="none" strike="noStrike" kern="1200" cap="none" spc="0" normalizeH="0" baseline="0" noProof="0">
                                <a:ln>
                                  <a:noFill/>
                                </a:ln>
                                <a:solidFill>
                                  <a:srgbClr val="FF0000"/>
                                </a:solidFill>
                                <a:effectLst/>
                                <a:uLnTx/>
                                <a:uFillTx/>
                                <a:latin typeface="Cambria Math" panose="02040503050406030204" pitchFamily="18" charset="0"/>
                              </a:rPr>
                            </m:ctrlPr>
                          </m:sSubSupPr>
                          <m:e>
                            <m:r>
                              <m:rPr>
                                <m:nor/>
                              </m:rPr>
                              <a:rPr kumimoji="0" lang="en-US" sz="4800" b="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I</m:t>
                            </m:r>
                          </m:e>
                          <m:sub>
                            <m:r>
                              <a:rPr kumimoji="0" lang="en-US" sz="4800" b="0" i="0" u="none" strike="noStrike" kern="1200" cap="none" spc="0" normalizeH="0" baseline="0" noProof="0">
                                <a:ln>
                                  <a:noFill/>
                                </a:ln>
                                <a:solidFill>
                                  <a:srgbClr val="FF0000"/>
                                </a:solidFill>
                                <a:effectLst/>
                                <a:uLnTx/>
                                <a:uFillTx/>
                                <a:latin typeface="Cambria Math" panose="02040503050406030204" pitchFamily="18" charset="0"/>
                              </a:rPr>
                              <m:t>0</m:t>
                            </m:r>
                          </m:sub>
                          <m:sup>
                            <m:r>
                              <a:rPr kumimoji="0" lang="en-US" sz="4800" b="0" i="0" u="none" strike="noStrike" kern="1200" cap="none" spc="0" normalizeH="0" baseline="0" noProof="0">
                                <a:ln>
                                  <a:noFill/>
                                </a:ln>
                                <a:solidFill>
                                  <a:srgbClr val="FF0000"/>
                                </a:solidFill>
                                <a:effectLst/>
                                <a:uLnTx/>
                                <a:uFillTx/>
                                <a:latin typeface="Cambria Math" panose="02040503050406030204" pitchFamily="18" charset="0"/>
                              </a:rPr>
                              <m:t>2</m:t>
                            </m:r>
                          </m:sup>
                        </m:sSubSup>
                      </m:oMath>
                    </m:oMathPara>
                  </a14:m>
                  <a:endParaRPr kumimoji="0" lang="en-US" sz="48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18" name="Object 13">
                  <a:extLst>
                    <a:ext uri="{FF2B5EF4-FFF2-40B4-BE49-F238E27FC236}">
                      <a16:creationId xmlns:a16="http://schemas.microsoft.com/office/drawing/2014/main" id="{6578483A-1D8A-4570-92E1-6F257CFE09B4}"/>
                    </a:ext>
                  </a:extLst>
                </p:cNvPr>
                <p:cNvSpPr txBox="1">
                  <a:spLocks noRot="1" noChangeAspect="1" noMove="1" noResize="1" noEditPoints="1" noAdjustHandles="1" noChangeArrowheads="1" noChangeShapeType="1" noTextEdit="1"/>
                </p:cNvSpPr>
                <p:nvPr/>
              </p:nvSpPr>
              <p:spPr bwMode="auto">
                <a:xfrm>
                  <a:off x="2520472" y="3638030"/>
                  <a:ext cx="1227138" cy="479425"/>
                </a:xfrm>
                <a:prstGeom prst="rect">
                  <a:avLst/>
                </a:prstGeom>
                <a:blipFill>
                  <a:blip r:embed="rId10"/>
                  <a:stretch>
                    <a:fillRect r="-4773"/>
                  </a:stretch>
                </a:blipFill>
                <a:ln>
                  <a:noFill/>
                </a:ln>
                <a:effectLst/>
              </p:spPr>
              <p:txBody>
                <a:bodyPr/>
                <a:lstStyle/>
                <a:p>
                  <a:r>
                    <a:rPr lang="en-US">
                      <a:noFill/>
                    </a:rPr>
                    <a:t> </a:t>
                  </a:r>
                </a:p>
              </p:txBody>
            </p:sp>
          </mc:Fallback>
        </mc:AlternateContent>
      </p:grpSp>
      <p:grpSp>
        <p:nvGrpSpPr>
          <p:cNvPr id="24" name="Group 23" descr="n26 fb Tran Phu">
            <a:extLst>
              <a:ext uri="{FF2B5EF4-FFF2-40B4-BE49-F238E27FC236}">
                <a16:creationId xmlns:a16="http://schemas.microsoft.com/office/drawing/2014/main" xmlns="" id="{E259B2F5-90C8-4A17-A4C3-3E4BF24C7E18}"/>
              </a:ext>
            </a:extLst>
          </p:cNvPr>
          <p:cNvGrpSpPr/>
          <p:nvPr/>
        </p:nvGrpSpPr>
        <p:grpSpPr bwMode="auto">
          <a:xfrm>
            <a:off x="487876" y="8049763"/>
            <a:ext cx="18104924" cy="2850506"/>
            <a:chOff x="-324941" y="3376606"/>
            <a:chExt cx="8385175" cy="740849"/>
          </a:xfrm>
        </p:grpSpPr>
        <p:sp>
          <p:nvSpPr>
            <p:cNvPr id="25" name="Text Box 12">
              <a:extLst>
                <a:ext uri="{FF2B5EF4-FFF2-40B4-BE49-F238E27FC236}">
                  <a16:creationId xmlns:a16="http://schemas.microsoft.com/office/drawing/2014/main" xmlns="" id="{FCB3118A-1830-4AA2-BBC5-4DB3D81DE57A}"/>
                </a:ext>
              </a:extLst>
            </p:cNvPr>
            <p:cNvSpPr txBox="1">
              <a:spLocks noChangeArrowheads="1"/>
            </p:cNvSpPr>
            <p:nvPr/>
          </p:nvSpPr>
          <p:spPr bwMode="auto">
            <a:xfrm>
              <a:off x="-324941" y="3376606"/>
              <a:ext cx="8385175" cy="51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50000"/>
                </a:lnSpc>
                <a:spcBef>
                  <a:spcPct val="50000"/>
                </a:spcBef>
                <a:spcAft>
                  <a:spcPts val="0"/>
                </a:spcAft>
                <a:buClrTx/>
                <a:buSzTx/>
                <a:buFontTx/>
                <a:buNone/>
                <a:tabLst/>
                <a:defRPr/>
              </a:pP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suất</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tỏa</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nhiệt</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trung</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4400" dirty="0" err="1">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bình</a:t>
              </a:r>
              <a:r>
                <a:rPr lang="en-US" altLang="en-US" sz="4400" dirty="0">
                  <a:solidFill>
                    <a:srgbClr val="043F6D">
                      <a:lumMod val="50000"/>
                    </a:srgbClr>
                  </a:solidFill>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qua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trở</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altLang="en-US" sz="4400" b="0" i="0" u="none" strike="noStrike" kern="1200" cap="none" spc="0" normalizeH="0" baseline="0" noProof="0" dirty="0">
                  <a:ln>
                    <a:noFill/>
                  </a:ln>
                  <a:solidFill>
                    <a:srgbClr val="043F6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6" name="Object 13">
                  <a:extLst>
                    <a:ext uri="{FF2B5EF4-FFF2-40B4-BE49-F238E27FC236}">
                      <a16:creationId xmlns:a16="http://schemas.microsoft.com/office/drawing/2014/main" xmlns="" id="{86924C38-A4DE-447B-909C-EDD37A95C324}"/>
                    </a:ext>
                  </a:extLst>
                </p:cNvPr>
                <p:cNvSpPr txBox="1"/>
                <p:nvPr/>
              </p:nvSpPr>
              <p:spPr bwMode="auto">
                <a:xfrm>
                  <a:off x="2520472" y="3638030"/>
                  <a:ext cx="1227138" cy="479425"/>
                </a:xfrm>
                <a:prstGeom prst="rect">
                  <a:avLst/>
                </a:prstGeom>
                <a:noFill/>
                <a:ln>
                  <a:noFill/>
                </a:ln>
                <a:effectLst/>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u="none" strike="noStrike" kern="1200" cap="none" spc="0" normalizeH="0" baseline="0" noProof="0" dirty="0">
                      <a:ln>
                        <a:noFill/>
                      </a:ln>
                      <a:solidFill>
                        <a:srgbClr val="FF0000"/>
                      </a:solidFill>
                      <a:effectLst/>
                      <a:uLnTx/>
                      <a:uFillTx/>
                      <a:latin typeface="Camau" pitchFamily="2" charset="0"/>
                      <a:ea typeface="Cambria" panose="02040503050406030204" pitchFamily="18" charset="0"/>
                      <a:cs typeface="Arial" panose="020B0604020202020204" pitchFamily="34" charset="0"/>
                    </a:rPr>
                    <a:t>P</a:t>
                  </a:r>
                  <a:r>
                    <a:rPr kumimoji="0" lang="en-US" sz="4800" b="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m:rPr>
                          <m:nor/>
                        </m:rPr>
                        <a:rPr kumimoji="0" lang="en-US" sz="4800" b="0"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m:t>
                      </m:r>
                      <m:r>
                        <a:rPr kumimoji="0" lang="en-US" sz="4800" b="0" i="1" u="none" strike="noStrike" kern="1200" cap="none" spc="0" normalizeH="0" baseline="0" noProof="0" smtClean="0">
                          <a:ln>
                            <a:noFill/>
                          </a:ln>
                          <a:solidFill>
                            <a:srgbClr val="FF0000"/>
                          </a:solidFill>
                          <a:effectLst/>
                          <a:uLnTx/>
                          <a:uFillTx/>
                          <a:latin typeface="Cambria Math" panose="02040503050406030204" pitchFamily="18" charset="0"/>
                          <a:cs typeface="Arial" panose="020B0604020202020204" pitchFamily="34" charset="0"/>
                        </a:rPr>
                        <m:t> </m:t>
                      </m:r>
                      <m:f>
                        <m:fPr>
                          <m:ctrlPr>
                            <a:rPr lang="en-US" sz="4800" i="1" dirty="0" smtClean="0">
                              <a:solidFill>
                                <a:srgbClr val="FF0000"/>
                              </a:solidFill>
                              <a:latin typeface="Cambria Math" panose="02040503050406030204" pitchFamily="18" charset="0"/>
                              <a:ea typeface="Cambria" panose="02040503050406030204" pitchFamily="18" charset="0"/>
                              <a:cs typeface="Arial" panose="020B0604020202020204" pitchFamily="34" charset="0"/>
                            </a:rPr>
                          </m:ctrlPr>
                        </m:fPr>
                        <m:num>
                          <m:r>
                            <a:rPr lang="en-US" sz="4800" b="0" i="1" dirty="0" smtClean="0">
                              <a:solidFill>
                                <a:srgbClr val="FF0000"/>
                              </a:solidFill>
                              <a:latin typeface="Cambria Math" panose="02040503050406030204" pitchFamily="18" charset="0"/>
                              <a:ea typeface="Cambria" panose="02040503050406030204" pitchFamily="18" charset="0"/>
                              <a:cs typeface="Arial" panose="020B0604020202020204" pitchFamily="34" charset="0"/>
                            </a:rPr>
                            <m:t>1</m:t>
                          </m:r>
                        </m:num>
                        <m:den>
                          <m:r>
                            <a:rPr lang="en-US" sz="4800" b="0" i="1" dirty="0" smtClean="0">
                              <a:solidFill>
                                <a:srgbClr val="FF0000"/>
                              </a:solidFill>
                              <a:latin typeface="Cambria Math" panose="02040503050406030204" pitchFamily="18" charset="0"/>
                              <a:ea typeface="Cambria" panose="02040503050406030204" pitchFamily="18" charset="0"/>
                              <a:cs typeface="Arial" panose="020B0604020202020204" pitchFamily="34" charset="0"/>
                            </a:rPr>
                            <m:t>2</m:t>
                          </m:r>
                        </m:den>
                      </m:f>
                      <m:r>
                        <m:rPr>
                          <m:sty m:val="p"/>
                        </m:rPr>
                        <a:rPr kumimoji="0" lang="en-US" sz="4800" b="0" i="1" u="none" strike="noStrike" kern="1200" cap="none" spc="0" normalizeH="0" baseline="0" noProof="0">
                          <a:ln>
                            <a:noFill/>
                          </a:ln>
                          <a:solidFill>
                            <a:srgbClr val="FF0000"/>
                          </a:solidFill>
                          <a:effectLst/>
                          <a:uLnTx/>
                          <a:uFillTx/>
                          <a:latin typeface="Cambria Math" panose="02040503050406030204" pitchFamily="18" charset="0"/>
                        </a:rPr>
                        <m:t>R</m:t>
                      </m:r>
                      <m:sSubSup>
                        <m:sSubSupPr>
                          <m:ctrlPr>
                            <a:rPr kumimoji="0" lang="en-US" sz="4800" b="0" i="1" u="none" strike="noStrike" kern="1200" cap="none" spc="0" normalizeH="0" baseline="0" noProof="0">
                              <a:ln>
                                <a:noFill/>
                              </a:ln>
                              <a:solidFill>
                                <a:srgbClr val="FF0000"/>
                              </a:solidFill>
                              <a:effectLst/>
                              <a:uLnTx/>
                              <a:uFillTx/>
                              <a:latin typeface="Cambria Math" panose="02040503050406030204" pitchFamily="18" charset="0"/>
                            </a:rPr>
                          </m:ctrlPr>
                        </m:sSubSupPr>
                        <m:e>
                          <m:r>
                            <m:rPr>
                              <m:nor/>
                            </m:rPr>
                            <a:rPr kumimoji="0" lang="en-US" sz="48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I</m:t>
                          </m:r>
                        </m:e>
                        <m:sub>
                          <m:r>
                            <a:rPr kumimoji="0" lang="en-US" sz="4800" b="0" i="0" u="none" strike="noStrike" kern="1200" cap="none" spc="0" normalizeH="0" baseline="0" noProof="0">
                              <a:ln>
                                <a:noFill/>
                              </a:ln>
                              <a:solidFill>
                                <a:srgbClr val="FF0000"/>
                              </a:solidFill>
                              <a:effectLst/>
                              <a:uLnTx/>
                              <a:uFillTx/>
                              <a:latin typeface="Cambria Math" panose="02040503050406030204" pitchFamily="18" charset="0"/>
                            </a:rPr>
                            <m:t>0</m:t>
                          </m:r>
                        </m:sub>
                        <m:sup>
                          <m:r>
                            <a:rPr kumimoji="0" lang="en-US" sz="4800" b="0" i="0" u="none" strike="noStrike" kern="1200" cap="none" spc="0" normalizeH="0" baseline="0" noProof="0">
                              <a:ln>
                                <a:noFill/>
                              </a:ln>
                              <a:solidFill>
                                <a:srgbClr val="FF0000"/>
                              </a:solidFill>
                              <a:effectLst/>
                              <a:uLnTx/>
                              <a:uFillTx/>
                              <a:latin typeface="Cambria Math" panose="02040503050406030204" pitchFamily="18" charset="0"/>
                            </a:rPr>
                            <m:t>2</m:t>
                          </m:r>
                        </m:sup>
                      </m:sSubSup>
                    </m:oMath>
                  </a14:m>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26" name="Object 13">
                  <a:extLst>
                    <a:ext uri="{FF2B5EF4-FFF2-40B4-BE49-F238E27FC236}">
                      <a16:creationId xmlns:a16="http://schemas.microsoft.com/office/drawing/2014/main" id="{86924C38-A4DE-447B-909C-EDD37A95C324}"/>
                    </a:ext>
                  </a:extLst>
                </p:cNvPr>
                <p:cNvSpPr txBox="1">
                  <a:spLocks noRot="1" noChangeAspect="1" noMove="1" noResize="1" noEditPoints="1" noAdjustHandles="1" noChangeArrowheads="1" noChangeShapeType="1" noTextEdit="1"/>
                </p:cNvSpPr>
                <p:nvPr/>
              </p:nvSpPr>
              <p:spPr bwMode="auto">
                <a:xfrm>
                  <a:off x="2520472" y="3638030"/>
                  <a:ext cx="1227138" cy="479425"/>
                </a:xfrm>
                <a:prstGeom prst="rect">
                  <a:avLst/>
                </a:prstGeom>
                <a:blipFill>
                  <a:blip r:embed="rId11"/>
                  <a:stretch>
                    <a:fillRect l="-10575"/>
                  </a:stretch>
                </a:blipFill>
                <a:ln>
                  <a:noFill/>
                </a:ln>
                <a:effectLst/>
              </p:spPr>
              <p:txBody>
                <a:bodyPr/>
                <a:lstStyle/>
                <a:p>
                  <a:r>
                    <a:rPr lang="en-US">
                      <a:noFill/>
                    </a:rPr>
                    <a:t> </a:t>
                  </a:r>
                </a:p>
              </p:txBody>
            </p:sp>
          </mc:Fallback>
        </mc:AlternateContent>
      </p:grpSp>
    </p:spTree>
    <p:extLst>
      <p:ext uri="{BB962C8B-B14F-4D97-AF65-F5344CB8AC3E}">
        <p14:creationId xmlns:p14="http://schemas.microsoft.com/office/powerpoint/2010/main" val="4174482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6 fb Tran Phu"/>
          <p:cNvSpPr/>
          <p:nvPr/>
        </p:nvSpPr>
        <p:spPr>
          <a:xfrm>
            <a:off x="6135067" y="-115383"/>
            <a:ext cx="10083238" cy="1393320"/>
          </a:xfrm>
          <a:custGeom>
            <a:avLst/>
            <a:gdLst/>
            <a:ahLst/>
            <a:cxnLst/>
            <a:rect l="l" t="t" r="r" b="b"/>
            <a:pathLst>
              <a:path w="10083238" h="1393320">
                <a:moveTo>
                  <a:pt x="0" y="0"/>
                </a:moveTo>
                <a:lnTo>
                  <a:pt x="10083239" y="0"/>
                </a:lnTo>
                <a:lnTo>
                  <a:pt x="10083239" y="1393320"/>
                </a:lnTo>
                <a:lnTo>
                  <a:pt x="0" y="13933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descr="n26 fb Tran Phu"/>
          <p:cNvSpPr/>
          <p:nvPr/>
        </p:nvSpPr>
        <p:spPr>
          <a:xfrm rot="-10800000">
            <a:off x="11965079" y="9011630"/>
            <a:ext cx="8506453" cy="1905171"/>
          </a:xfrm>
          <a:custGeom>
            <a:avLst/>
            <a:gdLst/>
            <a:ahLst/>
            <a:cxnLst/>
            <a:rect l="l" t="t" r="r" b="b"/>
            <a:pathLst>
              <a:path w="8506453" h="1905171">
                <a:moveTo>
                  <a:pt x="0" y="0"/>
                </a:moveTo>
                <a:lnTo>
                  <a:pt x="8506453" y="0"/>
                </a:lnTo>
                <a:lnTo>
                  <a:pt x="8506453" y="1905171"/>
                </a:lnTo>
                <a:lnTo>
                  <a:pt x="0" y="1905171"/>
                </a:lnTo>
                <a:lnTo>
                  <a:pt x="0" y="0"/>
                </a:lnTo>
                <a:close/>
              </a:path>
            </a:pathLst>
          </a:custGeom>
          <a:blipFill>
            <a:blip r:embed="rId2">
              <a:extLst>
                <a:ext uri="{96DAC541-7B7A-43D3-8B79-37D633B846F1}">
                  <asvg:svgBlip xmlns:asvg="http://schemas.microsoft.com/office/drawing/2016/SVG/main" xmlns="" r:embed="rId3"/>
                </a:ext>
              </a:extLst>
            </a:blip>
            <a:stretch>
              <a:fillRect l="-62081"/>
            </a:stretch>
          </a:blipFill>
        </p:spPr>
        <p:txBody>
          <a:bodyPr/>
          <a:lstStyle/>
          <a:p>
            <a:endParaRPr lang="en-US"/>
          </a:p>
        </p:txBody>
      </p:sp>
      <p:grpSp>
        <p:nvGrpSpPr>
          <p:cNvPr id="71" name="Group 4" descr="n26 fb Tran Phu">
            <a:extLst>
              <a:ext uri="{FF2B5EF4-FFF2-40B4-BE49-F238E27FC236}">
                <a16:creationId xmlns:a16="http://schemas.microsoft.com/office/drawing/2014/main" xmlns="" id="{8F62B309-2798-44DF-AED8-66C8F55DD572}"/>
              </a:ext>
            </a:extLst>
          </p:cNvPr>
          <p:cNvGrpSpPr/>
          <p:nvPr/>
        </p:nvGrpSpPr>
        <p:grpSpPr>
          <a:xfrm>
            <a:off x="1339609" y="8881989"/>
            <a:ext cx="2028997" cy="288174"/>
            <a:chOff x="0" y="0"/>
            <a:chExt cx="5516880" cy="1183640"/>
          </a:xfrm>
        </p:grpSpPr>
        <p:sp>
          <p:nvSpPr>
            <p:cNvPr id="72" name="Freeform 5">
              <a:extLst>
                <a:ext uri="{FF2B5EF4-FFF2-40B4-BE49-F238E27FC236}">
                  <a16:creationId xmlns:a16="http://schemas.microsoft.com/office/drawing/2014/main" xmlns="" id="{1E62CD42-9430-4F55-88F9-0607290C383E}"/>
                </a:ext>
              </a:extLst>
            </p:cNvPr>
            <p:cNvSpPr/>
            <p:nvPr/>
          </p:nvSpPr>
          <p:spPr>
            <a:xfrm>
              <a:off x="50800" y="49530"/>
              <a:ext cx="5415280" cy="1099820"/>
            </a:xfrm>
            <a:custGeom>
              <a:avLst/>
              <a:gdLst/>
              <a:ahLst/>
              <a:cxnLst/>
              <a:rect l="l" t="t" r="r" b="b"/>
              <a:pathLst>
                <a:path w="5415280" h="1099820">
                  <a:moveTo>
                    <a:pt x="0" y="925830"/>
                  </a:moveTo>
                  <a:cubicBezTo>
                    <a:pt x="40640" y="629920"/>
                    <a:pt x="35560" y="557530"/>
                    <a:pt x="48260" y="472440"/>
                  </a:cubicBezTo>
                  <a:cubicBezTo>
                    <a:pt x="63500" y="367030"/>
                    <a:pt x="71120" y="204470"/>
                    <a:pt x="127000" y="124460"/>
                  </a:cubicBezTo>
                  <a:cubicBezTo>
                    <a:pt x="172720" y="59690"/>
                    <a:pt x="261620" y="2540"/>
                    <a:pt x="321310" y="1270"/>
                  </a:cubicBezTo>
                  <a:cubicBezTo>
                    <a:pt x="372110" y="0"/>
                    <a:pt x="410210" y="34290"/>
                    <a:pt x="462280" y="78740"/>
                  </a:cubicBezTo>
                  <a:cubicBezTo>
                    <a:pt x="561340" y="161290"/>
                    <a:pt x="694690" y="386080"/>
                    <a:pt x="817880" y="519430"/>
                  </a:cubicBezTo>
                  <a:cubicBezTo>
                    <a:pt x="932180" y="642620"/>
                    <a:pt x="1084580" y="786130"/>
                    <a:pt x="1172210" y="852170"/>
                  </a:cubicBezTo>
                  <a:cubicBezTo>
                    <a:pt x="1217930" y="886460"/>
                    <a:pt x="1235710" y="923290"/>
                    <a:pt x="1285240" y="918210"/>
                  </a:cubicBezTo>
                  <a:cubicBezTo>
                    <a:pt x="1402080" y="906780"/>
                    <a:pt x="1704340" y="500380"/>
                    <a:pt x="1830070" y="429260"/>
                  </a:cubicBezTo>
                  <a:cubicBezTo>
                    <a:pt x="1884680" y="398780"/>
                    <a:pt x="1912620" y="393700"/>
                    <a:pt x="1960880" y="388620"/>
                  </a:cubicBezTo>
                  <a:cubicBezTo>
                    <a:pt x="2018030" y="382270"/>
                    <a:pt x="2095500" y="386080"/>
                    <a:pt x="2152650" y="405130"/>
                  </a:cubicBezTo>
                  <a:cubicBezTo>
                    <a:pt x="2207260" y="424180"/>
                    <a:pt x="2251710" y="462280"/>
                    <a:pt x="2301240" y="499110"/>
                  </a:cubicBezTo>
                  <a:cubicBezTo>
                    <a:pt x="2355850" y="539750"/>
                    <a:pt x="2410460" y="601980"/>
                    <a:pt x="2462530" y="640080"/>
                  </a:cubicBezTo>
                  <a:cubicBezTo>
                    <a:pt x="2505710" y="671830"/>
                    <a:pt x="2543810" y="695960"/>
                    <a:pt x="2586990" y="717550"/>
                  </a:cubicBezTo>
                  <a:cubicBezTo>
                    <a:pt x="2630170" y="737870"/>
                    <a:pt x="2677160" y="753110"/>
                    <a:pt x="2724150" y="765810"/>
                  </a:cubicBezTo>
                  <a:cubicBezTo>
                    <a:pt x="2769870" y="778510"/>
                    <a:pt x="2799080" y="784860"/>
                    <a:pt x="2865120" y="791210"/>
                  </a:cubicBezTo>
                  <a:cubicBezTo>
                    <a:pt x="3012440" y="805180"/>
                    <a:pt x="3321050" y="789940"/>
                    <a:pt x="3587750" y="796290"/>
                  </a:cubicBezTo>
                  <a:cubicBezTo>
                    <a:pt x="3917950" y="803910"/>
                    <a:pt x="4378960" y="831850"/>
                    <a:pt x="4696460" y="839470"/>
                  </a:cubicBezTo>
                  <a:cubicBezTo>
                    <a:pt x="4933950" y="844550"/>
                    <a:pt x="5224780" y="828040"/>
                    <a:pt x="5321300" y="844550"/>
                  </a:cubicBezTo>
                  <a:cubicBezTo>
                    <a:pt x="5351780" y="849630"/>
                    <a:pt x="5364480" y="854710"/>
                    <a:pt x="5378450" y="863600"/>
                  </a:cubicBezTo>
                  <a:cubicBezTo>
                    <a:pt x="5388610" y="869950"/>
                    <a:pt x="5393690" y="876300"/>
                    <a:pt x="5400040" y="886460"/>
                  </a:cubicBezTo>
                  <a:cubicBezTo>
                    <a:pt x="5407660" y="900430"/>
                    <a:pt x="5415280" y="928370"/>
                    <a:pt x="5415280" y="944880"/>
                  </a:cubicBezTo>
                  <a:cubicBezTo>
                    <a:pt x="5415280" y="956310"/>
                    <a:pt x="5414010" y="963930"/>
                    <a:pt x="5408930" y="974090"/>
                  </a:cubicBezTo>
                  <a:cubicBezTo>
                    <a:pt x="5401310" y="988060"/>
                    <a:pt x="5386070" y="1009650"/>
                    <a:pt x="5369560" y="1019810"/>
                  </a:cubicBezTo>
                  <a:cubicBezTo>
                    <a:pt x="5353050" y="1029970"/>
                    <a:pt x="5328920" y="1035050"/>
                    <a:pt x="5309870" y="1032510"/>
                  </a:cubicBezTo>
                  <a:cubicBezTo>
                    <a:pt x="5290820" y="1029970"/>
                    <a:pt x="5269230" y="1017270"/>
                    <a:pt x="5256530" y="1007110"/>
                  </a:cubicBezTo>
                  <a:cubicBezTo>
                    <a:pt x="5247640" y="999490"/>
                    <a:pt x="5242560" y="993140"/>
                    <a:pt x="5237480" y="982980"/>
                  </a:cubicBezTo>
                  <a:cubicBezTo>
                    <a:pt x="5231130" y="967740"/>
                    <a:pt x="5224780" y="942340"/>
                    <a:pt x="5228590" y="923290"/>
                  </a:cubicBezTo>
                  <a:cubicBezTo>
                    <a:pt x="5232400" y="904240"/>
                    <a:pt x="5242560" y="882650"/>
                    <a:pt x="5256530" y="869950"/>
                  </a:cubicBezTo>
                  <a:cubicBezTo>
                    <a:pt x="5270500" y="857250"/>
                    <a:pt x="5292090" y="847090"/>
                    <a:pt x="5311140" y="844550"/>
                  </a:cubicBezTo>
                  <a:cubicBezTo>
                    <a:pt x="5330190" y="842010"/>
                    <a:pt x="5354320" y="848360"/>
                    <a:pt x="5370830" y="858520"/>
                  </a:cubicBezTo>
                  <a:cubicBezTo>
                    <a:pt x="5387340" y="868680"/>
                    <a:pt x="5401310" y="890270"/>
                    <a:pt x="5408930" y="904240"/>
                  </a:cubicBezTo>
                  <a:cubicBezTo>
                    <a:pt x="5414010" y="914400"/>
                    <a:pt x="5415280" y="924560"/>
                    <a:pt x="5415280" y="934720"/>
                  </a:cubicBezTo>
                  <a:cubicBezTo>
                    <a:pt x="5415280" y="944880"/>
                    <a:pt x="5415280" y="953770"/>
                    <a:pt x="5411470" y="965200"/>
                  </a:cubicBezTo>
                  <a:cubicBezTo>
                    <a:pt x="5405120" y="980440"/>
                    <a:pt x="5392420" y="1003300"/>
                    <a:pt x="5377180" y="1014730"/>
                  </a:cubicBezTo>
                  <a:cubicBezTo>
                    <a:pt x="5361940" y="1026160"/>
                    <a:pt x="5353050" y="1027430"/>
                    <a:pt x="5320030" y="1032510"/>
                  </a:cubicBezTo>
                  <a:cubicBezTo>
                    <a:pt x="5158740" y="1055370"/>
                    <a:pt x="4245610" y="1007110"/>
                    <a:pt x="3845560" y="1005840"/>
                  </a:cubicBezTo>
                  <a:cubicBezTo>
                    <a:pt x="3571240" y="1005840"/>
                    <a:pt x="3338830" y="1018540"/>
                    <a:pt x="3150870" y="1016000"/>
                  </a:cubicBezTo>
                  <a:cubicBezTo>
                    <a:pt x="3023870" y="1014730"/>
                    <a:pt x="2919730" y="1014730"/>
                    <a:pt x="2829560" y="1002030"/>
                  </a:cubicBezTo>
                  <a:cubicBezTo>
                    <a:pt x="2762250" y="993140"/>
                    <a:pt x="2712720" y="977900"/>
                    <a:pt x="2654300" y="960120"/>
                  </a:cubicBezTo>
                  <a:cubicBezTo>
                    <a:pt x="2594610" y="942340"/>
                    <a:pt x="2531110" y="922020"/>
                    <a:pt x="2476500" y="894080"/>
                  </a:cubicBezTo>
                  <a:cubicBezTo>
                    <a:pt x="2423160" y="867410"/>
                    <a:pt x="2376170" y="834390"/>
                    <a:pt x="2327910" y="798830"/>
                  </a:cubicBezTo>
                  <a:cubicBezTo>
                    <a:pt x="2277110" y="762000"/>
                    <a:pt x="2227580" y="709930"/>
                    <a:pt x="2176780" y="675640"/>
                  </a:cubicBezTo>
                  <a:cubicBezTo>
                    <a:pt x="2131060" y="643890"/>
                    <a:pt x="2084070" y="604520"/>
                    <a:pt x="2037080" y="596900"/>
                  </a:cubicBezTo>
                  <a:cubicBezTo>
                    <a:pt x="1995170" y="589280"/>
                    <a:pt x="1953260" y="598170"/>
                    <a:pt x="1908810" y="619760"/>
                  </a:cubicBezTo>
                  <a:cubicBezTo>
                    <a:pt x="1842770" y="650240"/>
                    <a:pt x="1761490" y="740410"/>
                    <a:pt x="1697990" y="798830"/>
                  </a:cubicBezTo>
                  <a:cubicBezTo>
                    <a:pt x="1643380" y="849630"/>
                    <a:pt x="1604010" y="901700"/>
                    <a:pt x="1549400" y="948690"/>
                  </a:cubicBezTo>
                  <a:cubicBezTo>
                    <a:pt x="1492250" y="996950"/>
                    <a:pt x="1426210" y="1065530"/>
                    <a:pt x="1358900" y="1083310"/>
                  </a:cubicBezTo>
                  <a:cubicBezTo>
                    <a:pt x="1295400" y="1099820"/>
                    <a:pt x="1212850" y="1082040"/>
                    <a:pt x="1158240" y="1061720"/>
                  </a:cubicBezTo>
                  <a:cubicBezTo>
                    <a:pt x="1113790" y="1045210"/>
                    <a:pt x="1094740" y="1023620"/>
                    <a:pt x="1049020" y="988060"/>
                  </a:cubicBezTo>
                  <a:cubicBezTo>
                    <a:pt x="958850" y="916940"/>
                    <a:pt x="777240" y="749300"/>
                    <a:pt x="671830" y="640080"/>
                  </a:cubicBezTo>
                  <a:cubicBezTo>
                    <a:pt x="588010" y="552450"/>
                    <a:pt x="519430" y="472440"/>
                    <a:pt x="459740" y="389890"/>
                  </a:cubicBezTo>
                  <a:cubicBezTo>
                    <a:pt x="407670" y="317500"/>
                    <a:pt x="361950" y="173990"/>
                    <a:pt x="330200" y="175260"/>
                  </a:cubicBezTo>
                  <a:cubicBezTo>
                    <a:pt x="308610" y="176530"/>
                    <a:pt x="293370" y="241300"/>
                    <a:pt x="279400" y="283210"/>
                  </a:cubicBezTo>
                  <a:cubicBezTo>
                    <a:pt x="261620" y="339090"/>
                    <a:pt x="247650" y="411480"/>
                    <a:pt x="238760" y="482600"/>
                  </a:cubicBezTo>
                  <a:cubicBezTo>
                    <a:pt x="229870" y="561340"/>
                    <a:pt x="236220" y="650240"/>
                    <a:pt x="228600" y="732790"/>
                  </a:cubicBezTo>
                  <a:cubicBezTo>
                    <a:pt x="220980" y="815340"/>
                    <a:pt x="218440" y="925830"/>
                    <a:pt x="195580" y="976630"/>
                  </a:cubicBezTo>
                  <a:cubicBezTo>
                    <a:pt x="182880" y="1004570"/>
                    <a:pt x="167640" y="1021080"/>
                    <a:pt x="147320" y="1031240"/>
                  </a:cubicBezTo>
                  <a:cubicBezTo>
                    <a:pt x="127000" y="1041400"/>
                    <a:pt x="96520" y="1045210"/>
                    <a:pt x="74930" y="1038860"/>
                  </a:cubicBezTo>
                  <a:cubicBezTo>
                    <a:pt x="53340" y="1032510"/>
                    <a:pt x="27940" y="1014730"/>
                    <a:pt x="15240" y="995680"/>
                  </a:cubicBezTo>
                  <a:cubicBezTo>
                    <a:pt x="2540" y="976630"/>
                    <a:pt x="0" y="925830"/>
                    <a:pt x="0" y="925830"/>
                  </a:cubicBezTo>
                </a:path>
              </a:pathLst>
            </a:custGeom>
            <a:solidFill>
              <a:srgbClr val="3D03AF"/>
            </a:solidFill>
            <a:ln cap="sq">
              <a:noFill/>
              <a:prstDash val="solid"/>
              <a:miter/>
            </a:ln>
          </p:spPr>
          <p:txBody>
            <a:bodyPr/>
            <a:lstStyle/>
            <a:p>
              <a:endParaRPr lang="en-US"/>
            </a:p>
          </p:txBody>
        </p:sp>
      </p:grpSp>
      <p:sp>
        <p:nvSpPr>
          <p:cNvPr id="73" name="Freeform 6" descr="n26 fb Tran Phu">
            <a:extLst>
              <a:ext uri="{FF2B5EF4-FFF2-40B4-BE49-F238E27FC236}">
                <a16:creationId xmlns:a16="http://schemas.microsoft.com/office/drawing/2014/main" xmlns="" id="{CC916942-B345-42AB-A04B-B111290C9A2B}"/>
              </a:ext>
            </a:extLst>
          </p:cNvPr>
          <p:cNvSpPr/>
          <p:nvPr/>
        </p:nvSpPr>
        <p:spPr>
          <a:xfrm rot="-726046" flipH="1">
            <a:off x="1161078" y="5561899"/>
            <a:ext cx="1356229" cy="3505050"/>
          </a:xfrm>
          <a:custGeom>
            <a:avLst/>
            <a:gdLst/>
            <a:ahLst/>
            <a:cxnLst/>
            <a:rect l="l" t="t" r="r" b="b"/>
            <a:pathLst>
              <a:path w="2363305" h="8440374">
                <a:moveTo>
                  <a:pt x="2363305" y="0"/>
                </a:moveTo>
                <a:lnTo>
                  <a:pt x="0" y="0"/>
                </a:lnTo>
                <a:lnTo>
                  <a:pt x="0" y="8440374"/>
                </a:lnTo>
                <a:lnTo>
                  <a:pt x="2363305" y="8440374"/>
                </a:lnTo>
                <a:lnTo>
                  <a:pt x="2363305"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4" name="Cloud 73" descr="n26 fb Tran Phu">
            <a:extLst>
              <a:ext uri="{FF2B5EF4-FFF2-40B4-BE49-F238E27FC236}">
                <a16:creationId xmlns:a16="http://schemas.microsoft.com/office/drawing/2014/main" xmlns="" id="{FCD40A06-ADA5-4BBD-98FA-ADB2DC3BF36E}"/>
              </a:ext>
            </a:extLst>
          </p:cNvPr>
          <p:cNvSpPr/>
          <p:nvPr/>
        </p:nvSpPr>
        <p:spPr>
          <a:xfrm>
            <a:off x="3728472" y="24245"/>
            <a:ext cx="12005547" cy="5702426"/>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mbria" panose="02040503050406030204" pitchFamily="18" charset="0"/>
                <a:ea typeface="Cambria" panose="02040503050406030204" pitchFamily="18" charset="0"/>
              </a:rPr>
              <a:t>So </a:t>
            </a:r>
            <a:r>
              <a:rPr lang="en-US" sz="5400" dirty="0" err="1">
                <a:solidFill>
                  <a:srgbClr val="002060"/>
                </a:solidFill>
                <a:latin typeface="Cambria" panose="02040503050406030204" pitchFamily="18" charset="0"/>
                <a:ea typeface="Cambria" panose="02040503050406030204" pitchFamily="18" charset="0"/>
              </a:rPr>
              <a:t>sánh</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công</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suất</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tỏa</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nhiệt</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trung</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bình</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với</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công</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suất</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cực</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đại</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của</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dòng</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điện</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xoay</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chiều</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hình</a:t>
            </a:r>
            <a:r>
              <a:rPr lang="en-US" sz="5400" dirty="0">
                <a:solidFill>
                  <a:srgbClr val="002060"/>
                </a:solidFill>
                <a:latin typeface="Cambria" panose="02040503050406030204" pitchFamily="18" charset="0"/>
                <a:ea typeface="Cambria" panose="02040503050406030204" pitchFamily="18" charset="0"/>
              </a:rPr>
              <a:t> sin </a:t>
            </a:r>
            <a:r>
              <a:rPr lang="en-US" sz="5400" dirty="0" err="1">
                <a:solidFill>
                  <a:srgbClr val="002060"/>
                </a:solidFill>
                <a:latin typeface="Cambria" panose="02040503050406030204" pitchFamily="18" charset="0"/>
                <a:ea typeface="Cambria" panose="02040503050406030204" pitchFamily="18" charset="0"/>
              </a:rPr>
              <a:t>chạy</a:t>
            </a:r>
            <a:r>
              <a:rPr lang="en-US" sz="5400" dirty="0">
                <a:solidFill>
                  <a:srgbClr val="002060"/>
                </a:solidFill>
                <a:latin typeface="Cambria" panose="02040503050406030204" pitchFamily="18" charset="0"/>
                <a:ea typeface="Cambria" panose="02040503050406030204" pitchFamily="18" charset="0"/>
              </a:rPr>
              <a:t> qua </a:t>
            </a:r>
            <a:r>
              <a:rPr lang="en-US" sz="5400" dirty="0" err="1">
                <a:solidFill>
                  <a:srgbClr val="002060"/>
                </a:solidFill>
                <a:latin typeface="Cambria" panose="02040503050406030204" pitchFamily="18" charset="0"/>
                <a:ea typeface="Cambria" panose="02040503050406030204" pitchFamily="18" charset="0"/>
              </a:rPr>
              <a:t>điện</a:t>
            </a:r>
            <a:r>
              <a:rPr lang="en-US" sz="5400" dirty="0">
                <a:solidFill>
                  <a:srgbClr val="002060"/>
                </a:solidFill>
                <a:latin typeface="Cambria" panose="02040503050406030204" pitchFamily="18" charset="0"/>
                <a:ea typeface="Cambria" panose="02040503050406030204" pitchFamily="18" charset="0"/>
              </a:rPr>
              <a:t> </a:t>
            </a:r>
            <a:r>
              <a:rPr lang="en-US" sz="5400" dirty="0" err="1">
                <a:solidFill>
                  <a:srgbClr val="002060"/>
                </a:solidFill>
                <a:latin typeface="Cambria" panose="02040503050406030204" pitchFamily="18" charset="0"/>
                <a:ea typeface="Cambria" panose="02040503050406030204" pitchFamily="18" charset="0"/>
              </a:rPr>
              <a:t>trở</a:t>
            </a:r>
            <a:r>
              <a:rPr lang="en-US" sz="5400" dirty="0">
                <a:solidFill>
                  <a:srgbClr val="002060"/>
                </a:solidFill>
                <a:latin typeface="Cambria" panose="02040503050406030204" pitchFamily="18" charset="0"/>
                <a:ea typeface="Cambria" panose="02040503050406030204" pitchFamily="18" charset="0"/>
              </a:rPr>
              <a:t> R.</a:t>
            </a:r>
          </a:p>
        </p:txBody>
      </p:sp>
      <p:sp>
        <p:nvSpPr>
          <p:cNvPr id="6" name="TextBox 7" descr="n26 fb Tran Phu">
            <a:extLst>
              <a:ext uri="{FF2B5EF4-FFF2-40B4-BE49-F238E27FC236}">
                <a16:creationId xmlns:a16="http://schemas.microsoft.com/office/drawing/2014/main" xmlns="" id="{C3027826-B8CE-70B4-C1FB-238917FC4C7B}"/>
              </a:ext>
            </a:extLst>
          </p:cNvPr>
          <p:cNvSpPr txBox="1"/>
          <p:nvPr/>
        </p:nvSpPr>
        <p:spPr>
          <a:xfrm>
            <a:off x="3763108" y="7314424"/>
            <a:ext cx="13166600" cy="2000548"/>
          </a:xfrm>
          <a:prstGeom prst="rect">
            <a:avLst/>
          </a:prstGeom>
          <a:solidFill>
            <a:schemeClr val="tx2">
              <a:lumMod val="20000"/>
              <a:lumOff val="80000"/>
            </a:schemeClr>
          </a:solidFill>
        </p:spPr>
        <p:txBody>
          <a:bodyPr wrap="square" lIns="0" tIns="0" rIns="0" bIns="0" rtlCol="0" anchor="t">
            <a:spAutoFit/>
          </a:bodyPr>
          <a:lstStyle/>
          <a:p>
            <a:pPr algn="ctr">
              <a:lnSpc>
                <a:spcPts val="5179"/>
              </a:lnSpc>
              <a:spcBef>
                <a:spcPct val="0"/>
              </a:spcBef>
            </a:pPr>
            <a:r>
              <a:rPr lang="en-US" sz="4400" dirty="0" err="1">
                <a:solidFill>
                  <a:srgbClr val="000000"/>
                </a:solidFill>
                <a:latin typeface="Cambria" panose="02040503050406030204" pitchFamily="18" charset="0"/>
                <a:ea typeface="Cambria" panose="02040503050406030204" pitchFamily="18" charset="0"/>
              </a:rPr>
              <a:t>Công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suất</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tỏa</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nhiệt</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trung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bình</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của</a:t>
            </a:r>
            <a:r>
              <a:rPr lang="en-US" sz="4400" dirty="0">
                <a:solidFill>
                  <a:srgbClr val="000000"/>
                </a:solidFill>
                <a:latin typeface="Cambria" panose="02040503050406030204" pitchFamily="18" charset="0"/>
                <a:ea typeface="Cambria" panose="02040503050406030204" pitchFamily="18" charset="0"/>
              </a:rPr>
              <a:t>  DĐXC </a:t>
            </a:r>
            <a:r>
              <a:rPr lang="en-US" sz="4400" dirty="0" err="1">
                <a:solidFill>
                  <a:srgbClr val="000000"/>
                </a:solidFill>
                <a:latin typeface="Cambria" panose="02040503050406030204" pitchFamily="18" charset="0"/>
                <a:ea typeface="Cambria" panose="02040503050406030204" pitchFamily="18" charset="0"/>
              </a:rPr>
              <a:t>hình</a:t>
            </a:r>
            <a:r>
              <a:rPr lang="en-US" sz="4400" dirty="0">
                <a:solidFill>
                  <a:srgbClr val="000000"/>
                </a:solidFill>
                <a:latin typeface="Cambria" panose="02040503050406030204" pitchFamily="18" charset="0"/>
                <a:ea typeface="Cambria" panose="02040503050406030204" pitchFamily="18" charset="0"/>
              </a:rPr>
              <a:t> sin </a:t>
            </a:r>
            <a:r>
              <a:rPr lang="en-US" sz="4400" dirty="0" err="1">
                <a:solidFill>
                  <a:srgbClr val="000000"/>
                </a:solidFill>
                <a:latin typeface="Cambria" panose="02040503050406030204" pitchFamily="18" charset="0"/>
                <a:ea typeface="Cambria" panose="02040503050406030204" pitchFamily="18" charset="0"/>
              </a:rPr>
              <a:t>trên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điện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trở</a:t>
            </a:r>
            <a:r>
              <a:rPr lang="en-US" sz="4400" dirty="0">
                <a:solidFill>
                  <a:srgbClr val="000000"/>
                </a:solidFill>
                <a:latin typeface="Cambria" panose="02040503050406030204" pitchFamily="18" charset="0"/>
                <a:ea typeface="Cambria" panose="02040503050406030204" pitchFamily="18" charset="0"/>
              </a:rPr>
              <a:t> R </a:t>
            </a:r>
            <a:r>
              <a:rPr lang="en-US" sz="4400" dirty="0" err="1">
                <a:solidFill>
                  <a:srgbClr val="FF0000"/>
                </a:solidFill>
                <a:latin typeface="Cambria" panose="02040503050406030204" pitchFamily="18" charset="0"/>
                <a:ea typeface="Cambria" panose="02040503050406030204" pitchFamily="18" charset="0"/>
              </a:rPr>
              <a:t>bằng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một</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nửa</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công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suất</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cực</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đại</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của</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dòng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điện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này</a:t>
            </a:r>
            <a:r>
              <a:rPr lang="en-US" sz="4400" dirty="0">
                <a:solidFill>
                  <a:srgbClr val="000000"/>
                </a:solidFill>
                <a:latin typeface="Cambria" panose="02040503050406030204" pitchFamily="18" charset="0"/>
                <a:ea typeface="Cambria" panose="02040503050406030204" pitchFamily="18" charset="0"/>
              </a:rPr>
              <a:t> qua </a:t>
            </a:r>
            <a:r>
              <a:rPr lang="en-US" sz="4400" dirty="0" err="1">
                <a:solidFill>
                  <a:srgbClr val="000000"/>
                </a:solidFill>
                <a:latin typeface="Cambria" panose="02040503050406030204" pitchFamily="18" charset="0"/>
                <a:ea typeface="Cambria" panose="02040503050406030204" pitchFamily="18" charset="0"/>
              </a:rPr>
              <a:t>cùng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điện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trở</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đó</a:t>
            </a:r>
            <a:r>
              <a:rPr lang="en-US" sz="4400" dirty="0">
                <a:solidFill>
                  <a:srgbClr val="000000"/>
                </a:solidFill>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7" name="Object 13" descr="n26 fb Tran Phu">
                <a:extLst>
                  <a:ext uri="{FF2B5EF4-FFF2-40B4-BE49-F238E27FC236}">
                    <a16:creationId xmlns:a16="http://schemas.microsoft.com/office/drawing/2014/main" xmlns="" id="{9E03662A-9BAE-22C7-8290-A121E9C5154D}"/>
                  </a:ext>
                </a:extLst>
              </p:cNvPr>
              <p:cNvSpPr txBox="1"/>
              <p:nvPr/>
            </p:nvSpPr>
            <p:spPr bwMode="auto">
              <a:xfrm>
                <a:off x="5748895" y="6057900"/>
                <a:ext cx="2556906" cy="1844646"/>
              </a:xfrm>
              <a:prstGeom prst="rect">
                <a:avLst/>
              </a:prstGeom>
              <a:noFill/>
              <a:ln>
                <a:noFill/>
              </a:ln>
              <a:effectLst/>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14:m>
                  <m:oMathPara xmlns:m="http://schemas.openxmlformats.org/officeDocument/2006/math">
                    <m:oMathParaPr>
                      <m:jc m:val="left"/>
                    </m:oMathParaPr>
                    <m:oMath xmlns:m="http://schemas.openxmlformats.org/officeDocument/2006/math">
                      <m:sSub>
                        <m:sSubPr>
                          <m:ctrlPr>
                            <a:rPr kumimoji="0" lang="en-US" sz="4800" b="0" i="1" u="none" strike="noStrike" kern="1200" cap="none" spc="0" normalizeH="0" baseline="0" noProof="0" dirty="0" smtClean="0">
                              <a:ln>
                                <a:noFill/>
                              </a:ln>
                              <a:solidFill>
                                <a:srgbClr val="FF0000"/>
                              </a:solidFill>
                              <a:effectLst/>
                              <a:uLnTx/>
                              <a:uFillTx/>
                              <a:latin typeface="Cambria Math" panose="02040503050406030204" pitchFamily="18" charset="0"/>
                              <a:ea typeface="Cambria" panose="02040503050406030204" pitchFamily="18" charset="0"/>
                              <a:cs typeface="Arial" panose="020B0604020202020204" pitchFamily="34" charset="0"/>
                            </a:rPr>
                          </m:ctrlPr>
                        </m:sSubPr>
                        <m:e>
                          <m:r>
                            <m:rPr>
                              <m:nor/>
                            </m:rPr>
                            <a:rPr lang="en-US" sz="4800" dirty="0">
                              <a:solidFill>
                                <a:srgbClr val="FF0000"/>
                              </a:solidFill>
                              <a:latin typeface="Camau" pitchFamily="2" charset="0"/>
                              <a:ea typeface="Cambria" panose="02040503050406030204" pitchFamily="18" charset="0"/>
                              <a:cs typeface="Arial" panose="020B0604020202020204" pitchFamily="34" charset="0"/>
                            </a:rPr>
                            <m:t>P</m:t>
                          </m:r>
                        </m:e>
                        <m:sub>
                          <m:r>
                            <m:rPr>
                              <m:sty m:val="p"/>
                            </m:rPr>
                            <a:rPr kumimoji="0" lang="en-US" sz="4800" b="0" i="0" u="none" strike="noStrike" kern="1200" cap="none" spc="0" normalizeH="0" baseline="0" noProof="0" dirty="0" smtClean="0">
                              <a:ln>
                                <a:noFill/>
                              </a:ln>
                              <a:solidFill>
                                <a:srgbClr val="FF0000"/>
                              </a:solidFill>
                              <a:effectLst/>
                              <a:uLnTx/>
                              <a:uFillTx/>
                              <a:latin typeface="Cambria Math" panose="02040503050406030204" pitchFamily="18" charset="0"/>
                              <a:ea typeface="Cambria" panose="02040503050406030204" pitchFamily="18" charset="0"/>
                              <a:cs typeface="Arial" panose="020B0604020202020204" pitchFamily="34" charset="0"/>
                            </a:rPr>
                            <m:t>max</m:t>
                          </m:r>
                        </m:sub>
                      </m:sSub>
                      <m:r>
                        <m:rPr>
                          <m:nor/>
                        </m:rPr>
                        <a:rPr kumimoji="0" lang="en-US" sz="4800" b="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m:t>
                      </m:r>
                      <m:r>
                        <a:rPr kumimoji="0" lang="en-US" sz="4800" b="0" i="0" u="none" strike="noStrike" kern="1200" cap="none" spc="0" normalizeH="0" baseline="0" noProof="0" smtClean="0">
                          <a:ln>
                            <a:noFill/>
                          </a:ln>
                          <a:solidFill>
                            <a:srgbClr val="FF0000"/>
                          </a:solidFill>
                          <a:effectLst/>
                          <a:uLnTx/>
                          <a:uFillTx/>
                          <a:latin typeface="Cambria Math" panose="02040503050406030204" pitchFamily="18" charset="0"/>
                          <a:cs typeface="Arial" panose="020B0604020202020204" pitchFamily="34" charset="0"/>
                        </a:rPr>
                        <m:t> </m:t>
                      </m:r>
                      <m:r>
                        <m:rPr>
                          <m:sty m:val="p"/>
                        </m:rPr>
                        <a:rPr kumimoji="0" lang="en-US" sz="4800" b="0" i="0" u="none" strike="noStrike" kern="1200" cap="none" spc="0" normalizeH="0" baseline="0" noProof="0">
                          <a:ln>
                            <a:noFill/>
                          </a:ln>
                          <a:solidFill>
                            <a:srgbClr val="FF0000"/>
                          </a:solidFill>
                          <a:effectLst/>
                          <a:uLnTx/>
                          <a:uFillTx/>
                          <a:latin typeface="Cambria Math" panose="02040503050406030204" pitchFamily="18" charset="0"/>
                        </a:rPr>
                        <m:t>R</m:t>
                      </m:r>
                      <m:sSubSup>
                        <m:sSubSupPr>
                          <m:ctrlPr>
                            <a:rPr kumimoji="0" lang="en-US" sz="4800" b="0" i="1" u="none" strike="noStrike" kern="1200" cap="none" spc="0" normalizeH="0" baseline="0" noProof="0">
                              <a:ln>
                                <a:noFill/>
                              </a:ln>
                              <a:solidFill>
                                <a:srgbClr val="FF0000"/>
                              </a:solidFill>
                              <a:effectLst/>
                              <a:uLnTx/>
                              <a:uFillTx/>
                              <a:latin typeface="Cambria Math" panose="02040503050406030204" pitchFamily="18" charset="0"/>
                            </a:rPr>
                          </m:ctrlPr>
                        </m:sSubSupPr>
                        <m:e>
                          <m:r>
                            <m:rPr>
                              <m:nor/>
                            </m:rPr>
                            <a:rPr kumimoji="0" lang="en-US" sz="4800" b="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I</m:t>
                          </m:r>
                        </m:e>
                        <m:sub>
                          <m:r>
                            <a:rPr kumimoji="0" lang="en-US" sz="4800" b="0" i="0" u="none" strike="noStrike" kern="1200" cap="none" spc="0" normalizeH="0" baseline="0" noProof="0">
                              <a:ln>
                                <a:noFill/>
                              </a:ln>
                              <a:solidFill>
                                <a:srgbClr val="FF0000"/>
                              </a:solidFill>
                              <a:effectLst/>
                              <a:uLnTx/>
                              <a:uFillTx/>
                              <a:latin typeface="Cambria Math" panose="02040503050406030204" pitchFamily="18" charset="0"/>
                            </a:rPr>
                            <m:t>0</m:t>
                          </m:r>
                        </m:sub>
                        <m:sup>
                          <m:r>
                            <a:rPr kumimoji="0" lang="en-US" sz="4800" b="0" i="0" u="none" strike="noStrike" kern="1200" cap="none" spc="0" normalizeH="0" baseline="0" noProof="0">
                              <a:ln>
                                <a:noFill/>
                              </a:ln>
                              <a:solidFill>
                                <a:srgbClr val="FF0000"/>
                              </a:solidFill>
                              <a:effectLst/>
                              <a:uLnTx/>
                              <a:uFillTx/>
                              <a:latin typeface="Cambria Math" panose="02040503050406030204" pitchFamily="18" charset="0"/>
                            </a:rPr>
                            <m:t>2</m:t>
                          </m:r>
                        </m:sup>
                      </m:sSubSup>
                    </m:oMath>
                  </m:oMathPara>
                </a14:m>
                <a:endParaRPr kumimoji="0" lang="en-US" sz="48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7" name="Object 13" descr="n26 fb Tran Phu">
                <a:extLst>
                  <a:ext uri="{FF2B5EF4-FFF2-40B4-BE49-F238E27FC236}">
                    <a16:creationId xmlns:a16="http://schemas.microsoft.com/office/drawing/2014/main" id="{9E03662A-9BAE-22C7-8290-A121E9C5154D}"/>
                  </a:ext>
                </a:extLst>
              </p:cNvPr>
              <p:cNvSpPr txBox="1">
                <a:spLocks noRot="1" noChangeAspect="1" noMove="1" noResize="1" noEditPoints="1" noAdjustHandles="1" noChangeArrowheads="1" noChangeShapeType="1" noTextEdit="1"/>
              </p:cNvSpPr>
              <p:nvPr/>
            </p:nvSpPr>
            <p:spPr bwMode="auto">
              <a:xfrm>
                <a:off x="5748895" y="6057900"/>
                <a:ext cx="2556906" cy="1844646"/>
              </a:xfrm>
              <a:prstGeom prst="rect">
                <a:avLst/>
              </a:prstGeom>
              <a:blipFill>
                <a:blip r:embed="rId6"/>
                <a:stretch>
                  <a:fillRect r="-4524"/>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bject 13" descr="n26 fb Tran Phu">
                <a:extLst>
                  <a:ext uri="{FF2B5EF4-FFF2-40B4-BE49-F238E27FC236}">
                    <a16:creationId xmlns:a16="http://schemas.microsoft.com/office/drawing/2014/main" xmlns="" id="{CB589C55-985D-985D-2929-B4EC51DA294F}"/>
                  </a:ext>
                </a:extLst>
              </p:cNvPr>
              <p:cNvSpPr txBox="1"/>
              <p:nvPr/>
            </p:nvSpPr>
            <p:spPr bwMode="auto">
              <a:xfrm>
                <a:off x="9982200" y="6057900"/>
                <a:ext cx="2649586" cy="1844646"/>
              </a:xfrm>
              <a:prstGeom prst="rect">
                <a:avLst/>
              </a:prstGeom>
              <a:noFill/>
              <a:ln>
                <a:noFill/>
              </a:ln>
              <a:effectLst/>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u="none" strike="noStrike" kern="1200" cap="none" spc="0" normalizeH="0" baseline="0" noProof="0" dirty="0">
                    <a:ln>
                      <a:noFill/>
                    </a:ln>
                    <a:solidFill>
                      <a:srgbClr val="FF0000"/>
                    </a:solidFill>
                    <a:effectLst/>
                    <a:uLnTx/>
                    <a:uFillTx/>
                    <a:latin typeface="Camau" pitchFamily="2" charset="0"/>
                    <a:ea typeface="Cambria" panose="02040503050406030204" pitchFamily="18" charset="0"/>
                    <a:cs typeface="Arial" panose="020B0604020202020204" pitchFamily="34" charset="0"/>
                  </a:rPr>
                  <a:t>P</a:t>
                </a:r>
                <a:r>
                  <a:rPr kumimoji="0" lang="en-US" sz="4800" b="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r>
                      <m:rPr>
                        <m:nor/>
                      </m:rPr>
                      <a:rPr kumimoji="0" lang="en-US" sz="4800" b="0"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m:t>
                    </m:r>
                    <m:r>
                      <a:rPr kumimoji="0" lang="en-US" sz="4800" b="0" i="1" u="none" strike="noStrike" kern="1200" cap="none" spc="0" normalizeH="0" baseline="0" noProof="0" smtClean="0">
                        <a:ln>
                          <a:noFill/>
                        </a:ln>
                        <a:solidFill>
                          <a:srgbClr val="FF0000"/>
                        </a:solidFill>
                        <a:effectLst/>
                        <a:uLnTx/>
                        <a:uFillTx/>
                        <a:latin typeface="Cambria Math" panose="02040503050406030204" pitchFamily="18" charset="0"/>
                        <a:cs typeface="Arial" panose="020B0604020202020204" pitchFamily="34" charset="0"/>
                      </a:rPr>
                      <m:t> </m:t>
                    </m:r>
                    <m:f>
                      <m:fPr>
                        <m:ctrlPr>
                          <a:rPr lang="en-US" sz="4800" i="1" dirty="0" smtClean="0">
                            <a:solidFill>
                              <a:srgbClr val="FF0000"/>
                            </a:solidFill>
                            <a:latin typeface="Cambria Math" panose="02040503050406030204" pitchFamily="18" charset="0"/>
                            <a:ea typeface="Cambria" panose="02040503050406030204" pitchFamily="18" charset="0"/>
                            <a:cs typeface="Arial" panose="020B0604020202020204" pitchFamily="34" charset="0"/>
                          </a:rPr>
                        </m:ctrlPr>
                      </m:fPr>
                      <m:num>
                        <m:r>
                          <a:rPr lang="en-US" sz="4800" b="0" i="1" dirty="0" smtClean="0">
                            <a:solidFill>
                              <a:srgbClr val="FF0000"/>
                            </a:solidFill>
                            <a:latin typeface="Cambria Math" panose="02040503050406030204" pitchFamily="18" charset="0"/>
                            <a:ea typeface="Cambria" panose="02040503050406030204" pitchFamily="18" charset="0"/>
                            <a:cs typeface="Arial" panose="020B0604020202020204" pitchFamily="34" charset="0"/>
                          </a:rPr>
                          <m:t>1</m:t>
                        </m:r>
                      </m:num>
                      <m:den>
                        <m:r>
                          <a:rPr lang="en-US" sz="4800" b="0" i="1" dirty="0" smtClean="0">
                            <a:solidFill>
                              <a:srgbClr val="FF0000"/>
                            </a:solidFill>
                            <a:latin typeface="Cambria Math" panose="02040503050406030204" pitchFamily="18" charset="0"/>
                            <a:ea typeface="Cambria" panose="02040503050406030204" pitchFamily="18" charset="0"/>
                            <a:cs typeface="Arial" panose="020B0604020202020204" pitchFamily="34" charset="0"/>
                          </a:rPr>
                          <m:t>2</m:t>
                        </m:r>
                      </m:den>
                    </m:f>
                    <m:r>
                      <m:rPr>
                        <m:sty m:val="p"/>
                      </m:rPr>
                      <a:rPr kumimoji="0" lang="en-US" sz="4800" b="0" i="1" u="none" strike="noStrike" kern="1200" cap="none" spc="0" normalizeH="0" baseline="0" noProof="0">
                        <a:ln>
                          <a:noFill/>
                        </a:ln>
                        <a:solidFill>
                          <a:srgbClr val="FF0000"/>
                        </a:solidFill>
                        <a:effectLst/>
                        <a:uLnTx/>
                        <a:uFillTx/>
                        <a:latin typeface="Cambria Math" panose="02040503050406030204" pitchFamily="18" charset="0"/>
                      </a:rPr>
                      <m:t>R</m:t>
                    </m:r>
                    <m:sSubSup>
                      <m:sSubSupPr>
                        <m:ctrlPr>
                          <a:rPr kumimoji="0" lang="en-US" sz="4800" b="0" i="1" u="none" strike="noStrike" kern="1200" cap="none" spc="0" normalizeH="0" baseline="0" noProof="0">
                            <a:ln>
                              <a:noFill/>
                            </a:ln>
                            <a:solidFill>
                              <a:srgbClr val="FF0000"/>
                            </a:solidFill>
                            <a:effectLst/>
                            <a:uLnTx/>
                            <a:uFillTx/>
                            <a:latin typeface="Cambria Math" panose="02040503050406030204" pitchFamily="18" charset="0"/>
                          </a:rPr>
                        </m:ctrlPr>
                      </m:sSubSupPr>
                      <m:e>
                        <m:r>
                          <m:rPr>
                            <m:nor/>
                          </m:rPr>
                          <a:rPr kumimoji="0" lang="en-US" sz="48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m:t>I</m:t>
                        </m:r>
                      </m:e>
                      <m:sub>
                        <m:r>
                          <a:rPr kumimoji="0" lang="en-US" sz="4800" b="0" i="0" u="none" strike="noStrike" kern="1200" cap="none" spc="0" normalizeH="0" baseline="0" noProof="0">
                            <a:ln>
                              <a:noFill/>
                            </a:ln>
                            <a:solidFill>
                              <a:srgbClr val="FF0000"/>
                            </a:solidFill>
                            <a:effectLst/>
                            <a:uLnTx/>
                            <a:uFillTx/>
                            <a:latin typeface="Cambria Math" panose="02040503050406030204" pitchFamily="18" charset="0"/>
                          </a:rPr>
                          <m:t>0</m:t>
                        </m:r>
                      </m:sub>
                      <m:sup>
                        <m:r>
                          <a:rPr kumimoji="0" lang="en-US" sz="4800" b="0" i="0" u="none" strike="noStrike" kern="1200" cap="none" spc="0" normalizeH="0" baseline="0" noProof="0">
                            <a:ln>
                              <a:noFill/>
                            </a:ln>
                            <a:solidFill>
                              <a:srgbClr val="FF0000"/>
                            </a:solidFill>
                            <a:effectLst/>
                            <a:uLnTx/>
                            <a:uFillTx/>
                            <a:latin typeface="Cambria Math" panose="02040503050406030204" pitchFamily="18" charset="0"/>
                          </a:rPr>
                          <m:t>2</m:t>
                        </m:r>
                      </m:sup>
                    </m:sSubSup>
                  </m:oMath>
                </a14:m>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8" name="Object 13" descr="n26 fb Tran Phu">
                <a:extLst>
                  <a:ext uri="{FF2B5EF4-FFF2-40B4-BE49-F238E27FC236}">
                    <a16:creationId xmlns:a16="http://schemas.microsoft.com/office/drawing/2014/main" id="{CB589C55-985D-985D-2929-B4EC51DA294F}"/>
                  </a:ext>
                </a:extLst>
              </p:cNvPr>
              <p:cNvSpPr txBox="1">
                <a:spLocks noRot="1" noChangeAspect="1" noMove="1" noResize="1" noEditPoints="1" noAdjustHandles="1" noChangeArrowheads="1" noChangeShapeType="1" noTextEdit="1"/>
              </p:cNvSpPr>
              <p:nvPr/>
            </p:nvSpPr>
            <p:spPr bwMode="auto">
              <a:xfrm>
                <a:off x="9982200" y="6057900"/>
                <a:ext cx="2649586" cy="1844646"/>
              </a:xfrm>
              <a:prstGeom prst="rect">
                <a:avLst/>
              </a:prstGeom>
              <a:blipFill>
                <a:blip r:embed="rId7"/>
                <a:stretch>
                  <a:fillRect l="-10599"/>
                </a:stretch>
              </a:blipFill>
              <a:ln>
                <a:noFill/>
              </a:ln>
              <a:effectLst/>
            </p:spPr>
            <p:txBody>
              <a:bodyPr/>
              <a:lstStyle/>
              <a:p>
                <a:r>
                  <a:rPr lang="en-US">
                    <a:noFill/>
                  </a:rPr>
                  <a:t> </a:t>
                </a:r>
              </a:p>
            </p:txBody>
          </p:sp>
        </mc:Fallback>
      </mc:AlternateContent>
    </p:spTree>
    <p:extLst>
      <p:ext uri="{BB962C8B-B14F-4D97-AF65-F5344CB8AC3E}">
        <p14:creationId xmlns:p14="http://schemas.microsoft.com/office/powerpoint/2010/main" val="3567252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randombar(horizontal)">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6" grpId="0" animBg="1"/>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grpSp>
        <p:nvGrpSpPr>
          <p:cNvPr id="20" name="Group 3" descr="n26 fb Tran Phu">
            <a:extLst>
              <a:ext uri="{FF2B5EF4-FFF2-40B4-BE49-F238E27FC236}">
                <a16:creationId xmlns:a16="http://schemas.microsoft.com/office/drawing/2014/main" xmlns="" id="{14F9527B-FB7B-4ECE-AF04-31BE32ED84C1}"/>
              </a:ext>
            </a:extLst>
          </p:cNvPr>
          <p:cNvGrpSpPr/>
          <p:nvPr/>
        </p:nvGrpSpPr>
        <p:grpSpPr>
          <a:xfrm>
            <a:off x="919375" y="915732"/>
            <a:ext cx="15917439" cy="8455535"/>
            <a:chOff x="0" y="0"/>
            <a:chExt cx="21223252" cy="11274047"/>
          </a:xfrm>
        </p:grpSpPr>
        <p:grpSp>
          <p:nvGrpSpPr>
            <p:cNvPr id="21" name="Group 4">
              <a:extLst>
                <a:ext uri="{FF2B5EF4-FFF2-40B4-BE49-F238E27FC236}">
                  <a16:creationId xmlns:a16="http://schemas.microsoft.com/office/drawing/2014/main" xmlns="" id="{7122F2DE-15FB-49A7-B4C2-21605EA5311B}"/>
                </a:ext>
              </a:extLst>
            </p:cNvPr>
            <p:cNvGrpSpPr/>
            <p:nvPr/>
          </p:nvGrpSpPr>
          <p:grpSpPr>
            <a:xfrm rot="5400000">
              <a:off x="5309154" y="-4640051"/>
              <a:ext cx="11274047" cy="20554148"/>
              <a:chOff x="0" y="0"/>
              <a:chExt cx="2296324" cy="4186516"/>
            </a:xfrm>
          </p:grpSpPr>
          <p:sp>
            <p:nvSpPr>
              <p:cNvPr id="62" name="Freeform 5">
                <a:extLst>
                  <a:ext uri="{FF2B5EF4-FFF2-40B4-BE49-F238E27FC236}">
                    <a16:creationId xmlns:a16="http://schemas.microsoft.com/office/drawing/2014/main" xmlns="" id="{9C72AD0C-2085-4857-9308-2D4821A76411}"/>
                  </a:ext>
                </a:extLst>
              </p:cNvPr>
              <p:cNvSpPr/>
              <p:nvPr/>
            </p:nvSpPr>
            <p:spPr>
              <a:xfrm>
                <a:off x="0" y="0"/>
                <a:ext cx="2296324" cy="4186516"/>
              </a:xfrm>
              <a:custGeom>
                <a:avLst/>
                <a:gdLst/>
                <a:ahLst/>
                <a:cxnLst/>
                <a:rect l="l" t="t" r="r" b="b"/>
                <a:pathLst>
                  <a:path w="2296324" h="4186516">
                    <a:moveTo>
                      <a:pt x="13734" y="0"/>
                    </a:moveTo>
                    <a:lnTo>
                      <a:pt x="2282590" y="0"/>
                    </a:lnTo>
                    <a:cubicBezTo>
                      <a:pt x="2286232" y="0"/>
                      <a:pt x="2289726" y="1447"/>
                      <a:pt x="2292301" y="4023"/>
                    </a:cubicBezTo>
                    <a:cubicBezTo>
                      <a:pt x="2294877" y="6598"/>
                      <a:pt x="2296324" y="10092"/>
                      <a:pt x="2296324" y="13734"/>
                    </a:cubicBezTo>
                    <a:lnTo>
                      <a:pt x="2296324" y="4172782"/>
                    </a:lnTo>
                    <a:cubicBezTo>
                      <a:pt x="2296324" y="4176425"/>
                      <a:pt x="2294877" y="4179918"/>
                      <a:pt x="2292301" y="4182494"/>
                    </a:cubicBezTo>
                    <a:cubicBezTo>
                      <a:pt x="2289726" y="4185069"/>
                      <a:pt x="2286232" y="4186516"/>
                      <a:pt x="2282590" y="4186516"/>
                    </a:cubicBezTo>
                    <a:lnTo>
                      <a:pt x="13734" y="4186516"/>
                    </a:lnTo>
                    <a:cubicBezTo>
                      <a:pt x="10092" y="4186516"/>
                      <a:pt x="6598" y="4185069"/>
                      <a:pt x="4023" y="4182494"/>
                    </a:cubicBezTo>
                    <a:cubicBezTo>
                      <a:pt x="1447" y="4179918"/>
                      <a:pt x="0" y="4176425"/>
                      <a:pt x="0" y="4172782"/>
                    </a:cubicBezTo>
                    <a:lnTo>
                      <a:pt x="0" y="13734"/>
                    </a:lnTo>
                    <a:cubicBezTo>
                      <a:pt x="0" y="10092"/>
                      <a:pt x="1447" y="6598"/>
                      <a:pt x="4023" y="4023"/>
                    </a:cubicBezTo>
                    <a:cubicBezTo>
                      <a:pt x="6598" y="1447"/>
                      <a:pt x="10092" y="0"/>
                      <a:pt x="13734" y="0"/>
                    </a:cubicBezTo>
                    <a:close/>
                  </a:path>
                </a:pathLst>
              </a:custGeom>
              <a:solidFill>
                <a:srgbClr val="3D03AF"/>
              </a:solidFill>
              <a:ln w="57150" cap="sq">
                <a:solidFill>
                  <a:srgbClr val="000000"/>
                </a:solidFill>
                <a:prstDash val="solid"/>
                <a:miter/>
              </a:ln>
            </p:spPr>
            <p:txBody>
              <a:bodyPr/>
              <a:lstStyle/>
              <a:p>
                <a:endParaRPr lang="en-US"/>
              </a:p>
            </p:txBody>
          </p:sp>
          <p:sp>
            <p:nvSpPr>
              <p:cNvPr id="63" name="TextBox 6">
                <a:extLst>
                  <a:ext uri="{FF2B5EF4-FFF2-40B4-BE49-F238E27FC236}">
                    <a16:creationId xmlns:a16="http://schemas.microsoft.com/office/drawing/2014/main" xmlns="" id="{501F9D16-0FFE-4038-8FC0-9812187D2BBE}"/>
                  </a:ext>
                </a:extLst>
              </p:cNvPr>
              <p:cNvSpPr txBox="1"/>
              <p:nvPr/>
            </p:nvSpPr>
            <p:spPr>
              <a:xfrm>
                <a:off x="0" y="47625"/>
                <a:ext cx="2296324" cy="4138891"/>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2" name="Group 7">
              <a:extLst>
                <a:ext uri="{FF2B5EF4-FFF2-40B4-BE49-F238E27FC236}">
                  <a16:creationId xmlns:a16="http://schemas.microsoft.com/office/drawing/2014/main" xmlns="" id="{AE34D554-D6E8-4025-9CC5-72A61A9BFE09}"/>
                </a:ext>
              </a:extLst>
            </p:cNvPr>
            <p:cNvGrpSpPr/>
            <p:nvPr/>
          </p:nvGrpSpPr>
          <p:grpSpPr>
            <a:xfrm rot="5400000">
              <a:off x="5554757" y="-4415824"/>
              <a:ext cx="10792772" cy="20072873"/>
              <a:chOff x="0" y="0"/>
              <a:chExt cx="2198297" cy="4088489"/>
            </a:xfrm>
          </p:grpSpPr>
          <p:sp>
            <p:nvSpPr>
              <p:cNvPr id="60" name="Freeform 8">
                <a:extLst>
                  <a:ext uri="{FF2B5EF4-FFF2-40B4-BE49-F238E27FC236}">
                    <a16:creationId xmlns:a16="http://schemas.microsoft.com/office/drawing/2014/main" xmlns="" id="{DEABE657-C72A-426F-89DD-7118A08466DF}"/>
                  </a:ext>
                </a:extLst>
              </p:cNvPr>
              <p:cNvSpPr/>
              <p:nvPr/>
            </p:nvSpPr>
            <p:spPr>
              <a:xfrm>
                <a:off x="0" y="0"/>
                <a:ext cx="2198297" cy="4088489"/>
              </a:xfrm>
              <a:custGeom>
                <a:avLst/>
                <a:gdLst/>
                <a:ahLst/>
                <a:cxnLst/>
                <a:rect l="l" t="t" r="r" b="b"/>
                <a:pathLst>
                  <a:path w="2198297" h="4088489">
                    <a:moveTo>
                      <a:pt x="14346" y="0"/>
                    </a:moveTo>
                    <a:lnTo>
                      <a:pt x="2183950" y="0"/>
                    </a:lnTo>
                    <a:cubicBezTo>
                      <a:pt x="2191874" y="0"/>
                      <a:pt x="2198297" y="6423"/>
                      <a:pt x="2198297" y="14346"/>
                    </a:cubicBezTo>
                    <a:lnTo>
                      <a:pt x="2198297" y="4074142"/>
                    </a:lnTo>
                    <a:cubicBezTo>
                      <a:pt x="2198297" y="4082066"/>
                      <a:pt x="2191874" y="4088489"/>
                      <a:pt x="2183950" y="4088489"/>
                    </a:cubicBezTo>
                    <a:lnTo>
                      <a:pt x="14346" y="4088489"/>
                    </a:lnTo>
                    <a:cubicBezTo>
                      <a:pt x="6423" y="4088489"/>
                      <a:pt x="0" y="4082066"/>
                      <a:pt x="0" y="4074142"/>
                    </a:cubicBezTo>
                    <a:lnTo>
                      <a:pt x="0" y="14346"/>
                    </a:lnTo>
                    <a:cubicBezTo>
                      <a:pt x="0" y="6423"/>
                      <a:pt x="6423" y="0"/>
                      <a:pt x="14346" y="0"/>
                    </a:cubicBezTo>
                    <a:close/>
                  </a:path>
                </a:pathLst>
              </a:custGeom>
              <a:solidFill>
                <a:srgbClr val="FFFFFF"/>
              </a:solidFill>
              <a:ln w="57150" cap="sq">
                <a:solidFill>
                  <a:srgbClr val="000000"/>
                </a:solidFill>
                <a:prstDash val="solid"/>
                <a:miter/>
              </a:ln>
            </p:spPr>
            <p:txBody>
              <a:bodyPr/>
              <a:lstStyle/>
              <a:p>
                <a:endParaRPr lang="en-US"/>
              </a:p>
            </p:txBody>
          </p:sp>
          <p:sp>
            <p:nvSpPr>
              <p:cNvPr id="61" name="TextBox 9">
                <a:extLst>
                  <a:ext uri="{FF2B5EF4-FFF2-40B4-BE49-F238E27FC236}">
                    <a16:creationId xmlns:a16="http://schemas.microsoft.com/office/drawing/2014/main" xmlns="" id="{7385773D-07E0-4087-9BB6-D820CCD653DE}"/>
                  </a:ext>
                </a:extLst>
              </p:cNvPr>
              <p:cNvSpPr txBox="1"/>
              <p:nvPr/>
            </p:nvSpPr>
            <p:spPr>
              <a:xfrm>
                <a:off x="0" y="47625"/>
                <a:ext cx="2198297" cy="4040864"/>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3" name="Freeform 10">
              <a:extLst>
                <a:ext uri="{FF2B5EF4-FFF2-40B4-BE49-F238E27FC236}">
                  <a16:creationId xmlns:a16="http://schemas.microsoft.com/office/drawing/2014/main" xmlns="" id="{5165E95A-E48C-4D1A-BDFD-402BD214AF12}"/>
                </a:ext>
              </a:extLst>
            </p:cNvPr>
            <p:cNvSpPr/>
            <p:nvPr/>
          </p:nvSpPr>
          <p:spPr>
            <a:xfrm rot="-10800000">
              <a:off x="1080387" y="514615"/>
              <a:ext cx="19731582" cy="10346481"/>
            </a:xfrm>
            <a:custGeom>
              <a:avLst/>
              <a:gdLst/>
              <a:ahLst/>
              <a:cxnLst/>
              <a:rect l="l" t="t" r="r" b="b"/>
              <a:pathLst>
                <a:path w="19731582" h="10346481">
                  <a:moveTo>
                    <a:pt x="0" y="0"/>
                  </a:moveTo>
                  <a:lnTo>
                    <a:pt x="19731582" y="0"/>
                  </a:lnTo>
                  <a:lnTo>
                    <a:pt x="19731582" y="10346481"/>
                  </a:lnTo>
                  <a:lnTo>
                    <a:pt x="0" y="10346481"/>
                  </a:lnTo>
                  <a:lnTo>
                    <a:pt x="0" y="0"/>
                  </a:lnTo>
                  <a:close/>
                </a:path>
              </a:pathLst>
            </a:custGeom>
            <a:blipFill>
              <a:blip r:embed="rId2"/>
              <a:stretch>
                <a:fillRect l="-12172" t="-31123" r="-13644" b="-12842"/>
              </a:stretch>
            </a:blipFill>
          </p:spPr>
          <p:txBody>
            <a:bodyPr/>
            <a:lstStyle/>
            <a:p>
              <a:endParaRPr lang="en-US"/>
            </a:p>
          </p:txBody>
        </p:sp>
        <p:grpSp>
          <p:nvGrpSpPr>
            <p:cNvPr id="24" name="Group 11">
              <a:extLst>
                <a:ext uri="{FF2B5EF4-FFF2-40B4-BE49-F238E27FC236}">
                  <a16:creationId xmlns:a16="http://schemas.microsoft.com/office/drawing/2014/main" xmlns="" id="{7CA0E141-D733-4FC8-934B-41D48AA72BA6}"/>
                </a:ext>
              </a:extLst>
            </p:cNvPr>
            <p:cNvGrpSpPr/>
            <p:nvPr/>
          </p:nvGrpSpPr>
          <p:grpSpPr>
            <a:xfrm>
              <a:off x="1237935" y="1249543"/>
              <a:ext cx="922838" cy="922838"/>
              <a:chOff x="0" y="0"/>
              <a:chExt cx="812800" cy="812800"/>
            </a:xfrm>
          </p:grpSpPr>
          <p:sp>
            <p:nvSpPr>
              <p:cNvPr id="58" name="Freeform 12">
                <a:extLst>
                  <a:ext uri="{FF2B5EF4-FFF2-40B4-BE49-F238E27FC236}">
                    <a16:creationId xmlns:a16="http://schemas.microsoft.com/office/drawing/2014/main" xmlns="" id="{EA507259-154A-4165-85B9-7E1CA22880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59" name="TextBox 13">
                <a:extLst>
                  <a:ext uri="{FF2B5EF4-FFF2-40B4-BE49-F238E27FC236}">
                    <a16:creationId xmlns:a16="http://schemas.microsoft.com/office/drawing/2014/main" xmlns="" id="{8776467F-8AA6-4021-A20E-74ACD63C7500}"/>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14">
              <a:extLst>
                <a:ext uri="{FF2B5EF4-FFF2-40B4-BE49-F238E27FC236}">
                  <a16:creationId xmlns:a16="http://schemas.microsoft.com/office/drawing/2014/main" xmlns="" id="{906F58E9-BDCD-4ECB-B3CE-FF2487F44A13}"/>
                </a:ext>
              </a:extLst>
            </p:cNvPr>
            <p:cNvGrpSpPr/>
            <p:nvPr/>
          </p:nvGrpSpPr>
          <p:grpSpPr>
            <a:xfrm>
              <a:off x="0" y="1488189"/>
              <a:ext cx="1854090" cy="445547"/>
              <a:chOff x="0" y="0"/>
              <a:chExt cx="1691186" cy="406400"/>
            </a:xfrm>
          </p:grpSpPr>
          <p:sp>
            <p:nvSpPr>
              <p:cNvPr id="56" name="Freeform 15">
                <a:extLst>
                  <a:ext uri="{FF2B5EF4-FFF2-40B4-BE49-F238E27FC236}">
                    <a16:creationId xmlns:a16="http://schemas.microsoft.com/office/drawing/2014/main" xmlns="" id="{31A0B31E-034B-439D-93B3-BA8C22E85CA5}"/>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57" name="TextBox 16">
                <a:extLst>
                  <a:ext uri="{FF2B5EF4-FFF2-40B4-BE49-F238E27FC236}">
                    <a16:creationId xmlns:a16="http://schemas.microsoft.com/office/drawing/2014/main" xmlns="" id="{A08A34D1-9687-4659-887C-8F0C0697F635}"/>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6" name="Group 17">
              <a:extLst>
                <a:ext uri="{FF2B5EF4-FFF2-40B4-BE49-F238E27FC236}">
                  <a16:creationId xmlns:a16="http://schemas.microsoft.com/office/drawing/2014/main" xmlns="" id="{8CE01E85-59EF-419A-83A7-1F3764F74556}"/>
                </a:ext>
              </a:extLst>
            </p:cNvPr>
            <p:cNvGrpSpPr/>
            <p:nvPr/>
          </p:nvGrpSpPr>
          <p:grpSpPr>
            <a:xfrm>
              <a:off x="1237935" y="2819968"/>
              <a:ext cx="922838" cy="922838"/>
              <a:chOff x="0" y="0"/>
              <a:chExt cx="812800" cy="812800"/>
            </a:xfrm>
          </p:grpSpPr>
          <p:sp>
            <p:nvSpPr>
              <p:cNvPr id="54" name="Freeform 18">
                <a:extLst>
                  <a:ext uri="{FF2B5EF4-FFF2-40B4-BE49-F238E27FC236}">
                    <a16:creationId xmlns:a16="http://schemas.microsoft.com/office/drawing/2014/main" xmlns="" id="{9B6262CC-E3B8-4887-A115-3D0ECD10B2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55" name="TextBox 19">
                <a:extLst>
                  <a:ext uri="{FF2B5EF4-FFF2-40B4-BE49-F238E27FC236}">
                    <a16:creationId xmlns:a16="http://schemas.microsoft.com/office/drawing/2014/main" xmlns="" id="{E8785BC0-2806-4628-B01F-B4509044CD73}"/>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7" name="Group 20">
              <a:extLst>
                <a:ext uri="{FF2B5EF4-FFF2-40B4-BE49-F238E27FC236}">
                  <a16:creationId xmlns:a16="http://schemas.microsoft.com/office/drawing/2014/main" xmlns="" id="{2535E871-B10E-45D7-8F35-0D15A303836B}"/>
                </a:ext>
              </a:extLst>
            </p:cNvPr>
            <p:cNvGrpSpPr/>
            <p:nvPr/>
          </p:nvGrpSpPr>
          <p:grpSpPr>
            <a:xfrm>
              <a:off x="0" y="3058613"/>
              <a:ext cx="1854090" cy="445547"/>
              <a:chOff x="0" y="0"/>
              <a:chExt cx="1691186" cy="406400"/>
            </a:xfrm>
          </p:grpSpPr>
          <p:sp>
            <p:nvSpPr>
              <p:cNvPr id="52" name="Freeform 21">
                <a:extLst>
                  <a:ext uri="{FF2B5EF4-FFF2-40B4-BE49-F238E27FC236}">
                    <a16:creationId xmlns:a16="http://schemas.microsoft.com/office/drawing/2014/main" xmlns="" id="{34BE5946-F553-44C9-BF09-9B383FDEA277}"/>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53" name="TextBox 22">
                <a:extLst>
                  <a:ext uri="{FF2B5EF4-FFF2-40B4-BE49-F238E27FC236}">
                    <a16:creationId xmlns:a16="http://schemas.microsoft.com/office/drawing/2014/main" xmlns="" id="{849CC1F6-B681-41CA-93FF-9019306A3B96}"/>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8" name="Group 23">
              <a:extLst>
                <a:ext uri="{FF2B5EF4-FFF2-40B4-BE49-F238E27FC236}">
                  <a16:creationId xmlns:a16="http://schemas.microsoft.com/office/drawing/2014/main" xmlns="" id="{2126850B-2EF7-4739-8942-087C52BC2F6E}"/>
                </a:ext>
              </a:extLst>
            </p:cNvPr>
            <p:cNvGrpSpPr/>
            <p:nvPr/>
          </p:nvGrpSpPr>
          <p:grpSpPr>
            <a:xfrm>
              <a:off x="1237935" y="4390392"/>
              <a:ext cx="922838" cy="922838"/>
              <a:chOff x="0" y="0"/>
              <a:chExt cx="812800" cy="812800"/>
            </a:xfrm>
          </p:grpSpPr>
          <p:sp>
            <p:nvSpPr>
              <p:cNvPr id="50" name="Freeform 24">
                <a:extLst>
                  <a:ext uri="{FF2B5EF4-FFF2-40B4-BE49-F238E27FC236}">
                    <a16:creationId xmlns:a16="http://schemas.microsoft.com/office/drawing/2014/main" xmlns="" id="{4A43BE8F-6A7A-461C-9394-5B9E6C0215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51" name="TextBox 25">
                <a:extLst>
                  <a:ext uri="{FF2B5EF4-FFF2-40B4-BE49-F238E27FC236}">
                    <a16:creationId xmlns:a16="http://schemas.microsoft.com/office/drawing/2014/main" xmlns="" id="{D7160C56-7C88-42F3-8999-48F8399F511B}"/>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9" name="Group 26">
              <a:extLst>
                <a:ext uri="{FF2B5EF4-FFF2-40B4-BE49-F238E27FC236}">
                  <a16:creationId xmlns:a16="http://schemas.microsoft.com/office/drawing/2014/main" xmlns="" id="{16DEC95F-EA32-4617-94FA-75C4B1DFA26F}"/>
                </a:ext>
              </a:extLst>
            </p:cNvPr>
            <p:cNvGrpSpPr/>
            <p:nvPr/>
          </p:nvGrpSpPr>
          <p:grpSpPr>
            <a:xfrm>
              <a:off x="0" y="4629038"/>
              <a:ext cx="1854090" cy="445547"/>
              <a:chOff x="0" y="0"/>
              <a:chExt cx="1691186" cy="406400"/>
            </a:xfrm>
          </p:grpSpPr>
          <p:sp>
            <p:nvSpPr>
              <p:cNvPr id="48" name="Freeform 27">
                <a:extLst>
                  <a:ext uri="{FF2B5EF4-FFF2-40B4-BE49-F238E27FC236}">
                    <a16:creationId xmlns:a16="http://schemas.microsoft.com/office/drawing/2014/main" xmlns="" id="{7C46E43C-43F8-45EA-96FF-51A29DF8D603}"/>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49" name="TextBox 28">
                <a:extLst>
                  <a:ext uri="{FF2B5EF4-FFF2-40B4-BE49-F238E27FC236}">
                    <a16:creationId xmlns:a16="http://schemas.microsoft.com/office/drawing/2014/main" xmlns="" id="{DC4BDAF2-8937-4898-946B-FA663660C175}"/>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0" name="Group 29">
              <a:extLst>
                <a:ext uri="{FF2B5EF4-FFF2-40B4-BE49-F238E27FC236}">
                  <a16:creationId xmlns:a16="http://schemas.microsoft.com/office/drawing/2014/main" xmlns="" id="{C114FB4A-8D09-44A0-9F7F-383B32179A29}"/>
                </a:ext>
              </a:extLst>
            </p:cNvPr>
            <p:cNvGrpSpPr/>
            <p:nvPr/>
          </p:nvGrpSpPr>
          <p:grpSpPr>
            <a:xfrm>
              <a:off x="1237935" y="5960817"/>
              <a:ext cx="922838" cy="922838"/>
              <a:chOff x="0" y="0"/>
              <a:chExt cx="812800" cy="812800"/>
            </a:xfrm>
          </p:grpSpPr>
          <p:sp>
            <p:nvSpPr>
              <p:cNvPr id="46" name="Freeform 30">
                <a:extLst>
                  <a:ext uri="{FF2B5EF4-FFF2-40B4-BE49-F238E27FC236}">
                    <a16:creationId xmlns:a16="http://schemas.microsoft.com/office/drawing/2014/main" xmlns="" id="{59421EC4-0D6A-41E9-9BBB-69C3E60E9DD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47" name="TextBox 31">
                <a:extLst>
                  <a:ext uri="{FF2B5EF4-FFF2-40B4-BE49-F238E27FC236}">
                    <a16:creationId xmlns:a16="http://schemas.microsoft.com/office/drawing/2014/main" xmlns="" id="{DF6C46BC-058C-499A-8127-C652783AF62B}"/>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1" name="Group 32">
              <a:extLst>
                <a:ext uri="{FF2B5EF4-FFF2-40B4-BE49-F238E27FC236}">
                  <a16:creationId xmlns:a16="http://schemas.microsoft.com/office/drawing/2014/main" xmlns="" id="{D160F9CF-A9E8-4AF7-BC34-BD729384E7D5}"/>
                </a:ext>
              </a:extLst>
            </p:cNvPr>
            <p:cNvGrpSpPr/>
            <p:nvPr/>
          </p:nvGrpSpPr>
          <p:grpSpPr>
            <a:xfrm>
              <a:off x="0" y="6199463"/>
              <a:ext cx="1854090" cy="445547"/>
              <a:chOff x="0" y="0"/>
              <a:chExt cx="1691186" cy="406400"/>
            </a:xfrm>
          </p:grpSpPr>
          <p:sp>
            <p:nvSpPr>
              <p:cNvPr id="44" name="Freeform 33">
                <a:extLst>
                  <a:ext uri="{FF2B5EF4-FFF2-40B4-BE49-F238E27FC236}">
                    <a16:creationId xmlns:a16="http://schemas.microsoft.com/office/drawing/2014/main" xmlns="" id="{D4E4AA85-D1EF-4DB4-B4D1-EB6425BCAF14}"/>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45" name="TextBox 34">
                <a:extLst>
                  <a:ext uri="{FF2B5EF4-FFF2-40B4-BE49-F238E27FC236}">
                    <a16:creationId xmlns:a16="http://schemas.microsoft.com/office/drawing/2014/main" xmlns="" id="{B9366C1A-BCBF-4BCA-94CA-853963255864}"/>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2" name="Group 35">
              <a:extLst>
                <a:ext uri="{FF2B5EF4-FFF2-40B4-BE49-F238E27FC236}">
                  <a16:creationId xmlns:a16="http://schemas.microsoft.com/office/drawing/2014/main" xmlns="" id="{AD4BF334-5DEA-4C0C-8F7C-07709AAD7C16}"/>
                </a:ext>
              </a:extLst>
            </p:cNvPr>
            <p:cNvGrpSpPr/>
            <p:nvPr/>
          </p:nvGrpSpPr>
          <p:grpSpPr>
            <a:xfrm>
              <a:off x="1237935" y="7531242"/>
              <a:ext cx="922838" cy="922838"/>
              <a:chOff x="0" y="0"/>
              <a:chExt cx="812800" cy="812800"/>
            </a:xfrm>
          </p:grpSpPr>
          <p:sp>
            <p:nvSpPr>
              <p:cNvPr id="42" name="Freeform 36">
                <a:extLst>
                  <a:ext uri="{FF2B5EF4-FFF2-40B4-BE49-F238E27FC236}">
                    <a16:creationId xmlns:a16="http://schemas.microsoft.com/office/drawing/2014/main" xmlns="" id="{046810F8-F3A1-455E-A844-7AC4211030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43" name="TextBox 37">
                <a:extLst>
                  <a:ext uri="{FF2B5EF4-FFF2-40B4-BE49-F238E27FC236}">
                    <a16:creationId xmlns:a16="http://schemas.microsoft.com/office/drawing/2014/main" xmlns="" id="{1C0FEF4F-09C7-4E65-956A-F159F8617E6E}"/>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8">
              <a:extLst>
                <a:ext uri="{FF2B5EF4-FFF2-40B4-BE49-F238E27FC236}">
                  <a16:creationId xmlns:a16="http://schemas.microsoft.com/office/drawing/2014/main" xmlns="" id="{CBB12E21-FCB0-43DE-B177-35FD1CF4B0F5}"/>
                </a:ext>
              </a:extLst>
            </p:cNvPr>
            <p:cNvGrpSpPr/>
            <p:nvPr/>
          </p:nvGrpSpPr>
          <p:grpSpPr>
            <a:xfrm>
              <a:off x="0" y="7769887"/>
              <a:ext cx="1854090" cy="445547"/>
              <a:chOff x="0" y="0"/>
              <a:chExt cx="1691186" cy="406400"/>
            </a:xfrm>
          </p:grpSpPr>
          <p:sp>
            <p:nvSpPr>
              <p:cNvPr id="40" name="Freeform 39">
                <a:extLst>
                  <a:ext uri="{FF2B5EF4-FFF2-40B4-BE49-F238E27FC236}">
                    <a16:creationId xmlns:a16="http://schemas.microsoft.com/office/drawing/2014/main" xmlns="" id="{6AE3082A-E3D6-4048-9334-0A744474F18B}"/>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41" name="TextBox 40">
                <a:extLst>
                  <a:ext uri="{FF2B5EF4-FFF2-40B4-BE49-F238E27FC236}">
                    <a16:creationId xmlns:a16="http://schemas.microsoft.com/office/drawing/2014/main" xmlns="" id="{94359952-A39C-427E-A90A-51BECDA79A47}"/>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4" name="Group 41">
              <a:extLst>
                <a:ext uri="{FF2B5EF4-FFF2-40B4-BE49-F238E27FC236}">
                  <a16:creationId xmlns:a16="http://schemas.microsoft.com/office/drawing/2014/main" xmlns="" id="{74A65A6C-DD9F-432F-9F20-E5D35807E403}"/>
                </a:ext>
              </a:extLst>
            </p:cNvPr>
            <p:cNvGrpSpPr/>
            <p:nvPr/>
          </p:nvGrpSpPr>
          <p:grpSpPr>
            <a:xfrm>
              <a:off x="1237935" y="9101666"/>
              <a:ext cx="922838" cy="922838"/>
              <a:chOff x="0" y="0"/>
              <a:chExt cx="812800" cy="812800"/>
            </a:xfrm>
          </p:grpSpPr>
          <p:sp>
            <p:nvSpPr>
              <p:cNvPr id="38" name="Freeform 42">
                <a:extLst>
                  <a:ext uri="{FF2B5EF4-FFF2-40B4-BE49-F238E27FC236}">
                    <a16:creationId xmlns:a16="http://schemas.microsoft.com/office/drawing/2014/main" xmlns="" id="{E28343D8-D6DC-4AAE-B2F4-9EE4DC9DA4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39" name="TextBox 43">
                <a:extLst>
                  <a:ext uri="{FF2B5EF4-FFF2-40B4-BE49-F238E27FC236}">
                    <a16:creationId xmlns:a16="http://schemas.microsoft.com/office/drawing/2014/main" xmlns="" id="{B3FE1325-9913-451C-A0E1-419A2B56FF27}"/>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5" name="Group 44">
              <a:extLst>
                <a:ext uri="{FF2B5EF4-FFF2-40B4-BE49-F238E27FC236}">
                  <a16:creationId xmlns:a16="http://schemas.microsoft.com/office/drawing/2014/main" xmlns="" id="{E7D1C445-E463-47E3-B197-DB03A212DE35}"/>
                </a:ext>
              </a:extLst>
            </p:cNvPr>
            <p:cNvGrpSpPr/>
            <p:nvPr/>
          </p:nvGrpSpPr>
          <p:grpSpPr>
            <a:xfrm>
              <a:off x="0" y="9340312"/>
              <a:ext cx="1854090" cy="445547"/>
              <a:chOff x="0" y="0"/>
              <a:chExt cx="1691186" cy="406400"/>
            </a:xfrm>
          </p:grpSpPr>
          <p:sp>
            <p:nvSpPr>
              <p:cNvPr id="36" name="Freeform 45">
                <a:extLst>
                  <a:ext uri="{FF2B5EF4-FFF2-40B4-BE49-F238E27FC236}">
                    <a16:creationId xmlns:a16="http://schemas.microsoft.com/office/drawing/2014/main" xmlns="" id="{974A6835-1D71-4FF1-9696-102D7DCDDB09}"/>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37" name="TextBox 46">
                <a:extLst>
                  <a:ext uri="{FF2B5EF4-FFF2-40B4-BE49-F238E27FC236}">
                    <a16:creationId xmlns:a16="http://schemas.microsoft.com/office/drawing/2014/main" xmlns="" id="{96903DB5-8525-4DC3-B41D-38EAA1E59C35}"/>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64" name="Freeform 47" descr="n26 fb Tran Phu">
            <a:extLst>
              <a:ext uri="{FF2B5EF4-FFF2-40B4-BE49-F238E27FC236}">
                <a16:creationId xmlns:a16="http://schemas.microsoft.com/office/drawing/2014/main" xmlns="" id="{7AC0AF04-7472-49F5-AF11-F466AFA655B2}"/>
              </a:ext>
            </a:extLst>
          </p:cNvPr>
          <p:cNvSpPr/>
          <p:nvPr/>
        </p:nvSpPr>
        <p:spPr>
          <a:xfrm>
            <a:off x="9711006" y="3452261"/>
            <a:ext cx="6516208" cy="4057057"/>
          </a:xfrm>
          <a:custGeom>
            <a:avLst/>
            <a:gdLst/>
            <a:ahLst/>
            <a:cxnLst/>
            <a:rect l="l" t="t" r="r" b="b"/>
            <a:pathLst>
              <a:path w="6973277" h="842287">
                <a:moveTo>
                  <a:pt x="0" y="0"/>
                </a:moveTo>
                <a:lnTo>
                  <a:pt x="6973277" y="0"/>
                </a:lnTo>
                <a:lnTo>
                  <a:pt x="6973277" y="842287"/>
                </a:lnTo>
                <a:lnTo>
                  <a:pt x="0" y="842287"/>
                </a:lnTo>
                <a:lnTo>
                  <a:pt x="0" y="0"/>
                </a:lnTo>
                <a:close/>
              </a:path>
            </a:pathLst>
          </a:custGeom>
          <a:blipFill>
            <a:blip r:embed="rId3">
              <a:extLst>
                <a:ext uri="{96DAC541-7B7A-43D3-8B79-37D633B846F1}">
                  <asvg:svgBlip xmlns:asvg="http://schemas.microsoft.com/office/drawing/2016/SVG/main" xmlns="" r:embed="rId4"/>
                </a:ext>
              </a:extLst>
            </a:blip>
            <a:stretch>
              <a:fillRect t="-19550" b="-35680"/>
            </a:stretch>
          </a:blipFill>
        </p:spPr>
        <p:txBody>
          <a:bodyPr/>
          <a:lstStyle/>
          <a:p>
            <a:endParaRPr lang="en-US"/>
          </a:p>
        </p:txBody>
      </p:sp>
      <p:sp>
        <p:nvSpPr>
          <p:cNvPr id="65" name="TextBox 48" descr="n26 fb Tran Phu">
            <a:extLst>
              <a:ext uri="{FF2B5EF4-FFF2-40B4-BE49-F238E27FC236}">
                <a16:creationId xmlns:a16="http://schemas.microsoft.com/office/drawing/2014/main" xmlns="" id="{310C666E-9EA5-4798-9F83-2524B4FBF1F1}"/>
              </a:ext>
            </a:extLst>
          </p:cNvPr>
          <p:cNvSpPr txBox="1"/>
          <p:nvPr/>
        </p:nvSpPr>
        <p:spPr>
          <a:xfrm>
            <a:off x="10134600" y="4435266"/>
            <a:ext cx="5265333"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LUYỆN TẬP – VẬN DỤNG</a:t>
            </a:r>
          </a:p>
        </p:txBody>
      </p:sp>
      <p:sp>
        <p:nvSpPr>
          <p:cNvPr id="66" name="Freeform 49" descr="n26 fb Tran Phu">
            <a:extLst>
              <a:ext uri="{FF2B5EF4-FFF2-40B4-BE49-F238E27FC236}">
                <a16:creationId xmlns:a16="http://schemas.microsoft.com/office/drawing/2014/main" xmlns="" id="{1251B62A-401A-4588-AF01-73D8C3D32EE5}"/>
              </a:ext>
            </a:extLst>
          </p:cNvPr>
          <p:cNvSpPr/>
          <p:nvPr/>
        </p:nvSpPr>
        <p:spPr>
          <a:xfrm rot="484841">
            <a:off x="16044973" y="644046"/>
            <a:ext cx="858243" cy="2878253"/>
          </a:xfrm>
          <a:custGeom>
            <a:avLst/>
            <a:gdLst/>
            <a:ahLst/>
            <a:cxnLst/>
            <a:rect l="l" t="t" r="r" b="b"/>
            <a:pathLst>
              <a:path w="858243" h="2878253">
                <a:moveTo>
                  <a:pt x="0" y="0"/>
                </a:moveTo>
                <a:lnTo>
                  <a:pt x="858243" y="0"/>
                </a:lnTo>
                <a:lnTo>
                  <a:pt x="858243" y="2878253"/>
                </a:lnTo>
                <a:lnTo>
                  <a:pt x="0" y="28782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7" name="Freeform 50" descr="n26 fb Tran Phu">
            <a:extLst>
              <a:ext uri="{FF2B5EF4-FFF2-40B4-BE49-F238E27FC236}">
                <a16:creationId xmlns:a16="http://schemas.microsoft.com/office/drawing/2014/main" xmlns="" id="{A76A3E9B-F0E2-4B03-9D6F-212A62DF92BA}"/>
              </a:ext>
            </a:extLst>
          </p:cNvPr>
          <p:cNvSpPr/>
          <p:nvPr/>
        </p:nvSpPr>
        <p:spPr>
          <a:xfrm rot="9833989">
            <a:off x="2492707" y="1689803"/>
            <a:ext cx="1383821" cy="1375015"/>
          </a:xfrm>
          <a:custGeom>
            <a:avLst/>
            <a:gdLst/>
            <a:ahLst/>
            <a:cxnLst/>
            <a:rect l="l" t="t" r="r" b="b"/>
            <a:pathLst>
              <a:path w="1383821" h="1375015">
                <a:moveTo>
                  <a:pt x="0" y="0"/>
                </a:moveTo>
                <a:lnTo>
                  <a:pt x="1383822" y="0"/>
                </a:lnTo>
                <a:lnTo>
                  <a:pt x="1383822" y="1375015"/>
                </a:lnTo>
                <a:lnTo>
                  <a:pt x="0" y="1375015"/>
                </a:lnTo>
                <a:lnTo>
                  <a:pt x="0" y="0"/>
                </a:lnTo>
                <a:close/>
              </a:path>
            </a:pathLst>
          </a:custGeom>
          <a:blipFill>
            <a:blip r:embed="rId7">
              <a:extLst>
                <a:ext uri="{96DAC541-7B7A-43D3-8B79-37D633B846F1}">
                  <asvg:svgBlip xmlns:asvg="http://schemas.microsoft.com/office/drawing/2016/SVG/main" xmlns="" r:embed="rId8"/>
                </a:ext>
              </a:extLst>
            </a:blip>
            <a:stretch>
              <a:fillRect l="-62820" t="-57308"/>
            </a:stretch>
          </a:blipFill>
        </p:spPr>
        <p:txBody>
          <a:bodyPr/>
          <a:lstStyle/>
          <a:p>
            <a:endParaRPr lang="en-US"/>
          </a:p>
        </p:txBody>
      </p:sp>
      <p:pic>
        <p:nvPicPr>
          <p:cNvPr id="68" name="Picture 2" descr="n26 fb Tran Phu">
            <a:extLst>
              <a:ext uri="{FF2B5EF4-FFF2-40B4-BE49-F238E27FC236}">
                <a16:creationId xmlns:a16="http://schemas.microsoft.com/office/drawing/2014/main" xmlns="" id="{6D8B81B5-66EE-4B84-872C-3B9CF6FCFF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4860" y="2941405"/>
            <a:ext cx="6680087" cy="488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032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12" descr="n26 fb Tran Phu">
            <a:extLst>
              <a:ext uri="{FF2B5EF4-FFF2-40B4-BE49-F238E27FC236}">
                <a16:creationId xmlns:a16="http://schemas.microsoft.com/office/drawing/2014/main" xmlns="" id="{1DBA4950-8491-65B8-C5DF-408A056BD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0492" y="-120381"/>
            <a:ext cx="3665268" cy="48181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4" name="Picture 8" descr="n26 fb Tran Phu">
            <a:extLst>
              <a:ext uri="{FF2B5EF4-FFF2-40B4-BE49-F238E27FC236}">
                <a16:creationId xmlns:a16="http://schemas.microsoft.com/office/drawing/2014/main" xmlns="" id="{4353C962-42C2-12D8-3E8A-87518D457E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916"/>
          <a:stretch/>
        </p:blipFill>
        <p:spPr bwMode="auto">
          <a:xfrm>
            <a:off x="65013" y="6303473"/>
            <a:ext cx="4625367" cy="39835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3" name="Picture 2" descr="n26 fb Tran Phu">
            <a:extLst>
              <a:ext uri="{FF2B5EF4-FFF2-40B4-BE49-F238E27FC236}">
                <a16:creationId xmlns:a16="http://schemas.microsoft.com/office/drawing/2014/main" xmlns="" id="{29CE5A76-8B83-A3D9-FA2D-4DB162FB44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02" r="7420"/>
          <a:stretch/>
        </p:blipFill>
        <p:spPr bwMode="auto">
          <a:xfrm>
            <a:off x="5418656" y="4381500"/>
            <a:ext cx="7450688" cy="63801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n26 fb Tran Phu">
            <a:extLst>
              <a:ext uri="{FF2B5EF4-FFF2-40B4-BE49-F238E27FC236}">
                <a16:creationId xmlns:a16="http://schemas.microsoft.com/office/drawing/2014/main" xmlns="" id="{37BE0444-B278-C460-782D-A1EF98269A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05340" y="54175"/>
            <a:ext cx="4782660" cy="41994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n26 fb Tran Phu">
            <a:extLst>
              <a:ext uri="{FF2B5EF4-FFF2-40B4-BE49-F238E27FC236}">
                <a16:creationId xmlns:a16="http://schemas.microsoft.com/office/drawing/2014/main" xmlns="" id="{60CEB76A-BD71-7E93-181E-6669C5C6FF4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953" b="89100" l="22609" r="78478">
                        <a14:foregroundMark x1="29022" y1="25355" x2="29239" y2="26303"/>
                        <a14:foregroundMark x1="26522" y1="36019" x2="24891" y2="42417"/>
                        <a14:foregroundMark x1="22826" y1="41706" x2="22826" y2="45735"/>
                        <a14:foregroundMark x1="27500" y1="24645" x2="31413" y2="21801"/>
                        <a14:foregroundMark x1="27935" y1="16114" x2="25543" y2="19431"/>
                        <a14:foregroundMark x1="38804" y1="44550" x2="39022" y2="50237"/>
                        <a14:foregroundMark x1="51522" y1="48578" x2="54457" y2="55924"/>
                        <a14:foregroundMark x1="74457" y1="77251" x2="75761" y2="82701"/>
                        <a14:foregroundMark x1="77826" y1="78910" x2="78478" y2="81280"/>
                        <a14:foregroundMark x1="72609" y1="73697" x2="72935" y2="73697"/>
                      </a14:backgroundRemoval>
                    </a14:imgEffect>
                  </a14:imgLayer>
                </a14:imgProps>
              </a:ext>
              <a:ext uri="{28A0092B-C50C-407E-A947-70E740481C1C}">
                <a14:useLocalDpi xmlns:a14="http://schemas.microsoft.com/office/drawing/2010/main" val="0"/>
              </a:ext>
            </a:extLst>
          </a:blip>
          <a:srcRect l="18956" r="19698"/>
          <a:stretch/>
        </p:blipFill>
        <p:spPr bwMode="auto">
          <a:xfrm flipH="1">
            <a:off x="82329" y="2803712"/>
            <a:ext cx="4680654" cy="349976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n26 fb Tran Phu">
            <a:extLst>
              <a:ext uri="{FF2B5EF4-FFF2-40B4-BE49-F238E27FC236}">
                <a16:creationId xmlns:a16="http://schemas.microsoft.com/office/drawing/2014/main" xmlns="" id="{FA370B80-189B-D247-AEDD-D4CA91908AC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249" t="15981" r="6300" b="2458"/>
          <a:stretch/>
        </p:blipFill>
        <p:spPr bwMode="auto">
          <a:xfrm>
            <a:off x="13746257" y="5646827"/>
            <a:ext cx="4307238" cy="47605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10" name="Picture 14" descr="n26 fb Tran Phu">
            <a:extLst>
              <a:ext uri="{FF2B5EF4-FFF2-40B4-BE49-F238E27FC236}">
                <a16:creationId xmlns:a16="http://schemas.microsoft.com/office/drawing/2014/main" xmlns="" id="{5D52E9A1-399D-63CA-1D78-CB9A635D171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52408" flipH="1">
            <a:off x="754787" y="-162875"/>
            <a:ext cx="3377214" cy="3615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60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500"/>
                                        <p:tgtEl>
                                          <p:spTgt spid="2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10"/>
                                        </p:tgtEl>
                                        <p:attrNameLst>
                                          <p:attrName>style.visibility</p:attrName>
                                        </p:attrNameLst>
                                      </p:cBhvr>
                                      <p:to>
                                        <p:strVal val="visible"/>
                                      </p:to>
                                    </p:set>
                                    <p:animEffect transition="in" filter="fade">
                                      <p:cBhvr>
                                        <p:cTn id="11" dur="500"/>
                                        <p:tgtEl>
                                          <p:spTgt spid="41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500"/>
                                        <p:tgtEl>
                                          <p:spTgt spid="410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06"/>
                                        </p:tgtEl>
                                        <p:attrNameLst>
                                          <p:attrName>style.visibility</p:attrName>
                                        </p:attrNameLst>
                                      </p:cBhvr>
                                      <p:to>
                                        <p:strVal val="visible"/>
                                      </p:to>
                                    </p:set>
                                    <p:animEffect transition="in" filter="fade">
                                      <p:cBhvr>
                                        <p:cTn id="19" dur="500"/>
                                        <p:tgtEl>
                                          <p:spTgt spid="410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04"/>
                                        </p:tgtEl>
                                        <p:attrNameLst>
                                          <p:attrName>style.visibility</p:attrName>
                                        </p:attrNameLst>
                                      </p:cBhvr>
                                      <p:to>
                                        <p:strVal val="visible"/>
                                      </p:to>
                                    </p:set>
                                    <p:animEffect transition="in" filter="fade">
                                      <p:cBhvr>
                                        <p:cTn id="23" dur="500"/>
                                        <p:tgtEl>
                                          <p:spTgt spid="410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102"/>
                                        </p:tgtEl>
                                        <p:attrNameLst>
                                          <p:attrName>style.visibility</p:attrName>
                                        </p:attrNameLst>
                                      </p:cBhvr>
                                      <p:to>
                                        <p:strVal val="visible"/>
                                      </p:to>
                                    </p:set>
                                    <p:animEffect transition="in" filter="fade">
                                      <p:cBhvr>
                                        <p:cTn id="27" dur="500"/>
                                        <p:tgtEl>
                                          <p:spTgt spid="410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5"/>
                                        </p:tgtEl>
                                        <p:attrNameLst>
                                          <p:attrName>style.visibility</p:attrName>
                                        </p:attrNameLst>
                                      </p:cBhvr>
                                      <p:to>
                                        <p:strVal val="visible"/>
                                      </p:to>
                                    </p:set>
                                    <p:animEffect transition="in" filter="fade">
                                      <p:cBhvr>
                                        <p:cTn id="32" dur="1000"/>
                                        <p:tgtEl>
                                          <p:spTgt spid="225"/>
                                        </p:tgtEl>
                                      </p:cBhvr>
                                    </p:animEffect>
                                    <p:anim calcmode="lin" valueType="num">
                                      <p:cBhvr>
                                        <p:cTn id="33" dur="1000" fill="hold"/>
                                        <p:tgtEl>
                                          <p:spTgt spid="225"/>
                                        </p:tgtEl>
                                        <p:attrNameLst>
                                          <p:attrName>ppt_x</p:attrName>
                                        </p:attrNameLst>
                                      </p:cBhvr>
                                      <p:tavLst>
                                        <p:tav tm="0">
                                          <p:val>
                                            <p:strVal val="#ppt_x"/>
                                          </p:val>
                                        </p:tav>
                                        <p:tav tm="100000">
                                          <p:val>
                                            <p:strVal val="#ppt_x"/>
                                          </p:val>
                                        </p:tav>
                                      </p:tavLst>
                                    </p:anim>
                                    <p:anim calcmode="lin" valueType="num">
                                      <p:cBhvr>
                                        <p:cTn id="34" dur="1000" fill="hold"/>
                                        <p:tgtEl>
                                          <p:spTgt spid="2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1" descr="n26 fb Tran Phu">
            <a:extLst>
              <a:ext uri="{FF2B5EF4-FFF2-40B4-BE49-F238E27FC236}">
                <a16:creationId xmlns:a16="http://schemas.microsoft.com/office/drawing/2014/main" xmlns="" id="{52B905F6-27C2-45F8-830F-D8ECA922CB82}"/>
              </a:ext>
            </a:extLst>
          </p:cNvPr>
          <p:cNvSpPr txBox="1"/>
          <p:nvPr/>
        </p:nvSpPr>
        <p:spPr>
          <a:xfrm>
            <a:off x="2514600" y="2469893"/>
            <a:ext cx="13335000" cy="7636065"/>
          </a:xfrm>
          <a:prstGeom prst="rect">
            <a:avLst/>
          </a:prstGeom>
          <a:solidFill>
            <a:srgbClr val="00B050"/>
          </a:solidFill>
        </p:spPr>
        <p:txBody>
          <a:bodyPr wrap="square" lIns="0" tIns="0" rIns="0" bIns="0" rtlCol="0" anchor="t">
            <a:spAutoFit/>
          </a:bodyPr>
          <a:lstStyle/>
          <a:p>
            <a:pPr marL="457200" indent="-457200" algn="just">
              <a:lnSpc>
                <a:spcPct val="150000"/>
              </a:lnSpc>
              <a:buFontTx/>
              <a:buChar char="-"/>
            </a:pPr>
            <a:r>
              <a:rPr lang="en-US" sz="4200" dirty="0" err="1">
                <a:solidFill>
                  <a:srgbClr val="FFFFFF"/>
                </a:solidFill>
                <a:latin typeface="Cambria" panose="02040503050406030204" pitchFamily="18" charset="0"/>
                <a:ea typeface="Cambria" panose="02040503050406030204" pitchFamily="18" charset="0"/>
              </a:rPr>
              <a:t>Cả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lớp</a:t>
            </a:r>
            <a:r>
              <a:rPr lang="en-US" sz="4200" dirty="0">
                <a:solidFill>
                  <a:srgbClr val="FFFFFF"/>
                </a:solidFill>
                <a:latin typeface="Cambria" panose="02040503050406030204" pitchFamily="18" charset="0"/>
                <a:ea typeface="Cambria" panose="02040503050406030204" pitchFamily="18" charset="0"/>
              </a:rPr>
              <a:t> chia </a:t>
            </a:r>
            <a:r>
              <a:rPr lang="en-US" sz="4200" dirty="0" err="1">
                <a:solidFill>
                  <a:srgbClr val="FFFFFF"/>
                </a:solidFill>
                <a:latin typeface="Cambria" panose="02040503050406030204" pitchFamily="18" charset="0"/>
                <a:ea typeface="Cambria" panose="02040503050406030204" pitchFamily="18" charset="0"/>
              </a:rPr>
              <a:t>thành</a:t>
            </a:r>
            <a:r>
              <a:rPr lang="en-US" sz="4200" dirty="0">
                <a:solidFill>
                  <a:srgbClr val="FFFFFF"/>
                </a:solidFill>
                <a:latin typeface="Cambria" panose="02040503050406030204" pitchFamily="18" charset="0"/>
                <a:ea typeface="Cambria" panose="02040503050406030204" pitchFamily="18" charset="0"/>
              </a:rPr>
              <a:t> 2 </a:t>
            </a:r>
            <a:r>
              <a:rPr lang="en-US" sz="4200" dirty="0" err="1">
                <a:solidFill>
                  <a:srgbClr val="FFFFFF"/>
                </a:solidFill>
                <a:latin typeface="Cambria" panose="02040503050406030204" pitchFamily="18" charset="0"/>
                <a:ea typeface="Cambria" panose="02040503050406030204" pitchFamily="18" charset="0"/>
              </a:rPr>
              <a:t>đội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chơi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đội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Táo</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xanh</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và</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đội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Táo</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đỏ</a:t>
            </a:r>
            <a:r>
              <a:rPr lang="en-US" sz="4200" dirty="0">
                <a:solidFill>
                  <a:srgbClr val="FFFFFF"/>
                </a:solidFill>
                <a:latin typeface="Cambria" panose="02040503050406030204" pitchFamily="18" charset="0"/>
                <a:ea typeface="Cambria" panose="02040503050406030204" pitchFamily="18" charset="0"/>
              </a:rPr>
              <a:t>. </a:t>
            </a:r>
          </a:p>
          <a:p>
            <a:pPr marL="457200" indent="-457200" algn="just">
              <a:lnSpc>
                <a:spcPct val="150000"/>
              </a:lnSpc>
              <a:buFontTx/>
              <a:buChar char="-"/>
            </a:pPr>
            <a:r>
              <a:rPr lang="en-US" sz="4200" dirty="0" err="1">
                <a:solidFill>
                  <a:srgbClr val="FFFFFF"/>
                </a:solidFill>
                <a:latin typeface="Cambria" panose="02040503050406030204" pitchFamily="18" charset="0"/>
                <a:ea typeface="Cambria" panose="02040503050406030204" pitchFamily="18" charset="0"/>
              </a:rPr>
              <a:t>Mỗi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đội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chọn</a:t>
            </a:r>
            <a:r>
              <a:rPr lang="en-US" sz="4200" dirty="0">
                <a:solidFill>
                  <a:srgbClr val="FFFFFF"/>
                </a:solidFill>
                <a:latin typeface="Cambria" panose="02040503050406030204" pitchFamily="18" charset="0"/>
                <a:ea typeface="Cambria" panose="02040503050406030204" pitchFamily="18" charset="0"/>
              </a:rPr>
              <a:t> 1 </a:t>
            </a:r>
            <a:r>
              <a:rPr lang="en-US" sz="4200" dirty="0" err="1">
                <a:solidFill>
                  <a:srgbClr val="FFFFFF"/>
                </a:solidFill>
                <a:latin typeface="Cambria" panose="02040503050406030204" pitchFamily="18" charset="0"/>
                <a:ea typeface="Cambria" panose="02040503050406030204" pitchFamily="18" charset="0"/>
              </a:rPr>
              <a:t>quả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táo</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và</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có</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nhiệm</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vụ</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trả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lời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câu</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hỏi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của</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quả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táo</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đó</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Nếu</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trả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lời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được</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sẽ</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được</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tính</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một</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quả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táo</a:t>
            </a:r>
            <a:r>
              <a:rPr lang="en-US" sz="4200" dirty="0">
                <a:solidFill>
                  <a:srgbClr val="FFFFFF"/>
                </a:solidFill>
                <a:latin typeface="Cambria" panose="02040503050406030204" pitchFamily="18" charset="0"/>
                <a:ea typeface="Cambria" panose="02040503050406030204" pitchFamily="18" charset="0"/>
              </a:rPr>
              <a:t>.</a:t>
            </a:r>
          </a:p>
          <a:p>
            <a:pPr marL="457200" indent="-457200" algn="just">
              <a:lnSpc>
                <a:spcPct val="150000"/>
              </a:lnSpc>
              <a:buFontTx/>
              <a:buChar char="-"/>
            </a:pPr>
            <a:r>
              <a:rPr lang="en-US" sz="4200" dirty="0" err="1">
                <a:solidFill>
                  <a:srgbClr val="FFFFFF"/>
                </a:solidFill>
                <a:latin typeface="Cambria" panose="02040503050406030204" pitchFamily="18" charset="0"/>
                <a:ea typeface="Cambria" panose="02040503050406030204" pitchFamily="18" charset="0"/>
              </a:rPr>
              <a:t>Nếu</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đội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đó</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không</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trả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lời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được</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câu</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hỏi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thì</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quyền</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trả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lời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thuộc</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về</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đội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còn</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lại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Nếu</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đội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còn</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lại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trả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lời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đúng</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sẽ</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được</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tính</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một</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quả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táo</a:t>
            </a:r>
            <a:r>
              <a:rPr lang="en-US" sz="4200" dirty="0">
                <a:solidFill>
                  <a:srgbClr val="FFFFFF"/>
                </a:solidFill>
                <a:latin typeface="Cambria" panose="02040503050406030204" pitchFamily="18" charset="0"/>
                <a:ea typeface="Cambria" panose="02040503050406030204" pitchFamily="18" charset="0"/>
              </a:rPr>
              <a:t>.</a:t>
            </a:r>
          </a:p>
          <a:p>
            <a:pPr marL="457200" indent="-457200" algn="just">
              <a:lnSpc>
                <a:spcPct val="150000"/>
              </a:lnSpc>
              <a:buFontTx/>
              <a:buChar char="-"/>
            </a:pPr>
            <a:r>
              <a:rPr lang="en-US" sz="4200" dirty="0" err="1">
                <a:solidFill>
                  <a:srgbClr val="FFFFFF"/>
                </a:solidFill>
                <a:latin typeface="Cambria" panose="02040503050406030204" pitchFamily="18" charset="0"/>
                <a:ea typeface="Cambria" panose="02040503050406030204" pitchFamily="18" charset="0"/>
              </a:rPr>
              <a:t>Kết</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quả</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đội</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nào</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nhiều</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táo</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hơn</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sẽ</a:t>
            </a:r>
            <a:r>
              <a:rPr lang="en-US" sz="4200" dirty="0">
                <a:solidFill>
                  <a:srgbClr val="FFFFFF"/>
                </a:solidFill>
                <a:latin typeface="Cambria" panose="02040503050406030204" pitchFamily="18" charset="0"/>
                <a:ea typeface="Cambria" panose="02040503050406030204" pitchFamily="18" charset="0"/>
              </a:rPr>
              <a:t> </a:t>
            </a:r>
            <a:r>
              <a:rPr lang="en-US" sz="4200" dirty="0" err="1">
                <a:solidFill>
                  <a:srgbClr val="FFFFFF"/>
                </a:solidFill>
                <a:latin typeface="Cambria" panose="02040503050406030204" pitchFamily="18" charset="0"/>
                <a:ea typeface="Cambria" panose="02040503050406030204" pitchFamily="18" charset="0"/>
              </a:rPr>
              <a:t>thắng</a:t>
            </a:r>
            <a:r>
              <a:rPr lang="en-US" sz="4200" dirty="0">
                <a:solidFill>
                  <a:srgbClr val="FFFFFF"/>
                </a:solidFill>
                <a:latin typeface="Cambria" panose="02040503050406030204" pitchFamily="18" charset="0"/>
                <a:ea typeface="Cambria" panose="02040503050406030204" pitchFamily="18" charset="0"/>
              </a:rPr>
              <a:t>.</a:t>
            </a:r>
          </a:p>
        </p:txBody>
      </p:sp>
      <p:sp>
        <p:nvSpPr>
          <p:cNvPr id="4" name="Freeform 4" descr="n26 fb Tran Phu">
            <a:extLst>
              <a:ext uri="{FF2B5EF4-FFF2-40B4-BE49-F238E27FC236}">
                <a16:creationId xmlns:a16="http://schemas.microsoft.com/office/drawing/2014/main" xmlns="" id="{A87CEED2-7EF2-4B0F-828C-AD183E530E75}"/>
              </a:ext>
            </a:extLst>
          </p:cNvPr>
          <p:cNvSpPr/>
          <p:nvPr/>
        </p:nvSpPr>
        <p:spPr>
          <a:xfrm>
            <a:off x="5486400" y="356116"/>
            <a:ext cx="7315200" cy="1853379"/>
          </a:xfrm>
          <a:custGeom>
            <a:avLst/>
            <a:gdLst/>
            <a:ahLst/>
            <a:cxnLst/>
            <a:rect l="l" t="t" r="r" b="b"/>
            <a:pathLst>
              <a:path w="7315200" h="518074">
                <a:moveTo>
                  <a:pt x="0" y="0"/>
                </a:moveTo>
                <a:lnTo>
                  <a:pt x="7315200" y="0"/>
                </a:lnTo>
                <a:lnTo>
                  <a:pt x="7315200" y="518074"/>
                </a:lnTo>
                <a:lnTo>
                  <a:pt x="0" y="518074"/>
                </a:lnTo>
                <a:lnTo>
                  <a:pt x="0" y="0"/>
                </a:lnTo>
                <a:close/>
              </a:path>
            </a:pathLst>
          </a:custGeom>
          <a:blipFill>
            <a:blip r:embed="rId2">
              <a:extLst>
                <a:ext uri="{96DAC541-7B7A-43D3-8B79-37D633B846F1}">
                  <asvg:svgBlip xmlns:asvg="http://schemas.microsoft.com/office/drawing/2016/SVG/main" xmlns="" r:embed="rId3"/>
                </a:ext>
              </a:extLst>
            </a:blip>
            <a:stretch>
              <a:fillRect t="-23691" b="-141058"/>
            </a:stretch>
          </a:blipFill>
        </p:spPr>
        <p:txBody>
          <a:bodyPr/>
          <a:lstStyle/>
          <a:p>
            <a:endParaRPr lang="en-US"/>
          </a:p>
        </p:txBody>
      </p:sp>
      <p:sp>
        <p:nvSpPr>
          <p:cNvPr id="5" name="TextBox 10" descr="n26 fb Tran Phu">
            <a:extLst>
              <a:ext uri="{FF2B5EF4-FFF2-40B4-BE49-F238E27FC236}">
                <a16:creationId xmlns:a16="http://schemas.microsoft.com/office/drawing/2014/main" xmlns="" id="{DCBE650C-EA43-4BAC-A863-A18CD6768221}"/>
              </a:ext>
            </a:extLst>
          </p:cNvPr>
          <p:cNvSpPr txBox="1"/>
          <p:nvPr/>
        </p:nvSpPr>
        <p:spPr>
          <a:xfrm>
            <a:off x="5294952" y="95718"/>
            <a:ext cx="8098237" cy="2215991"/>
          </a:xfrm>
          <a:prstGeom prst="rect">
            <a:avLst/>
          </a:prstGeom>
        </p:spPr>
        <p:txBody>
          <a:bodyPr lIns="0" tIns="0" rIns="0" bIns="0" rtlCol="0" anchor="t">
            <a:spAutoFit/>
          </a:bodyPr>
          <a:lstStyle/>
          <a:p>
            <a:pPr algn="ctr"/>
            <a:r>
              <a:rPr lang="en-US" sz="7200" b="1" spc="579" dirty="0" err="1">
                <a:solidFill>
                  <a:srgbClr val="FFFFFF"/>
                </a:solidFill>
                <a:latin typeface="Cambria" panose="02040503050406030204" pitchFamily="18" charset="0"/>
                <a:ea typeface="Cambria" panose="02040503050406030204" pitchFamily="18" charset="0"/>
              </a:rPr>
              <a:t>Trò</a:t>
            </a:r>
            <a:r>
              <a:rPr lang="en-US" sz="7200" b="1" spc="579" dirty="0">
                <a:solidFill>
                  <a:srgbClr val="FFFFFF"/>
                </a:solidFill>
                <a:latin typeface="Cambria" panose="02040503050406030204" pitchFamily="18" charset="0"/>
                <a:ea typeface="Cambria" panose="02040503050406030204" pitchFamily="18" charset="0"/>
              </a:rPr>
              <a:t> </a:t>
            </a:r>
            <a:r>
              <a:rPr lang="en-US" sz="7200" b="1" spc="579" dirty="0" err="1">
                <a:solidFill>
                  <a:srgbClr val="FFFFFF"/>
                </a:solidFill>
                <a:latin typeface="Cambria" panose="02040503050406030204" pitchFamily="18" charset="0"/>
                <a:ea typeface="Cambria" panose="02040503050406030204" pitchFamily="18" charset="0"/>
              </a:rPr>
              <a:t>chơi</a:t>
            </a:r>
            <a:r>
              <a:rPr lang="en-US" sz="7200" b="1" spc="579" dirty="0">
                <a:solidFill>
                  <a:srgbClr val="FFFFFF"/>
                </a:solidFill>
                <a:latin typeface="Cambria" panose="02040503050406030204" pitchFamily="18" charset="0"/>
                <a:ea typeface="Cambria" panose="02040503050406030204" pitchFamily="18" charset="0"/>
              </a:rPr>
              <a:t>: </a:t>
            </a:r>
          </a:p>
          <a:p>
            <a:pPr algn="ctr"/>
            <a:r>
              <a:rPr lang="en-US" sz="7200" b="1" spc="579" dirty="0">
                <a:solidFill>
                  <a:srgbClr val="FFFFFF"/>
                </a:solidFill>
                <a:latin typeface="Cambria" panose="02040503050406030204" pitchFamily="18" charset="0"/>
                <a:ea typeface="Cambria" panose="02040503050406030204" pitchFamily="18" charset="0"/>
              </a:rPr>
              <a:t>HÁI TÁO</a:t>
            </a:r>
          </a:p>
        </p:txBody>
      </p:sp>
    </p:spTree>
    <p:extLst>
      <p:ext uri="{BB962C8B-B14F-4D97-AF65-F5344CB8AC3E}">
        <p14:creationId xmlns:p14="http://schemas.microsoft.com/office/powerpoint/2010/main" val="1484215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26 fb Tran Phu"/>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9431" y="4940279"/>
            <a:ext cx="603557" cy="685860"/>
          </a:xfrm>
          <a:prstGeom prst="rect">
            <a:avLst/>
          </a:prstGeom>
        </p:spPr>
      </p:pic>
      <p:pic>
        <p:nvPicPr>
          <p:cNvPr id="24" name="Picture 23" descr="n26 fb Tran Ph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5450" y="4601919"/>
            <a:ext cx="603557" cy="677462"/>
          </a:xfrm>
          <a:prstGeom prst="rect">
            <a:avLst/>
          </a:prstGeom>
        </p:spPr>
      </p:pic>
      <p:sp>
        <p:nvSpPr>
          <p:cNvPr id="44" name="Sun 43" descr="n26 fb Tran Phu"/>
          <p:cNvSpPr/>
          <p:nvPr/>
        </p:nvSpPr>
        <p:spPr>
          <a:xfrm>
            <a:off x="13335470" y="28575"/>
            <a:ext cx="2163795" cy="2163795"/>
          </a:xfrm>
          <a:prstGeom prst="sun">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Oval 44" descr="n26 fb Tran Phu"/>
          <p:cNvSpPr/>
          <p:nvPr/>
        </p:nvSpPr>
        <p:spPr>
          <a:xfrm>
            <a:off x="13912916" y="606021"/>
            <a:ext cx="1008903" cy="1008903"/>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TextBox 45" descr="n26 fb Tran Phu"/>
          <p:cNvSpPr txBox="1"/>
          <p:nvPr/>
        </p:nvSpPr>
        <p:spPr>
          <a:xfrm>
            <a:off x="13798350" y="898958"/>
            <a:ext cx="1174360" cy="369332"/>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endParaRPr kumimoji="0" lang="vi-VN" sz="1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7" name="clock tick.wma" descr="n26 fb Tran Ph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709832" y="1586349"/>
            <a:ext cx="914400" cy="914400"/>
          </a:xfrm>
          <a:prstGeom prst="rect">
            <a:avLst/>
          </a:prstGeom>
        </p:spPr>
      </p:pic>
      <p:sp>
        <p:nvSpPr>
          <p:cNvPr id="48" name="Cloud 47" descr="n26 fb Tran Phu"/>
          <p:cNvSpPr/>
          <p:nvPr/>
        </p:nvSpPr>
        <p:spPr>
          <a:xfrm>
            <a:off x="13335470" y="1249235"/>
            <a:ext cx="2279588" cy="1176678"/>
          </a:xfrm>
          <a:prstGeom prst="cloud">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0" name="Picture 99" descr="n26 fb Tran Phu">
            <a:hlinkClick r:id="rId7"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017" y="4928849"/>
            <a:ext cx="603557" cy="685860"/>
          </a:xfrm>
          <a:prstGeom prst="rect">
            <a:avLst/>
          </a:prstGeom>
        </p:spPr>
      </p:pic>
      <p:sp>
        <p:nvSpPr>
          <p:cNvPr id="2" name="TextBox 1" descr="n26 fb Tran Phu"/>
          <p:cNvSpPr txBox="1"/>
          <p:nvPr/>
        </p:nvSpPr>
        <p:spPr>
          <a:xfrm>
            <a:off x="4824388" y="4250217"/>
            <a:ext cx="768105"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nAristote" panose="020B7200000000000000" pitchFamily="34" charset="0"/>
                <a:ea typeface="+mn-ea"/>
                <a:cs typeface="+mn-cs"/>
              </a:rPr>
              <a:t>1</a:t>
            </a:r>
          </a:p>
        </p:txBody>
      </p:sp>
      <p:pic>
        <p:nvPicPr>
          <p:cNvPr id="106" name="Picture 105" descr="n26 fb Tran Phu"/>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6132" y="4395354"/>
            <a:ext cx="603557" cy="685860"/>
          </a:xfrm>
          <a:prstGeom prst="rect">
            <a:avLst/>
          </a:prstGeom>
        </p:spPr>
      </p:pic>
      <p:pic>
        <p:nvPicPr>
          <p:cNvPr id="107" name="Picture 106" descr="n26 fb Tran Phu">
            <a:hlinkClick r:id="rId8"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6719" y="4383924"/>
            <a:ext cx="603557" cy="685860"/>
          </a:xfrm>
          <a:prstGeom prst="rect">
            <a:avLst/>
          </a:prstGeom>
        </p:spPr>
      </p:pic>
      <p:sp>
        <p:nvSpPr>
          <p:cNvPr id="108" name="TextBox 107" descr="n26 fb Tran Phu"/>
          <p:cNvSpPr txBox="1"/>
          <p:nvPr/>
        </p:nvSpPr>
        <p:spPr>
          <a:xfrm>
            <a:off x="4031090" y="3705292"/>
            <a:ext cx="768105"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nAristote" panose="020B7200000000000000" pitchFamily="34" charset="0"/>
                <a:ea typeface="+mn-ea"/>
                <a:cs typeface="+mn-cs"/>
              </a:rPr>
              <a:t>2</a:t>
            </a:r>
          </a:p>
        </p:txBody>
      </p:sp>
      <p:pic>
        <p:nvPicPr>
          <p:cNvPr id="109" name="Picture 108" descr="n26 fb Tran Phu"/>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0703" y="3749390"/>
            <a:ext cx="603557" cy="685860"/>
          </a:xfrm>
          <a:prstGeom prst="rect">
            <a:avLst/>
          </a:prstGeom>
        </p:spPr>
      </p:pic>
      <p:pic>
        <p:nvPicPr>
          <p:cNvPr id="110" name="Picture 109" descr="n26 fb Tran Phu">
            <a:hlinkClick r:id="rId9"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1289" y="3749390"/>
            <a:ext cx="603557" cy="685860"/>
          </a:xfrm>
          <a:prstGeom prst="rect">
            <a:avLst/>
          </a:prstGeom>
        </p:spPr>
      </p:pic>
      <p:sp>
        <p:nvSpPr>
          <p:cNvPr id="111" name="TextBox 110" descr="n26 fb Tran Phu"/>
          <p:cNvSpPr txBox="1"/>
          <p:nvPr/>
        </p:nvSpPr>
        <p:spPr>
          <a:xfrm>
            <a:off x="5205660" y="3059327"/>
            <a:ext cx="768105"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nAristote" panose="020B7200000000000000" pitchFamily="34" charset="0"/>
                <a:ea typeface="+mn-ea"/>
                <a:cs typeface="+mn-cs"/>
              </a:rPr>
              <a:t>3</a:t>
            </a:r>
          </a:p>
        </p:txBody>
      </p:sp>
      <p:pic>
        <p:nvPicPr>
          <p:cNvPr id="124" name="Picture 123" descr="n26 fb Tran Phu"/>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078" y="4453573"/>
            <a:ext cx="603557" cy="685860"/>
          </a:xfrm>
          <a:prstGeom prst="rect">
            <a:avLst/>
          </a:prstGeom>
        </p:spPr>
      </p:pic>
      <p:pic>
        <p:nvPicPr>
          <p:cNvPr id="125" name="Picture 124" descr="n26 fb Tran Phu">
            <a:hlinkClick r:id="rId10"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8095" y="4442143"/>
            <a:ext cx="603557" cy="685860"/>
          </a:xfrm>
          <a:prstGeom prst="rect">
            <a:avLst/>
          </a:prstGeom>
        </p:spPr>
      </p:pic>
      <p:sp>
        <p:nvSpPr>
          <p:cNvPr id="126" name="TextBox 125" descr="n26 fb Tran Phu"/>
          <p:cNvSpPr txBox="1"/>
          <p:nvPr/>
        </p:nvSpPr>
        <p:spPr>
          <a:xfrm>
            <a:off x="6021036" y="3763511"/>
            <a:ext cx="768105"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nAristote" panose="020B7200000000000000" pitchFamily="34" charset="0"/>
                <a:ea typeface="+mn-ea"/>
                <a:cs typeface="+mn-cs"/>
              </a:rPr>
              <a:t>4</a:t>
            </a:r>
          </a:p>
        </p:txBody>
      </p:sp>
      <p:pic>
        <p:nvPicPr>
          <p:cNvPr id="25" name="Picture 24" descr="n26 fb Tran Phu">
            <a:hlinkClick r:id="rId11"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895" y="4590489"/>
            <a:ext cx="603557" cy="677462"/>
          </a:xfrm>
          <a:prstGeom prst="rect">
            <a:avLst/>
          </a:prstGeom>
        </p:spPr>
      </p:pic>
      <p:sp>
        <p:nvSpPr>
          <p:cNvPr id="49" name="TextBox 48" descr="n26 fb Tran Phu"/>
          <p:cNvSpPr txBox="1"/>
          <p:nvPr/>
        </p:nvSpPr>
        <p:spPr>
          <a:xfrm>
            <a:off x="11083465" y="3866959"/>
            <a:ext cx="690368"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VnAristote" panose="020B7200000000000000" pitchFamily="34" charset="0"/>
                <a:ea typeface="+mn-ea"/>
                <a:cs typeface="+mn-cs"/>
              </a:rPr>
              <a:t>1</a:t>
            </a:r>
          </a:p>
        </p:txBody>
      </p:sp>
      <p:pic>
        <p:nvPicPr>
          <p:cNvPr id="50" name="Picture 49" descr="n26 fb Tran Ph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2179" y="4726077"/>
            <a:ext cx="603557" cy="677462"/>
          </a:xfrm>
          <a:prstGeom prst="rect">
            <a:avLst/>
          </a:prstGeom>
        </p:spPr>
      </p:pic>
      <p:pic>
        <p:nvPicPr>
          <p:cNvPr id="51" name="Picture 50" descr="n26 fb Tran Phu">
            <a:hlinkClick r:id="rId12"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1624" y="4714647"/>
            <a:ext cx="603557" cy="677462"/>
          </a:xfrm>
          <a:prstGeom prst="rect">
            <a:avLst/>
          </a:prstGeom>
        </p:spPr>
      </p:pic>
      <p:sp>
        <p:nvSpPr>
          <p:cNvPr id="52" name="TextBox 51" descr="n26 fb Tran Phu"/>
          <p:cNvSpPr txBox="1"/>
          <p:nvPr/>
        </p:nvSpPr>
        <p:spPr>
          <a:xfrm>
            <a:off x="12874493" y="4042877"/>
            <a:ext cx="768105"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VnAristote" panose="020B7200000000000000" pitchFamily="34" charset="0"/>
                <a:ea typeface="+mn-ea"/>
                <a:cs typeface="+mn-cs"/>
              </a:rPr>
              <a:t>3</a:t>
            </a:r>
          </a:p>
        </p:txBody>
      </p:sp>
      <p:pic>
        <p:nvPicPr>
          <p:cNvPr id="53" name="Picture 52" descr="n26 fb Tran Ph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5589" y="3719162"/>
            <a:ext cx="603557" cy="677462"/>
          </a:xfrm>
          <a:prstGeom prst="rect">
            <a:avLst/>
          </a:prstGeom>
        </p:spPr>
      </p:pic>
      <p:pic>
        <p:nvPicPr>
          <p:cNvPr id="54" name="Picture 53" descr="n26 fb Tran Phu">
            <a:hlinkClick r:id="rId13"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5034" y="3707732"/>
            <a:ext cx="603557" cy="677462"/>
          </a:xfrm>
          <a:prstGeom prst="rect">
            <a:avLst/>
          </a:prstGeom>
        </p:spPr>
      </p:pic>
      <p:sp>
        <p:nvSpPr>
          <p:cNvPr id="55" name="TextBox 54" descr="n26 fb Tran Phu"/>
          <p:cNvSpPr txBox="1"/>
          <p:nvPr/>
        </p:nvSpPr>
        <p:spPr>
          <a:xfrm>
            <a:off x="12167904" y="3035962"/>
            <a:ext cx="768105"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VnAristote" panose="020B7200000000000000" pitchFamily="34" charset="0"/>
                <a:ea typeface="+mn-ea"/>
                <a:cs typeface="+mn-cs"/>
              </a:rPr>
              <a:t>2</a:t>
            </a:r>
          </a:p>
        </p:txBody>
      </p:sp>
      <p:pic>
        <p:nvPicPr>
          <p:cNvPr id="56" name="Picture 55" descr="n26 fb Tran Ph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52384" y="4054307"/>
            <a:ext cx="603557" cy="677462"/>
          </a:xfrm>
          <a:prstGeom prst="rect">
            <a:avLst/>
          </a:prstGeom>
        </p:spPr>
      </p:pic>
      <p:pic>
        <p:nvPicPr>
          <p:cNvPr id="57" name="Picture 56" descr="n26 fb Tran Phu">
            <a:hlinkClick r:id="rId1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51829" y="4042877"/>
            <a:ext cx="603557" cy="677462"/>
          </a:xfrm>
          <a:prstGeom prst="rect">
            <a:avLst/>
          </a:prstGeom>
        </p:spPr>
      </p:pic>
      <p:sp>
        <p:nvSpPr>
          <p:cNvPr id="58" name="TextBox 57" descr="n26 fb Tran Phu"/>
          <p:cNvSpPr txBox="1"/>
          <p:nvPr/>
        </p:nvSpPr>
        <p:spPr>
          <a:xfrm>
            <a:off x="14154699" y="3371107"/>
            <a:ext cx="768105"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VnAristote" panose="020B7200000000000000" pitchFamily="34" charset="0"/>
                <a:ea typeface="+mn-ea"/>
                <a:cs typeface="+mn-cs"/>
              </a:rPr>
              <a:t>4</a:t>
            </a:r>
          </a:p>
        </p:txBody>
      </p:sp>
      <p:sp>
        <p:nvSpPr>
          <p:cNvPr id="71" name="Cloud 70" descr="n26 fb Tran Phu"/>
          <p:cNvSpPr/>
          <p:nvPr/>
        </p:nvSpPr>
        <p:spPr>
          <a:xfrm>
            <a:off x="-2057402" y="994910"/>
            <a:ext cx="1558637" cy="922167"/>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2" name="Cloud 71" descr="n26 fb Tran Phu"/>
          <p:cNvSpPr/>
          <p:nvPr/>
        </p:nvSpPr>
        <p:spPr>
          <a:xfrm>
            <a:off x="23098182" y="2461640"/>
            <a:ext cx="1558637" cy="922167"/>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3" name="Cloud 72" descr="n26 fb Tran Phu"/>
          <p:cNvSpPr/>
          <p:nvPr/>
        </p:nvSpPr>
        <p:spPr>
          <a:xfrm>
            <a:off x="5639825" y="1628636"/>
            <a:ext cx="1391055" cy="888371"/>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4" name="Cloud 73" descr="n26 fb Tran Phu"/>
          <p:cNvSpPr/>
          <p:nvPr/>
        </p:nvSpPr>
        <p:spPr>
          <a:xfrm>
            <a:off x="18447726" y="1582442"/>
            <a:ext cx="1376550" cy="877271"/>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Arrow: Right 2" descr="n26 fb Tran Phu">
            <a:hlinkClick r:id="rId15" action="ppaction://hlinksldjump"/>
            <a:extLst>
              <a:ext uri="{FF2B5EF4-FFF2-40B4-BE49-F238E27FC236}">
                <a16:creationId xmlns:a16="http://schemas.microsoft.com/office/drawing/2014/main" xmlns="" id="{96B7AA38-95A5-40C7-9EFC-291329C46F11}"/>
              </a:ext>
            </a:extLst>
          </p:cNvPr>
          <p:cNvSpPr/>
          <p:nvPr/>
        </p:nvSpPr>
        <p:spPr>
          <a:xfrm>
            <a:off x="16626840" y="9525000"/>
            <a:ext cx="13716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29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20000" fill="hold"/>
                                        <p:tgtEl>
                                          <p:spTgt spid="71"/>
                                        </p:tgtEl>
                                        <p:attrNameLst>
                                          <p:attrName>ppt_x</p:attrName>
                                        </p:attrNameLst>
                                      </p:cBhvr>
                                      <p:tavLst>
                                        <p:tav tm="0">
                                          <p:val>
                                            <p:strVal val="1+#ppt_w/2"/>
                                          </p:val>
                                        </p:tav>
                                        <p:tav tm="100000">
                                          <p:val>
                                            <p:strVal val="#ppt_x"/>
                                          </p:val>
                                        </p:tav>
                                      </p:tavLst>
                                    </p:anim>
                                    <p:anim calcmode="lin" valueType="num">
                                      <p:cBhvr additive="base">
                                        <p:cTn id="8" dur="20000" fill="hold"/>
                                        <p:tgtEl>
                                          <p:spTgt spid="71"/>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18000" fill="hold"/>
                                        <p:tgtEl>
                                          <p:spTgt spid="72"/>
                                        </p:tgtEl>
                                        <p:attrNameLst>
                                          <p:attrName>ppt_x</p:attrName>
                                        </p:attrNameLst>
                                      </p:cBhvr>
                                      <p:tavLst>
                                        <p:tav tm="0">
                                          <p:val>
                                            <p:strVal val="0-#ppt_w/2"/>
                                          </p:val>
                                        </p:tav>
                                        <p:tav tm="100000">
                                          <p:val>
                                            <p:strVal val="#ppt_x"/>
                                          </p:val>
                                        </p:tav>
                                      </p:tavLst>
                                    </p:anim>
                                    <p:anim calcmode="lin" valueType="num">
                                      <p:cBhvr additive="base">
                                        <p:cTn id="12" dur="180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7"/>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repeatCount="3000" fill="hold" nodeType="click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par>
                                <p:cTn id="28" presetID="32" presetClass="emph" presetSubtype="0" repeatCount="indefinite" fill="hold" grpId="1" nodeType="withEffect">
                                  <p:stCondLst>
                                    <p:cond delay="0"/>
                                  </p:stCondLst>
                                  <p:childTnLst>
                                    <p:animRot by="120000">
                                      <p:cBhvr>
                                        <p:cTn id="29" dur="300" fill="hold">
                                          <p:stCondLst>
                                            <p:cond delay="0"/>
                                          </p:stCondLst>
                                        </p:cTn>
                                        <p:tgtEl>
                                          <p:spTgt spid="2"/>
                                        </p:tgtEl>
                                        <p:attrNameLst>
                                          <p:attrName>r</p:attrName>
                                        </p:attrNameLst>
                                      </p:cBhvr>
                                    </p:animRot>
                                    <p:animRot by="-240000">
                                      <p:cBhvr>
                                        <p:cTn id="30" dur="600" fill="hold">
                                          <p:stCondLst>
                                            <p:cond delay="600"/>
                                          </p:stCondLst>
                                        </p:cTn>
                                        <p:tgtEl>
                                          <p:spTgt spid="2"/>
                                        </p:tgtEl>
                                        <p:attrNameLst>
                                          <p:attrName>r</p:attrName>
                                        </p:attrNameLst>
                                      </p:cBhvr>
                                    </p:animRot>
                                    <p:animRot by="240000">
                                      <p:cBhvr>
                                        <p:cTn id="31" dur="600" fill="hold">
                                          <p:stCondLst>
                                            <p:cond delay="1200"/>
                                          </p:stCondLst>
                                        </p:cTn>
                                        <p:tgtEl>
                                          <p:spTgt spid="2"/>
                                        </p:tgtEl>
                                        <p:attrNameLst>
                                          <p:attrName>r</p:attrName>
                                        </p:attrNameLst>
                                      </p:cBhvr>
                                    </p:animRot>
                                    <p:animRot by="-240000">
                                      <p:cBhvr>
                                        <p:cTn id="32" dur="600" fill="hold">
                                          <p:stCondLst>
                                            <p:cond delay="1800"/>
                                          </p:stCondLst>
                                        </p:cTn>
                                        <p:tgtEl>
                                          <p:spTgt spid="2"/>
                                        </p:tgtEl>
                                        <p:attrNameLst>
                                          <p:attrName>r</p:attrName>
                                        </p:attrNameLst>
                                      </p:cBhvr>
                                    </p:animRot>
                                    <p:animRot by="120000">
                                      <p:cBhvr>
                                        <p:cTn id="33" dur="600" fill="hold">
                                          <p:stCondLst>
                                            <p:cond delay="2400"/>
                                          </p:stCondLst>
                                        </p:cTn>
                                        <p:tgtEl>
                                          <p:spTgt spid="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72222E-6 -2.46914E-7 L -0.00539 0.40123 " pathEditMode="relative" rAng="0" ptsTypes="AA">
                                      <p:cBhvr>
                                        <p:cTn id="37" dur="2000" fill="hold"/>
                                        <p:tgtEl>
                                          <p:spTgt spid="4"/>
                                        </p:tgtEl>
                                        <p:attrNameLst>
                                          <p:attrName>ppt_x</p:attrName>
                                          <p:attrName>ppt_y</p:attrName>
                                        </p:attrNameLst>
                                      </p:cBhvr>
                                      <p:rCtr x="-269" y="20062"/>
                                    </p:animMotion>
                                  </p:childTnLst>
                                </p:cTn>
                              </p:par>
                              <p:par>
                                <p:cTn id="38" presetID="1" presetClass="exit"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1.11111E-6 0.25 L 0.59392 0.31389 " pathEditMode="relative" rAng="0" ptsTypes="AA">
                                      <p:cBhvr>
                                        <p:cTn id="43" dur="2000" fill="hold"/>
                                        <p:tgtEl>
                                          <p:spTgt spid="4"/>
                                        </p:tgtEl>
                                        <p:attrNameLst>
                                          <p:attrName>ppt_x</p:attrName>
                                          <p:attrName>ppt_y</p:attrName>
                                        </p:attrNameLst>
                                      </p:cBhvr>
                                      <p:rCtr x="29792" y="3588"/>
                                    </p:animMotion>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107"/>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withEffect">
                                  <p:stCondLst>
                                    <p:cond delay="0"/>
                                  </p:stCondLst>
                                  <p:childTnLst>
                                    <p:set>
                                      <p:cBhvr>
                                        <p:cTn id="48" dur="1" fill="hold">
                                          <p:stCondLst>
                                            <p:cond delay="0"/>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49" restart="whenNotActive" fill="hold" evtFilter="cancelBubble" nodeType="interactiveSeq">
                <p:stCondLst>
                  <p:cond evt="onClick" delay="0">
                    <p:tgtEl>
                      <p:spTgt spid="106"/>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1.85185E-6 L -0.00555 0.43935 " pathEditMode="relative" rAng="0" ptsTypes="AA">
                                      <p:cBhvr>
                                        <p:cTn id="53" dur="2000" fill="hold"/>
                                        <p:tgtEl>
                                          <p:spTgt spid="106"/>
                                        </p:tgtEl>
                                        <p:attrNameLst>
                                          <p:attrName>ppt_x</p:attrName>
                                          <p:attrName>ppt_y</p:attrName>
                                        </p:attrNameLst>
                                      </p:cBhvr>
                                      <p:rCtr x="-278" y="21960"/>
                                    </p:animMotion>
                                  </p:childTnLst>
                                </p:cTn>
                              </p:par>
                              <p:par>
                                <p:cTn id="54" presetID="1" presetClass="exit" presetSubtype="0" fill="hold" grpId="0" nodeType="withEffect">
                                  <p:stCondLst>
                                    <p:cond delay="0"/>
                                  </p:stCondLst>
                                  <p:childTnLst>
                                    <p:set>
                                      <p:cBhvr>
                                        <p:cTn id="55" dur="1" fill="hold">
                                          <p:stCondLst>
                                            <p:cond delay="0"/>
                                          </p:stCondLst>
                                        </p:cTn>
                                        <p:tgtEl>
                                          <p:spTgt spid="10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63" presetClass="path" presetSubtype="0" accel="50000" decel="50000" fill="hold" nodeType="clickEffect">
                                  <p:stCondLst>
                                    <p:cond delay="0"/>
                                  </p:stCondLst>
                                  <p:childTnLst>
                                    <p:animMotion origin="layout" path="M 0.03003 0.31389 L 0.67257 0.49676 " pathEditMode="relative" rAng="0" ptsTypes="AA">
                                      <p:cBhvr>
                                        <p:cTn id="59" dur="2000" fill="hold"/>
                                        <p:tgtEl>
                                          <p:spTgt spid="106"/>
                                        </p:tgtEl>
                                        <p:attrNameLst>
                                          <p:attrName>ppt_x</p:attrName>
                                          <p:attrName>ppt_y</p:attrName>
                                        </p:attrNameLst>
                                      </p:cBhvr>
                                      <p:rCtr x="32118" y="9144"/>
                                    </p:animMotion>
                                  </p:childTnLst>
                                </p:cTn>
                              </p:par>
                            </p:childTnLst>
                          </p:cTn>
                        </p:par>
                      </p:childTnLst>
                    </p:cTn>
                  </p:par>
                </p:childTnLst>
              </p:cTn>
              <p:nextCondLst>
                <p:cond evt="onClick" delay="0">
                  <p:tgtEl>
                    <p:spTgt spid="106"/>
                  </p:tgtEl>
                </p:cond>
              </p:nextCondLst>
            </p:seq>
            <p:seq concurrent="1" nextAc="seek">
              <p:cTn id="60" restart="whenNotActive" fill="hold" evtFilter="cancelBubble" nodeType="interactiveSeq">
                <p:stCondLst>
                  <p:cond evt="onClick" delay="0">
                    <p:tgtEl>
                      <p:spTgt spid="110"/>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withEffect">
                                  <p:stCondLst>
                                    <p:cond delay="0"/>
                                  </p:stCondLst>
                                  <p:childTnLst>
                                    <p:set>
                                      <p:cBhvr>
                                        <p:cTn id="64" dur="1" fill="hold">
                                          <p:stCondLst>
                                            <p:cond delay="0"/>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65" restart="whenNotActive" fill="hold" evtFilter="cancelBubble" nodeType="interactiveSeq">
                <p:stCondLst>
                  <p:cond evt="onClick" delay="0">
                    <p:tgtEl>
                      <p:spTgt spid="109"/>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1.38889E-6 4.93827E-7 L 0.00937 0.50957 " pathEditMode="relative" rAng="0" ptsTypes="AA">
                                      <p:cBhvr>
                                        <p:cTn id="69" dur="2000" fill="hold"/>
                                        <p:tgtEl>
                                          <p:spTgt spid="109"/>
                                        </p:tgtEl>
                                        <p:attrNameLst>
                                          <p:attrName>ppt_x</p:attrName>
                                          <p:attrName>ppt_y</p:attrName>
                                        </p:attrNameLst>
                                      </p:cBhvr>
                                      <p:rCtr x="469" y="25478"/>
                                    </p:animMotion>
                                  </p:childTnLst>
                                </p:cTn>
                              </p:par>
                              <p:par>
                                <p:cTn id="70" presetID="1" presetClass="exit" presetSubtype="0" fill="hold" grpId="0" nodeType="withEffect">
                                  <p:stCondLst>
                                    <p:cond delay="0"/>
                                  </p:stCondLst>
                                  <p:childTnLst>
                                    <p:set>
                                      <p:cBhvr>
                                        <p:cTn id="71" dur="1" fill="hold">
                                          <p:stCondLst>
                                            <p:cond delay="0"/>
                                          </p:stCondLst>
                                        </p:cTn>
                                        <p:tgtEl>
                                          <p:spTgt spid="11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63" presetClass="path" presetSubtype="0" accel="50000" decel="50000" fill="hold" nodeType="clickEffect">
                                  <p:stCondLst>
                                    <p:cond delay="0"/>
                                  </p:stCondLst>
                                  <p:childTnLst>
                                    <p:animMotion origin="layout" path="M 0.0651 0.55764 L 0.58698 0.47801 " pathEditMode="relative" rAng="0" ptsTypes="AA">
                                      <p:cBhvr>
                                        <p:cTn id="75" dur="2000" fill="hold"/>
                                        <p:tgtEl>
                                          <p:spTgt spid="109"/>
                                        </p:tgtEl>
                                        <p:attrNameLst>
                                          <p:attrName>ppt_x</p:attrName>
                                          <p:attrName>ppt_y</p:attrName>
                                        </p:attrNameLst>
                                      </p:cBhvr>
                                      <p:rCtr x="25990" y="-3796"/>
                                    </p:animMotion>
                                  </p:childTnLst>
                                </p:cTn>
                              </p:par>
                            </p:childTnLst>
                          </p:cTn>
                        </p:par>
                      </p:childTnLst>
                    </p:cTn>
                  </p:par>
                </p:childTnLst>
              </p:cTn>
              <p:nextCondLst>
                <p:cond evt="onClick" delay="0">
                  <p:tgtEl>
                    <p:spTgt spid="109"/>
                  </p:tgtEl>
                </p:cond>
              </p:nextCondLst>
            </p:seq>
            <p:seq concurrent="1" nextAc="seek">
              <p:cTn id="76" restart="whenNotActive" fill="hold" evtFilter="cancelBubble" nodeType="interactiveSeq">
                <p:stCondLst>
                  <p:cond evt="onClick" delay="0">
                    <p:tgtEl>
                      <p:spTgt spid="125"/>
                    </p:tgtEl>
                  </p:cond>
                </p:stCondLst>
                <p:endSync evt="end" delay="0">
                  <p:rtn val="all"/>
                </p:endSync>
                <p:childTnLst>
                  <p:par>
                    <p:cTn id="77" fill="hold">
                      <p:stCondLst>
                        <p:cond delay="0"/>
                      </p:stCondLst>
                      <p:childTnLst>
                        <p:par>
                          <p:cTn id="78" fill="hold">
                            <p:stCondLst>
                              <p:cond delay="0"/>
                            </p:stCondLst>
                            <p:childTnLst>
                              <p:par>
                                <p:cTn id="79" presetID="1" presetClass="exit" presetSubtype="0" fill="hold" nodeType="withEffect">
                                  <p:stCondLst>
                                    <p:cond delay="0"/>
                                  </p:stCondLst>
                                  <p:childTnLst>
                                    <p:set>
                                      <p:cBhvr>
                                        <p:cTn id="80" dur="1" fill="hold">
                                          <p:stCondLst>
                                            <p:cond delay="0"/>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5"/>
                  </p:tgtEl>
                </p:cond>
              </p:nextCondLst>
            </p:seq>
            <p:seq concurrent="1" nextAc="seek">
              <p:cTn id="81" restart="whenNotActive" fill="hold" evtFilter="cancelBubble" nodeType="interactiveSeq">
                <p:stCondLst>
                  <p:cond evt="onClick" delay="0">
                    <p:tgtEl>
                      <p:spTgt spid="124"/>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accel="50000" decel="50000" fill="hold" nodeType="clickEffect">
                                  <p:stCondLst>
                                    <p:cond delay="0"/>
                                  </p:stCondLst>
                                  <p:childTnLst>
                                    <p:animMotion origin="layout" path="M 3.33333E-6 -3.7037E-6 L 0.02048 0.48935 " pathEditMode="relative" rAng="0" ptsTypes="AA">
                                      <p:cBhvr>
                                        <p:cTn id="85" dur="2000" fill="hold"/>
                                        <p:tgtEl>
                                          <p:spTgt spid="124"/>
                                        </p:tgtEl>
                                        <p:attrNameLst>
                                          <p:attrName>ppt_x</p:attrName>
                                          <p:attrName>ppt_y</p:attrName>
                                        </p:attrNameLst>
                                      </p:cBhvr>
                                      <p:rCtr x="-174" y="22052"/>
                                    </p:animMotion>
                                  </p:childTnLst>
                                </p:cTn>
                              </p:par>
                              <p:par>
                                <p:cTn id="86" presetID="1" presetClass="exit" presetSubtype="0" fill="hold" grpId="0" nodeType="withEffect">
                                  <p:stCondLst>
                                    <p:cond delay="0"/>
                                  </p:stCondLst>
                                  <p:childTnLst>
                                    <p:set>
                                      <p:cBhvr>
                                        <p:cTn id="87" dur="1" fill="hold">
                                          <p:stCondLst>
                                            <p:cond delay="0"/>
                                          </p:stCondLst>
                                        </p:cTn>
                                        <p:tgtEl>
                                          <p:spTgt spid="12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63" presetClass="path" presetSubtype="0" accel="50000" decel="50000" fill="hold" nodeType="clickEffect">
                                  <p:stCondLst>
                                    <p:cond delay="0"/>
                                  </p:stCondLst>
                                  <p:childTnLst>
                                    <p:animMotion origin="layout" path="M 0.07778 0.5787 L 0.6691 0.56945 " pathEditMode="relative" rAng="0" ptsTypes="AA">
                                      <p:cBhvr>
                                        <p:cTn id="91" dur="2000" fill="hold"/>
                                        <p:tgtEl>
                                          <p:spTgt spid="124"/>
                                        </p:tgtEl>
                                        <p:attrNameLst>
                                          <p:attrName>ppt_x</p:attrName>
                                          <p:attrName>ppt_y</p:attrName>
                                        </p:attrNameLst>
                                      </p:cBhvr>
                                      <p:rCtr x="29722" y="-370"/>
                                    </p:animMotion>
                                  </p:childTnLst>
                                </p:cTn>
                              </p:par>
                            </p:childTnLst>
                          </p:cTn>
                        </p:par>
                      </p:childTnLst>
                    </p:cTn>
                  </p:par>
                </p:childTnLst>
              </p:cTn>
              <p:nextCondLst>
                <p:cond evt="onClick" delay="0">
                  <p:tgtEl>
                    <p:spTgt spid="124"/>
                  </p:tgtEl>
                </p:cond>
              </p:nextCondLst>
            </p:seq>
            <p:seq concurrent="1" nextAc="seek">
              <p:cTn id="92" restart="whenNotActive" fill="hold" evtFilter="cancelBubble" nodeType="interactiveSeq">
                <p:stCondLst>
                  <p:cond evt="onClick" delay="0">
                    <p:tgtEl>
                      <p:spTgt spid="25"/>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7" restart="whenNotActive" fill="hold" evtFilter="cancelBubble" nodeType="interactiveSeq">
                <p:stCondLst>
                  <p:cond evt="onClick" delay="0">
                    <p:tgtEl>
                      <p:spTgt spid="24"/>
                    </p:tgtEl>
                  </p:cond>
                </p:stCondLst>
                <p:endSync evt="end" delay="0">
                  <p:rtn val="all"/>
                </p:endSync>
                <p:childTnLst>
                  <p:par>
                    <p:cTn id="98" fill="hold">
                      <p:stCondLst>
                        <p:cond delay="0"/>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2.91667E-6 3.08642E-6 L 0.00182 0.41975 " pathEditMode="relative" rAng="0" ptsTypes="AA">
                                      <p:cBhvr>
                                        <p:cTn id="101" dur="2000" fill="hold"/>
                                        <p:tgtEl>
                                          <p:spTgt spid="24"/>
                                        </p:tgtEl>
                                        <p:attrNameLst>
                                          <p:attrName>ppt_x</p:attrName>
                                          <p:attrName>ppt_y</p:attrName>
                                        </p:attrNameLst>
                                      </p:cBhvr>
                                      <p:rCtr x="87" y="20988"/>
                                    </p:animMotion>
                                  </p:childTnLst>
                                </p:cTn>
                              </p:par>
                              <p:par>
                                <p:cTn id="102" presetID="1" presetClass="exit" presetSubtype="0" fill="hold" grpId="0" nodeType="withEffect">
                                  <p:stCondLst>
                                    <p:cond delay="0"/>
                                  </p:stCondLst>
                                  <p:childTnLst>
                                    <p:set>
                                      <p:cBhvr>
                                        <p:cTn id="103" dur="1" fill="hold">
                                          <p:stCondLst>
                                            <p:cond delay="0"/>
                                          </p:stCondLst>
                                        </p:cTn>
                                        <p:tgtEl>
                                          <p:spTgt spid="49"/>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35" presetClass="path" presetSubtype="0" accel="50000" decel="50000" fill="hold" nodeType="clickEffect">
                                  <p:stCondLst>
                                    <p:cond delay="0"/>
                                  </p:stCondLst>
                                  <p:childTnLst>
                                    <p:animMotion origin="layout" path="M 3.88889E-6 0.23241 L -0.25 0.23241 " pathEditMode="relative" rAng="0" ptsTypes="AA">
                                      <p:cBhvr>
                                        <p:cTn id="107" dur="2000" fill="hold"/>
                                        <p:tgtEl>
                                          <p:spTgt spid="24"/>
                                        </p:tgtEl>
                                        <p:attrNameLst>
                                          <p:attrName>ppt_x</p:attrName>
                                          <p:attrName>ppt_y</p:attrName>
                                        </p:attrNameLst>
                                      </p:cBhvr>
                                      <p:rCtr x="-12500" y="0"/>
                                    </p:animMotion>
                                  </p:childTnLst>
                                </p:cTn>
                              </p:par>
                            </p:childTnLst>
                          </p:cTn>
                        </p:par>
                      </p:childTnLst>
                    </p:cTn>
                  </p:par>
                </p:childTnLst>
              </p:cTn>
              <p:nextCondLst>
                <p:cond evt="onClick" delay="0">
                  <p:tgtEl>
                    <p:spTgt spid="24"/>
                  </p:tgtEl>
                </p:cond>
              </p:nextCondLst>
            </p:seq>
            <p:seq concurrent="1" nextAc="seek">
              <p:cTn id="108" restart="whenNotActive" fill="hold" evtFilter="cancelBubble" nodeType="interactiveSeq">
                <p:stCondLst>
                  <p:cond evt="onClick" delay="0">
                    <p:tgtEl>
                      <p:spTgt spid="51"/>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13" restart="whenNotActive" fill="hold" evtFilter="cancelBubble" nodeType="interactiveSeq">
                <p:stCondLst>
                  <p:cond evt="onClick" delay="0">
                    <p:tgtEl>
                      <p:spTgt spid="50"/>
                    </p:tgtEl>
                  </p:cond>
                </p:stCondLst>
                <p:endSync evt="end" delay="0">
                  <p:rtn val="all"/>
                </p:endSync>
                <p:childTnLst>
                  <p:par>
                    <p:cTn id="114" fill="hold">
                      <p:stCondLst>
                        <p:cond delay="0"/>
                      </p:stCondLst>
                      <p:childTnLst>
                        <p:par>
                          <p:cTn id="115" fill="hold">
                            <p:stCondLst>
                              <p:cond delay="0"/>
                            </p:stCondLst>
                            <p:childTnLst>
                              <p:par>
                                <p:cTn id="116" presetID="42" presetClass="path" presetSubtype="0" accel="50000" decel="50000" fill="hold" nodeType="clickEffect">
                                  <p:stCondLst>
                                    <p:cond delay="0"/>
                                  </p:stCondLst>
                                  <p:childTnLst>
                                    <p:animMotion origin="layout" path="M -3.75E-6 -3.95062E-6 L 0.00599 0.3855 " pathEditMode="relative" rAng="0" ptsTypes="AA">
                                      <p:cBhvr>
                                        <p:cTn id="117" dur="2000" fill="hold"/>
                                        <p:tgtEl>
                                          <p:spTgt spid="50"/>
                                        </p:tgtEl>
                                        <p:attrNameLst>
                                          <p:attrName>ppt_x</p:attrName>
                                          <p:attrName>ppt_y</p:attrName>
                                        </p:attrNameLst>
                                      </p:cBhvr>
                                      <p:rCtr x="295" y="19275"/>
                                    </p:animMotion>
                                  </p:childTnLst>
                                </p:cTn>
                              </p:par>
                              <p:par>
                                <p:cTn id="118" presetID="1" presetClass="exit"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35" presetClass="path" presetSubtype="0" accel="50000" decel="50000" fill="hold" nodeType="clickEffect">
                                  <p:stCondLst>
                                    <p:cond delay="0"/>
                                  </p:stCondLst>
                                  <p:childTnLst>
                                    <p:animMotion origin="layout" path="M -3.33333E-6 0.23241 L -0.26701 0.4537 " pathEditMode="relative" rAng="0" ptsTypes="AA">
                                      <p:cBhvr>
                                        <p:cTn id="123" dur="2000" fill="hold"/>
                                        <p:tgtEl>
                                          <p:spTgt spid="50"/>
                                        </p:tgtEl>
                                        <p:attrNameLst>
                                          <p:attrName>ppt_x</p:attrName>
                                          <p:attrName>ppt_y</p:attrName>
                                        </p:attrNameLst>
                                      </p:cBhvr>
                                      <p:rCtr x="-13351" y="11065"/>
                                    </p:animMotion>
                                  </p:childTnLst>
                                </p:cTn>
                              </p:par>
                            </p:childTnLst>
                          </p:cTn>
                        </p:par>
                      </p:childTnLst>
                    </p:cTn>
                  </p:par>
                </p:childTnLst>
              </p:cTn>
              <p:nextCondLst>
                <p:cond evt="onClick" delay="0">
                  <p:tgtEl>
                    <p:spTgt spid="50"/>
                  </p:tgtEl>
                </p:cond>
              </p:nextCondLst>
            </p:seq>
            <p:seq concurrent="1" nextAc="seek">
              <p:cTn id="124" restart="whenNotActive" fill="hold" evtFilter="cancelBubble" nodeType="interactiveSeq">
                <p:stCondLst>
                  <p:cond evt="onClick" delay="0">
                    <p:tgtEl>
                      <p:spTgt spid="54"/>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nodeType="clickEffect">
                                  <p:stCondLst>
                                    <p:cond delay="0"/>
                                  </p:stCondLst>
                                  <p:childTnLst>
                                    <p:set>
                                      <p:cBhvr>
                                        <p:cTn id="128"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29" restart="whenNotActive" fill="hold" evtFilter="cancelBubble" nodeType="interactiveSeq">
                <p:stCondLst>
                  <p:cond evt="onClick" delay="0">
                    <p:tgtEl>
                      <p:spTgt spid="53"/>
                    </p:tgtEl>
                  </p:cond>
                </p:stCondLst>
                <p:endSync evt="end" delay="0">
                  <p:rtn val="all"/>
                </p:endSync>
                <p:childTnLst>
                  <p:par>
                    <p:cTn id="130" fill="hold">
                      <p:stCondLst>
                        <p:cond delay="0"/>
                      </p:stCondLst>
                      <p:childTnLst>
                        <p:par>
                          <p:cTn id="131" fill="hold">
                            <p:stCondLst>
                              <p:cond delay="0"/>
                            </p:stCondLst>
                            <p:childTnLst>
                              <p:par>
                                <p:cTn id="132" presetID="42" presetClass="path" presetSubtype="0" accel="50000" decel="50000" fill="hold" nodeType="clickEffect">
                                  <p:stCondLst>
                                    <p:cond delay="0"/>
                                  </p:stCondLst>
                                  <p:childTnLst>
                                    <p:animMotion origin="layout" path="M 4.72222E-6 -4.44444E-6 L -0.00348 0.49815 " pathEditMode="relative" rAng="0" ptsTypes="AA">
                                      <p:cBhvr>
                                        <p:cTn id="133" dur="2000" fill="hold"/>
                                        <p:tgtEl>
                                          <p:spTgt spid="53"/>
                                        </p:tgtEl>
                                        <p:attrNameLst>
                                          <p:attrName>ppt_x</p:attrName>
                                          <p:attrName>ppt_y</p:attrName>
                                        </p:attrNameLst>
                                      </p:cBhvr>
                                      <p:rCtr x="-174" y="24907"/>
                                    </p:animMotion>
                                  </p:childTnLst>
                                </p:cTn>
                              </p:par>
                              <p:par>
                                <p:cTn id="134" presetID="1" presetClass="exit" presetSubtype="0" fill="hold" grpId="0" nodeType="withEffect">
                                  <p:stCondLst>
                                    <p:cond delay="0"/>
                                  </p:stCondLst>
                                  <p:childTnLst>
                                    <p:set>
                                      <p:cBhvr>
                                        <p:cTn id="135" dur="1" fill="hold">
                                          <p:stCondLst>
                                            <p:cond delay="0"/>
                                          </p:stCondLst>
                                        </p:cTn>
                                        <p:tgtEl>
                                          <p:spTgt spid="55"/>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35" presetClass="path" presetSubtype="0" accel="50000" decel="50000" fill="hold" nodeType="clickEffect">
                                  <p:stCondLst>
                                    <p:cond delay="0"/>
                                  </p:stCondLst>
                                  <p:childTnLst>
                                    <p:animMotion origin="layout" path="M -4.44444E-6 0.23241 L -0.49427 0.52268 " pathEditMode="relative" rAng="0" ptsTypes="AA">
                                      <p:cBhvr>
                                        <p:cTn id="139" dur="2000" fill="hold"/>
                                        <p:tgtEl>
                                          <p:spTgt spid="53"/>
                                        </p:tgtEl>
                                        <p:attrNameLst>
                                          <p:attrName>ppt_x</p:attrName>
                                          <p:attrName>ppt_y</p:attrName>
                                        </p:attrNameLst>
                                      </p:cBhvr>
                                      <p:rCtr x="-24722" y="14514"/>
                                    </p:animMotion>
                                  </p:childTnLst>
                                </p:cTn>
                              </p:par>
                            </p:childTnLst>
                          </p:cTn>
                        </p:par>
                      </p:childTnLst>
                    </p:cTn>
                  </p:par>
                </p:childTnLst>
              </p:cTn>
              <p:nextCondLst>
                <p:cond evt="onClick" delay="0">
                  <p:tgtEl>
                    <p:spTgt spid="53"/>
                  </p:tgtEl>
                </p:cond>
              </p:nextCondLst>
            </p:seq>
            <p:seq concurrent="1" nextAc="seek">
              <p:cTn id="140" restart="whenNotActive" fill="hold" evtFilter="cancelBubble" nodeType="interactiveSeq">
                <p:stCondLst>
                  <p:cond evt="onClick" delay="0">
                    <p:tgtEl>
                      <p:spTgt spid="57"/>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nodeType="clickEffect">
                                  <p:stCondLst>
                                    <p:cond delay="0"/>
                                  </p:stCondLst>
                                  <p:childTnLst>
                                    <p:set>
                                      <p:cBhvr>
                                        <p:cTn id="144"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45" restart="whenNotActive" fill="hold" evtFilter="cancelBubble" nodeType="interactiveSeq">
                <p:stCondLst>
                  <p:cond evt="onClick" delay="0">
                    <p:tgtEl>
                      <p:spTgt spid="56"/>
                    </p:tgtEl>
                  </p:cond>
                </p:stCondLst>
                <p:endSync evt="end" delay="0">
                  <p:rtn val="all"/>
                </p:endSync>
                <p:childTnLst>
                  <p:par>
                    <p:cTn id="146" fill="hold">
                      <p:stCondLst>
                        <p:cond delay="0"/>
                      </p:stCondLst>
                      <p:childTnLst>
                        <p:par>
                          <p:cTn id="147" fill="hold">
                            <p:stCondLst>
                              <p:cond delay="0"/>
                            </p:stCondLst>
                            <p:childTnLst>
                              <p:par>
                                <p:cTn id="148" presetID="42" presetClass="path" presetSubtype="0" accel="50000" decel="50000" fill="hold" nodeType="clickEffect">
                                  <p:stCondLst>
                                    <p:cond delay="0"/>
                                  </p:stCondLst>
                                  <p:childTnLst>
                                    <p:animMotion origin="layout" path="M -3.05556E-6 5.55112E-17 L -0.01111 0.46991 " pathEditMode="relative" rAng="0" ptsTypes="AA">
                                      <p:cBhvr>
                                        <p:cTn id="149" dur="2000" fill="hold"/>
                                        <p:tgtEl>
                                          <p:spTgt spid="56"/>
                                        </p:tgtEl>
                                        <p:attrNameLst>
                                          <p:attrName>ppt_x</p:attrName>
                                          <p:attrName>ppt_y</p:attrName>
                                        </p:attrNameLst>
                                      </p:cBhvr>
                                      <p:rCtr x="-677" y="23125"/>
                                    </p:animMotion>
                                  </p:childTnLst>
                                </p:cTn>
                              </p:par>
                              <p:par>
                                <p:cTn id="150" presetID="1" presetClass="exit" presetSubtype="0" fill="hold" grpId="0" nodeType="withEffect">
                                  <p:stCondLst>
                                    <p:cond delay="0"/>
                                  </p:stCondLst>
                                  <p:childTnLst>
                                    <p:set>
                                      <p:cBhvr>
                                        <p:cTn id="151" dur="1" fill="hold">
                                          <p:stCondLst>
                                            <p:cond delay="0"/>
                                          </p:stCondLst>
                                        </p:cTn>
                                        <p:tgtEl>
                                          <p:spTgt spid="58"/>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35" presetClass="path" presetSubtype="0" accel="50000" decel="50000" fill="hold" nodeType="clickEffect">
                                  <p:stCondLst>
                                    <p:cond delay="0"/>
                                  </p:stCondLst>
                                  <p:childTnLst>
                                    <p:animMotion origin="layout" path="M -0.01111 0.46991 L -0.62899 0.44769 " pathEditMode="relative" rAng="0" ptsTypes="AA">
                                      <p:cBhvr>
                                        <p:cTn id="155" dur="2000" fill="hold"/>
                                        <p:tgtEl>
                                          <p:spTgt spid="56"/>
                                        </p:tgtEl>
                                        <p:attrNameLst>
                                          <p:attrName>ppt_x</p:attrName>
                                          <p:attrName>ppt_y</p:attrName>
                                        </p:attrNameLst>
                                      </p:cBhvr>
                                      <p:rCtr x="-30903" y="-1111"/>
                                    </p:animMotion>
                                  </p:childTnLst>
                                </p:cTn>
                              </p:par>
                            </p:childTnLst>
                          </p:cTn>
                        </p:par>
                      </p:childTnLst>
                    </p:cTn>
                  </p:par>
                </p:childTnLst>
              </p:cTn>
              <p:nextCondLst>
                <p:cond evt="onClick" delay="0">
                  <p:tgtEl>
                    <p:spTgt spid="56"/>
                  </p:tgtEl>
                </p:cond>
              </p:nextCondLst>
            </p:seq>
          </p:childTnLst>
        </p:cTn>
      </p:par>
    </p:tnLst>
    <p:bldLst>
      <p:bldP spid="2" grpId="0"/>
      <p:bldP spid="2" grpId="1"/>
      <p:bldP spid="108" grpId="0"/>
      <p:bldP spid="111" grpId="0"/>
      <p:bldP spid="126" grpId="0"/>
      <p:bldP spid="49" grpId="0"/>
      <p:bldP spid="52" grpId="0"/>
      <p:bldP spid="55" grpId="0"/>
      <p:bldP spid="58" grpId="0"/>
      <p:bldP spid="71" grpId="0" animBg="1"/>
      <p:bldP spid="7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Diagram 2" descr="n26 fb Tran Phu"/>
              <p:cNvGraphicFramePr/>
              <p:nvPr>
                <p:extLst>
                  <p:ext uri="{D42A27DB-BD31-4B8C-83A1-F6EECF244321}">
                    <p14:modId xmlns:p14="http://schemas.microsoft.com/office/powerpoint/2010/main" val="2944409429"/>
                  </p:ext>
                </p:extLst>
              </p:nvPr>
            </p:nvGraphicFramePr>
            <p:xfrm>
              <a:off x="2270759" y="2781300"/>
              <a:ext cx="13022297" cy="7263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3" name="Diagram 2" descr="n26 fb Tran Phu"/>
              <p:cNvGraphicFramePr/>
              <p:nvPr>
                <p:extLst>
                  <p:ext uri="{D42A27DB-BD31-4B8C-83A1-F6EECF244321}">
                    <p14:modId xmlns:p14="http://schemas.microsoft.com/office/powerpoint/2010/main" val="2944409429"/>
                  </p:ext>
                </p:extLst>
              </p:nvPr>
            </p:nvGraphicFramePr>
            <p:xfrm>
              <a:off x="2270759" y="2781300"/>
              <a:ext cx="13022297" cy="72636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pic>
        <p:nvPicPr>
          <p:cNvPr id="1026" name="Picture 2" descr="n26 fb Tran Phu"/>
          <p:cNvPicPr>
            <a:picLocks noChangeAspect="1" noChangeArrowheads="1"/>
          </p:cNvPicPr>
          <p:nvPr/>
        </p:nvPicPr>
        <p:blipFill>
          <a:blip r:embed="rId12"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278355" y="4205990"/>
            <a:ext cx="2207151" cy="22071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26 fb Tran Phu">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073188" y="8358188"/>
            <a:ext cx="1928813" cy="1928813"/>
          </a:xfrm>
          <a:prstGeom prst="rect">
            <a:avLst/>
          </a:prstGeom>
        </p:spPr>
      </p:pic>
      <p:sp>
        <p:nvSpPr>
          <p:cNvPr id="6" name="Rounded Rectangle 5" descr="n26 fb Tran Phu">
            <a:extLst>
              <a:ext uri="{FF2B5EF4-FFF2-40B4-BE49-F238E27FC236}">
                <a16:creationId xmlns:a16="http://schemas.microsoft.com/office/drawing/2014/main" xmlns="" id="{1A5DE5F3-455A-45AC-A79B-65291322137D}"/>
              </a:ext>
            </a:extLst>
          </p:cNvPr>
          <p:cNvSpPr/>
          <p:nvPr/>
        </p:nvSpPr>
        <p:spPr>
          <a:xfrm>
            <a:off x="1524000" y="313927"/>
            <a:ext cx="15240000" cy="2231371"/>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Điện áp giữa hai đầu của một mạch điện xoay chiều là: u = 50√𝟐 𝒄𝒐𝒔𝟏𝟎𝟎𝝅𝒕 (𝑽). Giá trị hiệu dụng của điện áp xoay chiều là bao nhiêu?</a:t>
            </a:r>
          </a:p>
        </p:txBody>
      </p:sp>
    </p:spTree>
    <p:extLst>
      <p:ext uri="{BB962C8B-B14F-4D97-AF65-F5344CB8AC3E}">
        <p14:creationId xmlns:p14="http://schemas.microsoft.com/office/powerpoint/2010/main" val="310323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 18" descr="n26 fb Tran Phu"/>
          <p:cNvGraphicFramePr/>
          <p:nvPr>
            <p:extLst>
              <p:ext uri="{D42A27DB-BD31-4B8C-83A1-F6EECF244321}">
                <p14:modId xmlns:p14="http://schemas.microsoft.com/office/powerpoint/2010/main" val="1645851819"/>
              </p:ext>
            </p:extLst>
          </p:nvPr>
        </p:nvGraphicFramePr>
        <p:xfrm>
          <a:off x="4648200" y="2736490"/>
          <a:ext cx="9642073" cy="7263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a14="http://schemas.microsoft.com/office/drawing/2010/main">
        <mc:Choice Requires="a14">
          <p:sp>
            <p:nvSpPr>
              <p:cNvPr id="21" name="Rectangle 20" descr="n26 fb Tran Phu"/>
              <p:cNvSpPr/>
              <p:nvPr/>
            </p:nvSpPr>
            <p:spPr>
              <a:xfrm>
                <a:off x="3429000" y="2995339"/>
                <a:ext cx="13043079" cy="1036566"/>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6000" b="1" i="0" u="none" strike="noStrike" kern="1200" cap="none" spc="0" normalizeH="0" baseline="0" noProof="0" dirty="0" smtClean="0">
                          <a:ln>
                            <a:noFill/>
                          </a:ln>
                          <a:solidFill>
                            <a:srgbClr val="002060"/>
                          </a:solidFill>
                          <a:effectLst/>
                          <a:uLnTx/>
                          <a:uFillTx/>
                          <a:latin typeface="Camau" pitchFamily="2" charset="0"/>
                          <a:ea typeface="Cambria" panose="02040503050406030204" pitchFamily="18" charset="0"/>
                          <a:cs typeface="Arial" panose="020B0604020202020204" pitchFamily="34" charset="0"/>
                        </a:rPr>
                        <m:t>P</m:t>
                      </m:r>
                      <m:r>
                        <m:rPr>
                          <m:nor/>
                        </m:rPr>
                        <a:rPr kumimoji="0" lang="en-US" sz="6000" b="1" i="0" u="none" strike="noStrike" kern="1200" cap="none" spc="0" normalizeH="0" baseline="0" noProof="0" dirty="0" smtClean="0">
                          <a:ln>
                            <a:noFill/>
                          </a:ln>
                          <a:solidFill>
                            <a:srgbClr val="002060"/>
                          </a:solidFill>
                          <a:effectLst/>
                          <a:uLnTx/>
                          <a:uFillTx/>
                          <a:latin typeface="Arial"/>
                          <a:ea typeface="Cambria" panose="02040503050406030204" pitchFamily="18" charset="0"/>
                          <a:cs typeface="Arial" panose="020B0604020202020204" pitchFamily="34" charset="0"/>
                        </a:rPr>
                        <m:t> </m:t>
                      </m:r>
                      <m:r>
                        <m:rPr>
                          <m:nor/>
                        </m:rPr>
                        <a:rPr kumimoji="0" lang="en-US" sz="6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m:t>=</m:t>
                      </m:r>
                      <m:r>
                        <a:rPr kumimoji="0" lang="en-US" sz="6000" b="1" i="0" u="none" strike="noStrike" kern="1200" cap="none" spc="0" normalizeH="0" baseline="0" noProof="0">
                          <a:ln>
                            <a:noFill/>
                          </a:ln>
                          <a:solidFill>
                            <a:srgbClr val="002060"/>
                          </a:solidFill>
                          <a:effectLst/>
                          <a:uLnTx/>
                          <a:uFillTx/>
                          <a:latin typeface="Cambria Math" panose="02040503050406030204" pitchFamily="18" charset="0"/>
                          <a:cs typeface="Arial" panose="020B0604020202020204" pitchFamily="34" charset="0"/>
                        </a:rPr>
                        <m:t> </m:t>
                      </m:r>
                      <m:r>
                        <a:rPr kumimoji="0" lang="en-US" sz="6000" b="1" i="0" u="none" strike="noStrike" kern="1200" cap="none" spc="0" normalizeH="0" baseline="0" noProof="0">
                          <a:ln>
                            <a:noFill/>
                          </a:ln>
                          <a:solidFill>
                            <a:srgbClr val="002060"/>
                          </a:solidFill>
                          <a:effectLst/>
                          <a:uLnTx/>
                          <a:uFillTx/>
                          <a:latin typeface="Cambria Math" panose="02040503050406030204" pitchFamily="18" charset="0"/>
                        </a:rPr>
                        <m:t>𝐑</m:t>
                      </m:r>
                      <m:r>
                        <a:rPr kumimoji="0" lang="en-US" sz="6000" b="1" i="0" u="none" strike="noStrike" kern="1200" cap="none" spc="0" normalizeH="0" baseline="0" noProof="0" smtClean="0">
                          <a:ln>
                            <a:noFill/>
                          </a:ln>
                          <a:solidFill>
                            <a:srgbClr val="002060"/>
                          </a:solidFill>
                          <a:effectLst/>
                          <a:uLnTx/>
                          <a:uFillTx/>
                          <a:latin typeface="Cambria Math" panose="02040503050406030204" pitchFamily="18" charset="0"/>
                        </a:rPr>
                        <m:t>+</m:t>
                      </m:r>
                      <m:sSup>
                        <m:sSupPr>
                          <m:ctrlPr>
                            <a:rPr kumimoji="0" lang="en-US" sz="6000" b="1" i="1" u="none" strike="noStrike" kern="1200" cap="none" spc="0" normalizeH="0" baseline="0" noProof="0">
                              <a:ln>
                                <a:noFill/>
                              </a:ln>
                              <a:solidFill>
                                <a:srgbClr val="002060"/>
                              </a:solidFill>
                              <a:effectLst/>
                              <a:uLnTx/>
                              <a:uFillTx/>
                              <a:latin typeface="Cambria Math" panose="02040503050406030204" pitchFamily="18" charset="0"/>
                            </a:rPr>
                          </m:ctrlPr>
                        </m:sSupPr>
                        <m:e>
                          <m:r>
                            <a:rPr kumimoji="0" lang="en-US" sz="6000" b="1" i="0" u="none" strike="noStrike" kern="1200" cap="none" spc="0" normalizeH="0" baseline="0" noProof="0">
                              <a:ln>
                                <a:noFill/>
                              </a:ln>
                              <a:solidFill>
                                <a:srgbClr val="002060"/>
                              </a:solidFill>
                              <a:effectLst/>
                              <a:uLnTx/>
                              <a:uFillTx/>
                              <a:latin typeface="Cambria Math" panose="02040503050406030204" pitchFamily="18" charset="0"/>
                            </a:rPr>
                            <m:t>𝐈</m:t>
                          </m:r>
                        </m:e>
                        <m:sup>
                          <m:r>
                            <a:rPr kumimoji="0" lang="en-US" sz="6000" b="1" i="0" u="none" strike="noStrike" kern="1200" cap="none" spc="0" normalizeH="0" baseline="0" noProof="0">
                              <a:ln>
                                <a:noFill/>
                              </a:ln>
                              <a:solidFill>
                                <a:srgbClr val="002060"/>
                              </a:solidFill>
                              <a:effectLst/>
                              <a:uLnTx/>
                              <a:uFillTx/>
                              <a:latin typeface="Cambria Math" panose="02040503050406030204" pitchFamily="18" charset="0"/>
                            </a:rPr>
                            <m:t>𝟐</m:t>
                          </m:r>
                        </m:sup>
                      </m:sSup>
                    </m:oMath>
                  </m:oMathPara>
                </a14:m>
                <a:endParaRPr kumimoji="0" lang="en-US" sz="6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mc:Choice>
        <mc:Fallback xmlns="">
          <p:sp>
            <p:nvSpPr>
              <p:cNvPr id="21" name="Rectangle 20" descr="n26 fb Tran Phu"/>
              <p:cNvSpPr>
                <a:spLocks noRot="1" noChangeAspect="1" noMove="1" noResize="1" noEditPoints="1" noAdjustHandles="1" noChangeArrowheads="1" noChangeShapeType="1" noTextEdit="1"/>
              </p:cNvSpPr>
              <p:nvPr/>
            </p:nvSpPr>
            <p:spPr>
              <a:xfrm>
                <a:off x="3429000" y="2995339"/>
                <a:ext cx="13043079" cy="103656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descr="n26 fb Tran Phu"/>
              <p:cNvSpPr/>
              <p:nvPr/>
            </p:nvSpPr>
            <p:spPr>
              <a:xfrm>
                <a:off x="3784117" y="4894672"/>
                <a:ext cx="13287209" cy="1036566"/>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6000" b="1" i="0" u="none" strike="noStrike" kern="1200" cap="none" spc="0" normalizeH="0" baseline="0" noProof="0" dirty="0" smtClean="0">
                          <a:ln>
                            <a:noFill/>
                          </a:ln>
                          <a:solidFill>
                            <a:srgbClr val="002060"/>
                          </a:solidFill>
                          <a:effectLst/>
                          <a:uLnTx/>
                          <a:uFillTx/>
                          <a:latin typeface="Camau" pitchFamily="2" charset="0"/>
                          <a:ea typeface="Cambria" panose="02040503050406030204" pitchFamily="18" charset="0"/>
                          <a:cs typeface="Arial" panose="020B0604020202020204" pitchFamily="34" charset="0"/>
                        </a:rPr>
                        <m:t>P</m:t>
                      </m:r>
                      <m:r>
                        <m:rPr>
                          <m:nor/>
                        </m:rPr>
                        <a:rPr kumimoji="0" lang="en-US" sz="6000" b="1" i="0" u="none" strike="noStrike" kern="1200" cap="none" spc="0" normalizeH="0" baseline="0" noProof="0" dirty="0" smtClean="0">
                          <a:ln>
                            <a:noFill/>
                          </a:ln>
                          <a:solidFill>
                            <a:srgbClr val="002060"/>
                          </a:solidFill>
                          <a:effectLst/>
                          <a:uLnTx/>
                          <a:uFillTx/>
                          <a:latin typeface="Arial"/>
                          <a:ea typeface="Cambria" panose="02040503050406030204" pitchFamily="18" charset="0"/>
                          <a:cs typeface="Arial" panose="020B0604020202020204" pitchFamily="34" charset="0"/>
                        </a:rPr>
                        <m:t> </m:t>
                      </m:r>
                      <m:r>
                        <m:rPr>
                          <m:nor/>
                        </m:rPr>
                        <a:rPr kumimoji="0" lang="en-US" sz="6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m:t>=</m:t>
                      </m:r>
                      <m:r>
                        <a:rPr kumimoji="0" lang="en-US" sz="6000" b="1" i="0" u="none" strike="noStrike" kern="1200" cap="none" spc="0" normalizeH="0" baseline="0" noProof="0">
                          <a:ln>
                            <a:noFill/>
                          </a:ln>
                          <a:solidFill>
                            <a:srgbClr val="002060"/>
                          </a:solidFill>
                          <a:effectLst/>
                          <a:uLnTx/>
                          <a:uFillTx/>
                          <a:latin typeface="Cambria Math" panose="02040503050406030204" pitchFamily="18" charset="0"/>
                          <a:cs typeface="Arial" panose="020B0604020202020204" pitchFamily="34" charset="0"/>
                        </a:rPr>
                        <m:t> </m:t>
                      </m:r>
                      <m:r>
                        <a:rPr kumimoji="0" lang="en-US" sz="6000" b="1" i="0" u="none" strike="noStrike" kern="1200" cap="none" spc="0" normalizeH="0" baseline="0" noProof="0">
                          <a:ln>
                            <a:noFill/>
                          </a:ln>
                          <a:solidFill>
                            <a:srgbClr val="002060"/>
                          </a:solidFill>
                          <a:effectLst/>
                          <a:uLnTx/>
                          <a:uFillTx/>
                          <a:latin typeface="Cambria Math" panose="02040503050406030204" pitchFamily="18" charset="0"/>
                        </a:rPr>
                        <m:t>𝐑</m:t>
                      </m:r>
                      <m:r>
                        <a:rPr kumimoji="0" lang="en-US" sz="6000" b="1" i="0" u="none" strike="noStrike" kern="1200" cap="none" spc="0" normalizeH="0" baseline="0" noProof="0" smtClean="0">
                          <a:ln>
                            <a:noFill/>
                          </a:ln>
                          <a:solidFill>
                            <a:srgbClr val="002060"/>
                          </a:solidFill>
                          <a:effectLst/>
                          <a:uLnTx/>
                          <a:uFillTx/>
                          <a:latin typeface="Cambria Math" panose="02040503050406030204" pitchFamily="18" charset="0"/>
                        </a:rPr>
                        <m:t>/</m:t>
                      </m:r>
                      <m:sSup>
                        <m:sSupPr>
                          <m:ctrlPr>
                            <a:rPr kumimoji="0" lang="en-US" sz="6000" b="1" i="1" u="none" strike="noStrike" kern="1200" cap="none" spc="0" normalizeH="0" baseline="0" noProof="0">
                              <a:ln>
                                <a:noFill/>
                              </a:ln>
                              <a:solidFill>
                                <a:srgbClr val="002060"/>
                              </a:solidFill>
                              <a:effectLst/>
                              <a:uLnTx/>
                              <a:uFillTx/>
                              <a:latin typeface="Cambria Math" panose="02040503050406030204" pitchFamily="18" charset="0"/>
                            </a:rPr>
                          </m:ctrlPr>
                        </m:sSupPr>
                        <m:e>
                          <m:r>
                            <a:rPr kumimoji="0" lang="en-US" sz="6000" b="1" i="0" u="none" strike="noStrike" kern="1200" cap="none" spc="0" normalizeH="0" baseline="0" noProof="0">
                              <a:ln>
                                <a:noFill/>
                              </a:ln>
                              <a:solidFill>
                                <a:srgbClr val="002060"/>
                              </a:solidFill>
                              <a:effectLst/>
                              <a:uLnTx/>
                              <a:uFillTx/>
                              <a:latin typeface="Cambria Math" panose="02040503050406030204" pitchFamily="18" charset="0"/>
                            </a:rPr>
                            <m:t>𝐈</m:t>
                          </m:r>
                        </m:e>
                        <m:sup>
                          <m:r>
                            <a:rPr kumimoji="0" lang="en-US" sz="6000" b="1" i="0" u="none" strike="noStrike" kern="1200" cap="none" spc="0" normalizeH="0" baseline="0" noProof="0">
                              <a:ln>
                                <a:noFill/>
                              </a:ln>
                              <a:solidFill>
                                <a:srgbClr val="002060"/>
                              </a:solidFill>
                              <a:effectLst/>
                              <a:uLnTx/>
                              <a:uFillTx/>
                              <a:latin typeface="Cambria Math" panose="02040503050406030204" pitchFamily="18" charset="0"/>
                            </a:rPr>
                            <m:t>𝟐</m:t>
                          </m:r>
                        </m:sup>
                      </m:sSup>
                    </m:oMath>
                  </m:oMathPara>
                </a14:m>
                <a:endParaRPr kumimoji="0" lang="en-US" sz="6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mc:Choice>
        <mc:Fallback xmlns="">
          <p:sp>
            <p:nvSpPr>
              <p:cNvPr id="22" name="Rectangle 21" descr="n26 fb Tran Phu"/>
              <p:cNvSpPr>
                <a:spLocks noRot="1" noChangeAspect="1" noMove="1" noResize="1" noEditPoints="1" noAdjustHandles="1" noChangeArrowheads="1" noChangeShapeType="1" noTextEdit="1"/>
              </p:cNvSpPr>
              <p:nvPr/>
            </p:nvSpPr>
            <p:spPr>
              <a:xfrm>
                <a:off x="3784117" y="4894672"/>
                <a:ext cx="13287209" cy="103656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descr="n26 fb Tran Phu"/>
              <p:cNvSpPr/>
              <p:nvPr/>
            </p:nvSpPr>
            <p:spPr>
              <a:xfrm>
                <a:off x="9143999" y="6872882"/>
                <a:ext cx="2591797" cy="942053"/>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5400" b="1" i="0" u="none" strike="noStrike" kern="1200" cap="none" spc="0" normalizeH="0" baseline="0" noProof="0" dirty="0" smtClean="0">
                          <a:ln>
                            <a:noFill/>
                          </a:ln>
                          <a:solidFill>
                            <a:srgbClr val="002060"/>
                          </a:solidFill>
                          <a:effectLst/>
                          <a:uLnTx/>
                          <a:uFillTx/>
                          <a:latin typeface="Camau" pitchFamily="2" charset="0"/>
                          <a:ea typeface="Cambria" panose="02040503050406030204" pitchFamily="18" charset="0"/>
                          <a:cs typeface="Arial" panose="020B0604020202020204" pitchFamily="34" charset="0"/>
                        </a:rPr>
                        <m:t>P</m:t>
                      </m:r>
                      <m:r>
                        <m:rPr>
                          <m:nor/>
                        </m:rPr>
                        <a:rPr kumimoji="0" lang="en-US" sz="5400" b="1" i="0" u="none" strike="noStrike" kern="1200" cap="none" spc="0" normalizeH="0" baseline="0" noProof="0" dirty="0" smtClean="0">
                          <a:ln>
                            <a:noFill/>
                          </a:ln>
                          <a:solidFill>
                            <a:srgbClr val="002060"/>
                          </a:solidFill>
                          <a:effectLst/>
                          <a:uLnTx/>
                          <a:uFillTx/>
                          <a:latin typeface="Arial"/>
                          <a:ea typeface="Cambria" panose="02040503050406030204" pitchFamily="18" charset="0"/>
                          <a:cs typeface="Arial" panose="020B0604020202020204" pitchFamily="34" charset="0"/>
                        </a:rPr>
                        <m:t> </m:t>
                      </m:r>
                      <m:r>
                        <m:rPr>
                          <m:nor/>
                        </m:rPr>
                        <a:rPr kumimoji="0" lang="en-US" sz="54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m:t>=</m:t>
                      </m:r>
                      <m:r>
                        <a:rPr kumimoji="0" lang="en-US" sz="5400" b="1" i="0" u="none" strike="noStrike" kern="1200" cap="none" spc="0" normalizeH="0" baseline="0" noProof="0">
                          <a:ln>
                            <a:noFill/>
                          </a:ln>
                          <a:solidFill>
                            <a:srgbClr val="002060"/>
                          </a:solidFill>
                          <a:effectLst/>
                          <a:uLnTx/>
                          <a:uFillTx/>
                          <a:latin typeface="Cambria Math" panose="02040503050406030204" pitchFamily="18" charset="0"/>
                          <a:cs typeface="Arial" panose="020B0604020202020204" pitchFamily="34" charset="0"/>
                        </a:rPr>
                        <m:t> </m:t>
                      </m:r>
                      <m:r>
                        <a:rPr kumimoji="0" lang="en-US" sz="5400" b="1" i="0" u="none" strike="noStrike" kern="1200" cap="none" spc="0" normalizeH="0" baseline="0" noProof="0">
                          <a:ln>
                            <a:noFill/>
                          </a:ln>
                          <a:solidFill>
                            <a:srgbClr val="002060"/>
                          </a:solidFill>
                          <a:effectLst/>
                          <a:uLnTx/>
                          <a:uFillTx/>
                          <a:latin typeface="Cambria Math" panose="02040503050406030204" pitchFamily="18" charset="0"/>
                        </a:rPr>
                        <m:t>𝐑</m:t>
                      </m:r>
                      <m:sSup>
                        <m:sSupPr>
                          <m:ctrlPr>
                            <a:rPr kumimoji="0" lang="en-US" sz="5400" b="1" i="1" u="none" strike="noStrike" kern="1200" cap="none" spc="0" normalizeH="0" baseline="0" noProof="0">
                              <a:ln>
                                <a:noFill/>
                              </a:ln>
                              <a:solidFill>
                                <a:srgbClr val="002060"/>
                              </a:solidFill>
                              <a:effectLst/>
                              <a:uLnTx/>
                              <a:uFillTx/>
                              <a:latin typeface="Cambria Math" panose="02040503050406030204" pitchFamily="18" charset="0"/>
                            </a:rPr>
                          </m:ctrlPr>
                        </m:sSupPr>
                        <m:e>
                          <m:r>
                            <a:rPr kumimoji="0" lang="en-US" sz="5400" b="1" i="0" u="none" strike="noStrike" kern="1200" cap="none" spc="0" normalizeH="0" baseline="0" noProof="0">
                              <a:ln>
                                <a:noFill/>
                              </a:ln>
                              <a:solidFill>
                                <a:srgbClr val="002060"/>
                              </a:solidFill>
                              <a:effectLst/>
                              <a:uLnTx/>
                              <a:uFillTx/>
                              <a:latin typeface="Cambria Math" panose="02040503050406030204" pitchFamily="18" charset="0"/>
                            </a:rPr>
                            <m:t>𝐈</m:t>
                          </m:r>
                        </m:e>
                        <m:sup>
                          <m:r>
                            <a:rPr kumimoji="0" lang="en-US" sz="5400" b="1" i="0" u="none" strike="noStrike" kern="1200" cap="none" spc="0" normalizeH="0" baseline="0" noProof="0">
                              <a:ln>
                                <a:noFill/>
                              </a:ln>
                              <a:solidFill>
                                <a:srgbClr val="002060"/>
                              </a:solidFill>
                              <a:effectLst/>
                              <a:uLnTx/>
                              <a:uFillTx/>
                              <a:latin typeface="Cambria Math" panose="02040503050406030204" pitchFamily="18" charset="0"/>
                            </a:rPr>
                            <m:t>𝟐</m:t>
                          </m:r>
                        </m:sup>
                      </m:sSup>
                    </m:oMath>
                  </m:oMathPara>
                </a14:m>
                <a:endPar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mc:Choice>
        <mc:Fallback xmlns="">
          <p:sp>
            <p:nvSpPr>
              <p:cNvPr id="23" name="Rectangle 22" descr="n26 fb Tran Phu"/>
              <p:cNvSpPr>
                <a:spLocks noRot="1" noChangeAspect="1" noMove="1" noResize="1" noEditPoints="1" noAdjustHandles="1" noChangeArrowheads="1" noChangeShapeType="1" noTextEdit="1"/>
              </p:cNvSpPr>
              <p:nvPr/>
            </p:nvSpPr>
            <p:spPr>
              <a:xfrm>
                <a:off x="9143999" y="6872882"/>
                <a:ext cx="2591797" cy="942053"/>
              </a:xfrm>
              <a:prstGeom prst="rect">
                <a:avLst/>
              </a:prstGeom>
              <a:blipFill>
                <a:blip r:embed="rId10"/>
                <a:stretch>
                  <a:fillRect/>
                </a:stretch>
              </a:blipFill>
            </p:spPr>
            <p:txBody>
              <a:bodyPr/>
              <a:lstStyle/>
              <a:p>
                <a:r>
                  <a:rPr lang="en-US">
                    <a:noFill/>
                  </a:rPr>
                  <a:t> </a:t>
                </a:r>
              </a:p>
            </p:txBody>
          </p:sp>
        </mc:Fallback>
      </mc:AlternateContent>
      <p:pic>
        <p:nvPicPr>
          <p:cNvPr id="30" name="Picture 29" descr="n26 fb Tran Phu">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687800" y="8396230"/>
            <a:ext cx="1928813" cy="1928813"/>
          </a:xfrm>
          <a:prstGeom prst="rect">
            <a:avLst/>
          </a:prstGeom>
        </p:spPr>
      </p:pic>
      <mc:AlternateContent xmlns:mc="http://schemas.openxmlformats.org/markup-compatibility/2006" xmlns:a14="http://schemas.microsoft.com/office/drawing/2010/main">
        <mc:Choice Requires="a14">
          <p:sp>
            <p:nvSpPr>
              <p:cNvPr id="10" name="Rectangle 9" descr="n26 fb Tran Phu">
                <a:extLst>
                  <a:ext uri="{FF2B5EF4-FFF2-40B4-BE49-F238E27FC236}">
                    <a16:creationId xmlns:a16="http://schemas.microsoft.com/office/drawing/2014/main" xmlns="" id="{F68264E9-85BB-40B8-8F71-707924A83BE5}"/>
                  </a:ext>
                </a:extLst>
              </p:cNvPr>
              <p:cNvSpPr/>
              <p:nvPr/>
            </p:nvSpPr>
            <p:spPr>
              <a:xfrm>
                <a:off x="9334501" y="8789536"/>
                <a:ext cx="2279791" cy="923330"/>
              </a:xfrm>
              <a:prstGeom prst="rect">
                <a:avLst/>
              </a:prstGeom>
            </p:spPr>
            <p:txBody>
              <a:bodyPr wrap="non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14:m>
                  <m:oMathPara xmlns:m="http://schemas.openxmlformats.org/officeDocument/2006/math">
                    <m:oMathParaPr>
                      <m:jc m:val="center"/>
                    </m:oMathParaPr>
                    <m:oMath xmlns:m="http://schemas.openxmlformats.org/officeDocument/2006/math">
                      <m:r>
                        <m:rPr>
                          <m:nor/>
                        </m:rPr>
                        <a:rPr kumimoji="0" lang="en-US" sz="5400" b="1" i="0" u="none" strike="noStrike" kern="1200" cap="none" spc="0" normalizeH="0" baseline="0" noProof="0" dirty="0" smtClean="0">
                          <a:ln>
                            <a:noFill/>
                          </a:ln>
                          <a:solidFill>
                            <a:srgbClr val="002060"/>
                          </a:solidFill>
                          <a:effectLst/>
                          <a:uLnTx/>
                          <a:uFillTx/>
                          <a:latin typeface="Camau" pitchFamily="2" charset="0"/>
                          <a:ea typeface="Cambria" panose="02040503050406030204" pitchFamily="18" charset="0"/>
                          <a:cs typeface="Arial" panose="020B0604020202020204" pitchFamily="34" charset="0"/>
                        </a:rPr>
                        <m:t>P</m:t>
                      </m:r>
                      <m:r>
                        <m:rPr>
                          <m:nor/>
                        </m:rPr>
                        <a:rPr kumimoji="0" lang="en-US" sz="5400" b="1" i="0" u="none" strike="noStrike" kern="1200" cap="none" spc="0" normalizeH="0" baseline="0" noProof="0" dirty="0" smtClean="0">
                          <a:ln>
                            <a:noFill/>
                          </a:ln>
                          <a:solidFill>
                            <a:srgbClr val="002060"/>
                          </a:solidFill>
                          <a:effectLst/>
                          <a:uLnTx/>
                          <a:uFillTx/>
                          <a:latin typeface="Arial"/>
                          <a:ea typeface="Cambria" panose="02040503050406030204" pitchFamily="18" charset="0"/>
                          <a:cs typeface="Arial" panose="020B0604020202020204" pitchFamily="34" charset="0"/>
                        </a:rPr>
                        <m:t> </m:t>
                      </m:r>
                      <m:r>
                        <m:rPr>
                          <m:nor/>
                        </m:rPr>
                        <a:rPr kumimoji="0" lang="en-US" sz="54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m:t>=</m:t>
                      </m:r>
                      <m:r>
                        <a:rPr kumimoji="0" lang="en-US" sz="5400" b="1" i="0" u="none" strike="noStrike" kern="1200" cap="none" spc="0" normalizeH="0" baseline="0" noProof="0">
                          <a:ln>
                            <a:noFill/>
                          </a:ln>
                          <a:solidFill>
                            <a:srgbClr val="002060"/>
                          </a:solidFill>
                          <a:effectLst/>
                          <a:uLnTx/>
                          <a:uFillTx/>
                          <a:latin typeface="Cambria Math" panose="02040503050406030204" pitchFamily="18" charset="0"/>
                          <a:cs typeface="Arial" panose="020B0604020202020204" pitchFamily="34" charset="0"/>
                        </a:rPr>
                        <m:t> </m:t>
                      </m:r>
                      <m:r>
                        <a:rPr kumimoji="0" lang="en-US" sz="5400" b="1" i="0" u="none" strike="noStrike" kern="1200" cap="none" spc="0" normalizeH="0" baseline="0" noProof="0">
                          <a:ln>
                            <a:noFill/>
                          </a:ln>
                          <a:solidFill>
                            <a:srgbClr val="002060"/>
                          </a:solidFill>
                          <a:effectLst/>
                          <a:uLnTx/>
                          <a:uFillTx/>
                          <a:latin typeface="Cambria Math" panose="02040503050406030204" pitchFamily="18" charset="0"/>
                        </a:rPr>
                        <m:t>𝐑</m:t>
                      </m:r>
                      <m:r>
                        <a:rPr kumimoji="0" lang="en-US" sz="5400" b="1" i="0" u="none" strike="noStrike" kern="1200" cap="none" spc="0" normalizeH="0" baseline="0" noProof="0" smtClean="0">
                          <a:ln>
                            <a:noFill/>
                          </a:ln>
                          <a:solidFill>
                            <a:srgbClr val="002060"/>
                          </a:solidFill>
                          <a:effectLst/>
                          <a:uLnTx/>
                          <a:uFillTx/>
                          <a:latin typeface="Cambria Math" panose="02040503050406030204" pitchFamily="18" charset="0"/>
                        </a:rPr>
                        <m:t>𝐈</m:t>
                      </m:r>
                    </m:oMath>
                  </m:oMathPara>
                </a14:m>
                <a:endPar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mc:Choice>
        <mc:Fallback xmlns="">
          <p:sp>
            <p:nvSpPr>
              <p:cNvPr id="10" name="Rectangle 9" descr="n26 fb Tran Phu">
                <a:extLst>
                  <a:ext uri="{FF2B5EF4-FFF2-40B4-BE49-F238E27FC236}">
                    <a16:creationId xmlns:a16="http://schemas.microsoft.com/office/drawing/2014/main" id="{F68264E9-85BB-40B8-8F71-707924A83BE5}"/>
                  </a:ext>
                </a:extLst>
              </p:cNvPr>
              <p:cNvSpPr>
                <a:spLocks noRot="1" noChangeAspect="1" noMove="1" noResize="1" noEditPoints="1" noAdjustHandles="1" noChangeArrowheads="1" noChangeShapeType="1" noTextEdit="1"/>
              </p:cNvSpPr>
              <p:nvPr/>
            </p:nvSpPr>
            <p:spPr>
              <a:xfrm>
                <a:off x="9334501" y="8789536"/>
                <a:ext cx="2279791" cy="923330"/>
              </a:xfrm>
              <a:prstGeom prst="rect">
                <a:avLst/>
              </a:prstGeom>
              <a:blipFill>
                <a:blip r:embed="rId13"/>
                <a:stretch>
                  <a:fillRect/>
                </a:stretch>
              </a:blipFill>
            </p:spPr>
            <p:txBody>
              <a:bodyPr/>
              <a:lstStyle/>
              <a:p>
                <a:r>
                  <a:rPr lang="en-US">
                    <a:noFill/>
                  </a:rPr>
                  <a:t> </a:t>
                </a:r>
              </a:p>
            </p:txBody>
          </p:sp>
        </mc:Fallback>
      </mc:AlternateContent>
      <p:pic>
        <p:nvPicPr>
          <p:cNvPr id="12" name="Picture 2" descr="n26 fb Tran Phu">
            <a:extLst>
              <a:ext uri="{FF2B5EF4-FFF2-40B4-BE49-F238E27FC236}">
                <a16:creationId xmlns:a16="http://schemas.microsoft.com/office/drawing/2014/main" xmlns="" id="{2E7F7634-0238-4D24-9129-6F6566B97363}"/>
              </a:ext>
            </a:extLst>
          </p:cNvPr>
          <p:cNvPicPr>
            <a:picLocks noChangeAspect="1" noChangeArrowheads="1"/>
          </p:cNvPicPr>
          <p:nvPr/>
        </p:nvPicPr>
        <p:blipFill>
          <a:blip r:embed="rId1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250673" y="6189079"/>
            <a:ext cx="2207151" cy="2207151"/>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5" descr="n26 fb Tran Phu">
            <a:extLst>
              <a:ext uri="{FF2B5EF4-FFF2-40B4-BE49-F238E27FC236}">
                <a16:creationId xmlns:a16="http://schemas.microsoft.com/office/drawing/2014/main" xmlns="" id="{4D5D3677-8F37-45CC-B8D5-85EED1A1202B}"/>
              </a:ext>
            </a:extLst>
          </p:cNvPr>
          <p:cNvSpPr/>
          <p:nvPr/>
        </p:nvSpPr>
        <p:spPr>
          <a:xfrm>
            <a:off x="1714501" y="315120"/>
            <a:ext cx="15240000" cy="2231371"/>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Đâu là công thức đúng khi xác định công suất tỏa nhiệt trên điện trở R của dòng điện không đổi có cường độ I?</a:t>
            </a:r>
          </a:p>
        </p:txBody>
      </p:sp>
    </p:spTree>
    <p:extLst>
      <p:ext uri="{BB962C8B-B14F-4D97-AF65-F5344CB8AC3E}">
        <p14:creationId xmlns:p14="http://schemas.microsoft.com/office/powerpoint/2010/main" val="371084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n26 fb Tran Phu"/>
          <p:cNvGraphicFramePr/>
          <p:nvPr>
            <p:extLst>
              <p:ext uri="{D42A27DB-BD31-4B8C-83A1-F6EECF244321}">
                <p14:modId xmlns:p14="http://schemas.microsoft.com/office/powerpoint/2010/main" val="3577528554"/>
              </p:ext>
            </p:extLst>
          </p:nvPr>
        </p:nvGraphicFramePr>
        <p:xfrm>
          <a:off x="3505200" y="2662289"/>
          <a:ext cx="11014364" cy="7263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n26 fb Tran Phu">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73188" y="8432108"/>
            <a:ext cx="1928813" cy="1928813"/>
          </a:xfrm>
          <a:prstGeom prst="rect">
            <a:avLst/>
          </a:prstGeom>
        </p:spPr>
      </p:pic>
      <p:pic>
        <p:nvPicPr>
          <p:cNvPr id="6" name="Picture 2" descr="n26 fb Tran Phu">
            <a:extLst>
              <a:ext uri="{FF2B5EF4-FFF2-40B4-BE49-F238E27FC236}">
                <a16:creationId xmlns:a16="http://schemas.microsoft.com/office/drawing/2014/main" xmlns="" id="{7E24C5D6-E02A-4C72-988F-9A4745976192}"/>
              </a:ext>
            </a:extLst>
          </p:cNvPr>
          <p:cNvPicPr>
            <a:picLocks noChangeAspect="1" noChangeArrowheads="1"/>
          </p:cNvPicPr>
          <p:nvPr/>
        </p:nvPicPr>
        <p:blipFill>
          <a:blip r:embed="rId10"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250673" y="6189079"/>
            <a:ext cx="2207151" cy="2207151"/>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5" descr="n26 fb Tran Phu">
            <a:extLst>
              <a:ext uri="{FF2B5EF4-FFF2-40B4-BE49-F238E27FC236}">
                <a16:creationId xmlns:a16="http://schemas.microsoft.com/office/drawing/2014/main" xmlns="" id="{ABA027EC-C142-4926-B770-B8BBF9844734}"/>
              </a:ext>
            </a:extLst>
          </p:cNvPr>
          <p:cNvSpPr/>
          <p:nvPr/>
        </p:nvSpPr>
        <p:spPr>
          <a:xfrm>
            <a:off x="1752600" y="94375"/>
            <a:ext cx="15240000" cy="2231371"/>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Đồ thị cường độ dòng điện xoay chiều qua điện trở R theo thời gian t có dạng đường gì?</a:t>
            </a:r>
          </a:p>
        </p:txBody>
      </p:sp>
    </p:spTree>
    <p:extLst>
      <p:ext uri="{BB962C8B-B14F-4D97-AF65-F5344CB8AC3E}">
        <p14:creationId xmlns:p14="http://schemas.microsoft.com/office/powerpoint/2010/main" val="79331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26 fb Tran Phu"/>
          <p:cNvSpPr/>
          <p:nvPr/>
        </p:nvSpPr>
        <p:spPr>
          <a:xfrm>
            <a:off x="8305800" y="2039389"/>
            <a:ext cx="5340927" cy="309649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Bạn</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nhận</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được</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táo</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9" name="Picture 8" descr="n26 fb Tran Phu">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73188" y="8432108"/>
            <a:ext cx="1928813" cy="1928813"/>
          </a:xfrm>
          <a:prstGeom prst="rect">
            <a:avLst/>
          </a:prstGeom>
        </p:spPr>
      </p:pic>
      <p:pic>
        <p:nvPicPr>
          <p:cNvPr id="4098" name="Picture 2" descr="n26 fb Tran Phu">
            <a:extLst>
              <a:ext uri="{FF2B5EF4-FFF2-40B4-BE49-F238E27FC236}">
                <a16:creationId xmlns:a16="http://schemas.microsoft.com/office/drawing/2014/main" xmlns="" id="{628157EF-2714-4546-AB0D-7F9926409C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076700"/>
            <a:ext cx="6252519"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18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descr="n26 fb Tran Phu">
            <a:hlinkClick r:id="rId3" action="ppaction://hlinksldjump"/>
          </p:cNvPr>
          <p:cNvSpPr/>
          <p:nvPr/>
        </p:nvSpPr>
        <p:spPr>
          <a:xfrm>
            <a:off x="14648126" y="9681882"/>
            <a:ext cx="786654" cy="302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Oval 2" descr="n26 fb Tran Phu">
            <a:hlinkClick r:id="rId3" action="ppaction://hlinksldjump"/>
          </p:cNvPr>
          <p:cNvSpPr/>
          <p:nvPr/>
        </p:nvSpPr>
        <p:spPr>
          <a:xfrm>
            <a:off x="14648126" y="9681882"/>
            <a:ext cx="786654" cy="302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Oval 3" descr="n26 fb Tran Phu">
            <a:hlinkClick r:id="rId3" action="ppaction://hlinksldjump"/>
          </p:cNvPr>
          <p:cNvSpPr/>
          <p:nvPr/>
        </p:nvSpPr>
        <p:spPr>
          <a:xfrm>
            <a:off x="14648126" y="9681882"/>
            <a:ext cx="786654" cy="302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graphicFrame>
            <p:nvGraphicFramePr>
              <p:cNvPr id="5" name="Diagram 4" descr="n26 fb Tran Phu"/>
              <p:cNvGraphicFramePr/>
              <p:nvPr>
                <p:extLst>
                  <p:ext uri="{D42A27DB-BD31-4B8C-83A1-F6EECF244321}">
                    <p14:modId xmlns:p14="http://schemas.microsoft.com/office/powerpoint/2010/main" val="2675666825"/>
                  </p:ext>
                </p:extLst>
              </p:nvPr>
            </p:nvGraphicFramePr>
            <p:xfrm>
              <a:off x="1676400" y="2569478"/>
              <a:ext cx="14855781" cy="7263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5" name="Diagram 4" descr="n26 fb Tran Phu"/>
              <p:cNvGraphicFramePr/>
              <p:nvPr>
                <p:extLst>
                  <p:ext uri="{D42A27DB-BD31-4B8C-83A1-F6EECF244321}">
                    <p14:modId xmlns:p14="http://schemas.microsoft.com/office/powerpoint/2010/main" val="2675666825"/>
                  </p:ext>
                </p:extLst>
              </p:nvPr>
            </p:nvGraphicFramePr>
            <p:xfrm>
              <a:off x="1676400" y="2569478"/>
              <a:ext cx="14855781" cy="726368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sp>
        <p:nvSpPr>
          <p:cNvPr id="6" name="Rounded Rectangle 5" descr="n26 fb Tran Phu"/>
          <p:cNvSpPr/>
          <p:nvPr/>
        </p:nvSpPr>
        <p:spPr>
          <a:xfrm>
            <a:off x="1676400" y="186827"/>
            <a:ext cx="15240000" cy="2231371"/>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Đặt điện áp u = U</a:t>
            </a:r>
            <a:r>
              <a:rPr kumimoji="0" lang="vi-VN" sz="4800" b="1" i="0" u="none" strike="noStrike" kern="1200" cap="none" spc="0" normalizeH="0" baseline="-2500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0</a:t>
            </a:r>
            <a:r>
              <a:rPr kumimoji="0" lang="vi-VN"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cos</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sym typeface="Symbol" panose="05050102010706020507" pitchFamily="18" charset="2"/>
              </a:rPr>
              <a:t></a:t>
            </a:r>
            <a:r>
              <a:rPr kumimoji="0" lang="vi-VN"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 (V) vào hai đầu một đoạn mạch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xoay</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chiều</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hai</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đầu</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R </a:t>
            </a:r>
            <a:r>
              <a:rPr kumimoji="0" lang="vi-VN"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thì cường độ hiệu dụng trong mạch là</a:t>
            </a:r>
            <a:endParaRPr kumimoji="0" lang="en-US" sz="4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descr="n26 fb Tran Phu">
            <a:hlinkClick r:id="rId3" action="ppaction://hlinksldjump"/>
            <a:extLst>
              <a:ext uri="{FF2B5EF4-FFF2-40B4-BE49-F238E27FC236}">
                <a16:creationId xmlns:a16="http://schemas.microsoft.com/office/drawing/2014/main" xmlns="" id="{D5F122D3-63C9-4441-AE3F-2D7C4DAFFFF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47734" y="8055628"/>
            <a:ext cx="1928813" cy="1928813"/>
          </a:xfrm>
          <a:prstGeom prst="rect">
            <a:avLst/>
          </a:prstGeom>
        </p:spPr>
      </p:pic>
      <p:pic>
        <p:nvPicPr>
          <p:cNvPr id="9" name="Picture 2" descr="n26 fb Tran Phu">
            <a:extLst>
              <a:ext uri="{FF2B5EF4-FFF2-40B4-BE49-F238E27FC236}">
                <a16:creationId xmlns:a16="http://schemas.microsoft.com/office/drawing/2014/main" xmlns="" id="{ED07D95C-8665-46B9-A1E0-A0E584D6A930}"/>
              </a:ext>
            </a:extLst>
          </p:cNvPr>
          <p:cNvPicPr>
            <a:picLocks noChangeAspect="1" noChangeArrowheads="1"/>
          </p:cNvPicPr>
          <p:nvPr/>
        </p:nvPicPr>
        <p:blipFill>
          <a:blip r:embed="rId1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590800" y="2019300"/>
            <a:ext cx="2207151" cy="2207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25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n26 fb Tran Phu"/>
          <p:cNvSpPr/>
          <p:nvPr/>
        </p:nvSpPr>
        <p:spPr>
          <a:xfrm>
            <a:off x="8732261" y="1973582"/>
            <a:ext cx="5340927" cy="309649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Bạn</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nhận</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được</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táo</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 name="Picture 9" descr="n26 fb Tran Phu">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73188" y="8432108"/>
            <a:ext cx="1928813" cy="1928813"/>
          </a:xfrm>
          <a:prstGeom prst="rect">
            <a:avLst/>
          </a:prstGeom>
        </p:spPr>
      </p:pic>
      <p:pic>
        <p:nvPicPr>
          <p:cNvPr id="4" name="Picture 2" descr="n26 fb Tran Phu">
            <a:extLst>
              <a:ext uri="{FF2B5EF4-FFF2-40B4-BE49-F238E27FC236}">
                <a16:creationId xmlns:a16="http://schemas.microsoft.com/office/drawing/2014/main" xmlns="" id="{B0A3EE78-45FA-4EC9-96A7-2F1E8381228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681514"/>
            <a:ext cx="679621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55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n26 fb Tran Phu"/>
          <p:cNvGraphicFramePr/>
          <p:nvPr>
            <p:extLst>
              <p:ext uri="{D42A27DB-BD31-4B8C-83A1-F6EECF244321}">
                <p14:modId xmlns:p14="http://schemas.microsoft.com/office/powerpoint/2010/main" val="1933815662"/>
              </p:ext>
            </p:extLst>
          </p:nvPr>
        </p:nvGraphicFramePr>
        <p:xfrm>
          <a:off x="1600200" y="2507795"/>
          <a:ext cx="14706600" cy="7263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descr="n26 fb Tran Phu"/>
          <p:cNvSpPr/>
          <p:nvPr/>
        </p:nvSpPr>
        <p:spPr>
          <a:xfrm>
            <a:off x="2133600" y="647700"/>
            <a:ext cx="15163799" cy="161422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Đâu</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biểu</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mối</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hệ</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suất</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trung</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bình</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suất</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cực</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R?</a:t>
            </a:r>
          </a:p>
        </p:txBody>
      </p:sp>
      <p:pic>
        <p:nvPicPr>
          <p:cNvPr id="8" name="Picture 7" descr="n26 fb Tran Phu">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723393" y="8358187"/>
            <a:ext cx="1928813" cy="1928813"/>
          </a:xfrm>
          <a:prstGeom prst="rect">
            <a:avLst/>
          </a:prstGeom>
        </p:spPr>
      </p:pic>
      <p:pic>
        <p:nvPicPr>
          <p:cNvPr id="9" name="Picture 2" descr="n26 fb Tran Phu">
            <a:extLst>
              <a:ext uri="{FF2B5EF4-FFF2-40B4-BE49-F238E27FC236}">
                <a16:creationId xmlns:a16="http://schemas.microsoft.com/office/drawing/2014/main" xmlns="" id="{525A62B7-D2C2-4478-97D8-35945AF752ED}"/>
              </a:ext>
            </a:extLst>
          </p:cNvPr>
          <p:cNvPicPr>
            <a:picLocks noChangeAspect="1" noChangeArrowheads="1"/>
          </p:cNvPicPr>
          <p:nvPr/>
        </p:nvPicPr>
        <p:blipFill>
          <a:blip r:embed="rId10"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219200" y="2261920"/>
            <a:ext cx="2207151" cy="2207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79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Diagram 4" descr="n26 fb Tran Phu"/>
              <p:cNvGraphicFramePr/>
              <p:nvPr>
                <p:extLst>
                  <p:ext uri="{D42A27DB-BD31-4B8C-83A1-F6EECF244321}">
                    <p14:modId xmlns:p14="http://schemas.microsoft.com/office/powerpoint/2010/main" val="3174848641"/>
                  </p:ext>
                </p:extLst>
              </p:nvPr>
            </p:nvGraphicFramePr>
            <p:xfrm>
              <a:off x="2895600" y="2705100"/>
              <a:ext cx="11401316" cy="7263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5" name="Diagram 4" descr="n26 fb Tran Phu"/>
              <p:cNvGraphicFramePr/>
              <p:nvPr>
                <p:extLst>
                  <p:ext uri="{D42A27DB-BD31-4B8C-83A1-F6EECF244321}">
                    <p14:modId xmlns:p14="http://schemas.microsoft.com/office/powerpoint/2010/main" val="3174848641"/>
                  </p:ext>
                </p:extLst>
              </p:nvPr>
            </p:nvGraphicFramePr>
            <p:xfrm>
              <a:off x="2895600" y="2705100"/>
              <a:ext cx="11401316" cy="72636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
        <p:nvSpPr>
          <p:cNvPr id="6" name="Rounded Rectangle 5" descr="n26 fb Tran Phu"/>
          <p:cNvSpPr/>
          <p:nvPr/>
        </p:nvSpPr>
        <p:spPr>
          <a:xfrm>
            <a:off x="2278355" y="273688"/>
            <a:ext cx="14516280" cy="2207151"/>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suất</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tỏa</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nhiệt</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của</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dòng</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điện</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xoay</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chiều</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đạt</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giá</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trị</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cực</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đại</a:t>
            </a:r>
            <a:r>
              <a:rPr lang="en-US" sz="4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bao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nhiêu</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biết</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R = 30</a:t>
            </a:r>
            <a:r>
              <a:rPr kumimoji="0" lang="el-GR"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Ω</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cường</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dòng</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qua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1A?</a:t>
            </a:r>
          </a:p>
        </p:txBody>
      </p:sp>
      <p:pic>
        <p:nvPicPr>
          <p:cNvPr id="8" name="Picture 7" descr="n26 fb Tran Phu">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73188" y="8432108"/>
            <a:ext cx="1928813" cy="1928813"/>
          </a:xfrm>
          <a:prstGeom prst="rect">
            <a:avLst/>
          </a:prstGeom>
        </p:spPr>
      </p:pic>
      <p:pic>
        <p:nvPicPr>
          <p:cNvPr id="9" name="Picture 2" descr="n26 fb Tran Phu">
            <a:extLst>
              <a:ext uri="{FF2B5EF4-FFF2-40B4-BE49-F238E27FC236}">
                <a16:creationId xmlns:a16="http://schemas.microsoft.com/office/drawing/2014/main" xmlns="" id="{AC9D5A7D-2E4D-4A95-8F63-AE536AFDBB8A}"/>
              </a:ext>
            </a:extLst>
          </p:cNvPr>
          <p:cNvPicPr>
            <a:picLocks noChangeAspect="1" noChangeArrowheads="1"/>
          </p:cNvPicPr>
          <p:nvPr/>
        </p:nvPicPr>
        <p:blipFill>
          <a:blip r:embed="rId1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278355" y="4205990"/>
            <a:ext cx="2207151" cy="2207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54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6 fb Tran Phu"/>
          <p:cNvSpPr/>
          <p:nvPr/>
        </p:nvSpPr>
        <p:spPr>
          <a:xfrm>
            <a:off x="2069991" y="1943867"/>
            <a:ext cx="7347649" cy="7187337"/>
          </a:xfrm>
          <a:custGeom>
            <a:avLst/>
            <a:gdLst/>
            <a:ahLst/>
            <a:cxnLst/>
            <a:rect l="l" t="t" r="r" b="b"/>
            <a:pathLst>
              <a:path w="7347649" h="7187337">
                <a:moveTo>
                  <a:pt x="0" y="0"/>
                </a:moveTo>
                <a:lnTo>
                  <a:pt x="7347650" y="0"/>
                </a:lnTo>
                <a:lnTo>
                  <a:pt x="7347650" y="7187337"/>
                </a:lnTo>
                <a:lnTo>
                  <a:pt x="0" y="71873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TextBox 4" descr="n26 fb Tran Phu"/>
          <p:cNvSpPr txBox="1"/>
          <p:nvPr/>
        </p:nvSpPr>
        <p:spPr>
          <a:xfrm>
            <a:off x="9144000" y="1633931"/>
            <a:ext cx="7307783" cy="1270412"/>
          </a:xfrm>
          <a:prstGeom prst="rect">
            <a:avLst/>
          </a:prstGeom>
        </p:spPr>
        <p:txBody>
          <a:bodyPr lIns="0" tIns="0" rIns="0" bIns="0" rtlCol="0" anchor="t">
            <a:spAutoFit/>
          </a:bodyPr>
          <a:lstStyle/>
          <a:p>
            <a:pPr algn="ctr">
              <a:lnSpc>
                <a:spcPts val="10559"/>
              </a:lnSpc>
              <a:spcBef>
                <a:spcPct val="0"/>
              </a:spcBef>
            </a:pPr>
            <a:r>
              <a:rPr lang="en-US" sz="8799" b="1" dirty="0" err="1">
                <a:solidFill>
                  <a:srgbClr val="FF0000"/>
                </a:solidFill>
                <a:latin typeface="Cambria" panose="02040503050406030204" pitchFamily="18" charset="0"/>
                <a:ea typeface="Cambria" panose="02040503050406030204" pitchFamily="18" charset="0"/>
              </a:rPr>
              <a:t>Đặt</a:t>
            </a:r>
            <a:r>
              <a:rPr lang="en-US" sz="8799" b="1" dirty="0">
                <a:solidFill>
                  <a:srgbClr val="FF0000"/>
                </a:solidFill>
                <a:latin typeface="Cambria" panose="02040503050406030204" pitchFamily="18" charset="0"/>
                <a:ea typeface="Cambria" panose="02040503050406030204" pitchFamily="18" charset="0"/>
              </a:rPr>
              <a:t> </a:t>
            </a:r>
            <a:r>
              <a:rPr lang="en-US" sz="8799" b="1" dirty="0" err="1">
                <a:solidFill>
                  <a:srgbClr val="FF0000"/>
                </a:solidFill>
                <a:latin typeface="Cambria" panose="02040503050406030204" pitchFamily="18" charset="0"/>
                <a:ea typeface="Cambria" panose="02040503050406030204" pitchFamily="18" charset="0"/>
              </a:rPr>
              <a:t>vấn</a:t>
            </a:r>
            <a:r>
              <a:rPr lang="en-US" sz="8799" b="1" dirty="0">
                <a:solidFill>
                  <a:srgbClr val="FF0000"/>
                </a:solidFill>
                <a:latin typeface="Cambria" panose="02040503050406030204" pitchFamily="18" charset="0"/>
                <a:ea typeface="Cambria" panose="02040503050406030204" pitchFamily="18" charset="0"/>
              </a:rPr>
              <a:t> </a:t>
            </a:r>
            <a:r>
              <a:rPr lang="en-US" sz="8799" b="1" dirty="0" err="1">
                <a:solidFill>
                  <a:srgbClr val="FF0000"/>
                </a:solidFill>
                <a:latin typeface="Cambria" panose="02040503050406030204" pitchFamily="18" charset="0"/>
                <a:ea typeface="Cambria" panose="02040503050406030204" pitchFamily="18" charset="0"/>
              </a:rPr>
              <a:t>đề</a:t>
            </a:r>
            <a:endParaRPr lang="en-US" sz="8799" b="1" dirty="0">
              <a:solidFill>
                <a:srgbClr val="FF0000"/>
              </a:solidFill>
              <a:latin typeface="Cambria" panose="02040503050406030204" pitchFamily="18" charset="0"/>
              <a:ea typeface="Cambria" panose="02040503050406030204" pitchFamily="18" charset="0"/>
            </a:endParaRPr>
          </a:p>
        </p:txBody>
      </p:sp>
      <p:sp>
        <p:nvSpPr>
          <p:cNvPr id="5" name="TextBox 5" descr="n26 fb Tran Phu"/>
          <p:cNvSpPr txBox="1"/>
          <p:nvPr/>
        </p:nvSpPr>
        <p:spPr>
          <a:xfrm>
            <a:off x="2211760" y="7914319"/>
            <a:ext cx="6247020" cy="737125"/>
          </a:xfrm>
          <a:prstGeom prst="rect">
            <a:avLst/>
          </a:prstGeom>
        </p:spPr>
        <p:txBody>
          <a:bodyPr lIns="0" tIns="0" rIns="0" bIns="0" rtlCol="0" anchor="t">
            <a:spAutoFit/>
          </a:bodyPr>
          <a:lstStyle/>
          <a:p>
            <a:pPr algn="ctr">
              <a:lnSpc>
                <a:spcPts val="5975"/>
              </a:lnSpc>
              <a:spcBef>
                <a:spcPct val="0"/>
              </a:spcBef>
            </a:pPr>
            <a:r>
              <a:rPr lang="en-US" sz="4979" i="1" dirty="0" err="1">
                <a:solidFill>
                  <a:srgbClr val="000000"/>
                </a:solidFill>
                <a:latin typeface="Cambria" panose="02040503050406030204" pitchFamily="18" charset="0"/>
                <a:ea typeface="Cambria" panose="02040503050406030204" pitchFamily="18" charset="0"/>
              </a:rPr>
              <a:t>Lưới</a:t>
            </a:r>
            <a:r>
              <a:rPr lang="en-US" sz="4979" i="1" dirty="0">
                <a:solidFill>
                  <a:srgbClr val="000000"/>
                </a:solidFill>
                <a:latin typeface="Cambria" panose="02040503050406030204" pitchFamily="18" charset="0"/>
                <a:ea typeface="Cambria" panose="02040503050406030204" pitchFamily="18" charset="0"/>
              </a:rPr>
              <a:t> </a:t>
            </a:r>
            <a:r>
              <a:rPr lang="en-US" sz="4979" i="1" dirty="0" err="1">
                <a:solidFill>
                  <a:srgbClr val="000000"/>
                </a:solidFill>
                <a:latin typeface="Cambria" panose="02040503050406030204" pitchFamily="18" charset="0"/>
                <a:ea typeface="Cambria" panose="02040503050406030204" pitchFamily="18" charset="0"/>
              </a:rPr>
              <a:t>điện</a:t>
            </a:r>
            <a:r>
              <a:rPr lang="en-US" sz="4979" i="1" dirty="0">
                <a:solidFill>
                  <a:srgbClr val="000000"/>
                </a:solidFill>
                <a:latin typeface="Cambria" panose="02040503050406030204" pitchFamily="18" charset="0"/>
                <a:ea typeface="Cambria" panose="02040503050406030204" pitchFamily="18" charset="0"/>
              </a:rPr>
              <a:t> </a:t>
            </a:r>
            <a:r>
              <a:rPr lang="en-US" sz="4979" i="1" dirty="0" err="1">
                <a:solidFill>
                  <a:srgbClr val="000000"/>
                </a:solidFill>
                <a:latin typeface="Cambria" panose="02040503050406030204" pitchFamily="18" charset="0"/>
                <a:ea typeface="Cambria" panose="02040503050406030204" pitchFamily="18" charset="0"/>
              </a:rPr>
              <a:t>quốc</a:t>
            </a:r>
            <a:r>
              <a:rPr lang="en-US" sz="4979" i="1" dirty="0">
                <a:solidFill>
                  <a:srgbClr val="000000"/>
                </a:solidFill>
                <a:latin typeface="Cambria" panose="02040503050406030204" pitchFamily="18" charset="0"/>
                <a:ea typeface="Cambria" panose="02040503050406030204" pitchFamily="18" charset="0"/>
              </a:rPr>
              <a:t> </a:t>
            </a:r>
            <a:r>
              <a:rPr lang="en-US" sz="4979" i="1" dirty="0" err="1">
                <a:solidFill>
                  <a:srgbClr val="000000"/>
                </a:solidFill>
                <a:latin typeface="Cambria" panose="02040503050406030204" pitchFamily="18" charset="0"/>
                <a:ea typeface="Cambria" panose="02040503050406030204" pitchFamily="18" charset="0"/>
              </a:rPr>
              <a:t>gia</a:t>
            </a:r>
            <a:endParaRPr lang="en-US" sz="4979" i="1" dirty="0">
              <a:solidFill>
                <a:srgbClr val="000000"/>
              </a:solidFill>
              <a:latin typeface="Cambria" panose="02040503050406030204" pitchFamily="18" charset="0"/>
              <a:ea typeface="Cambria" panose="02040503050406030204" pitchFamily="18" charset="0"/>
            </a:endParaRPr>
          </a:p>
        </p:txBody>
      </p:sp>
      <p:sp>
        <p:nvSpPr>
          <p:cNvPr id="6" name="TextBox 6" descr="n26 fb Tran Phu"/>
          <p:cNvSpPr txBox="1"/>
          <p:nvPr/>
        </p:nvSpPr>
        <p:spPr>
          <a:xfrm>
            <a:off x="8835232" y="3017610"/>
            <a:ext cx="8586164" cy="4831836"/>
          </a:xfrm>
          <a:prstGeom prst="rect">
            <a:avLst/>
          </a:prstGeom>
        </p:spPr>
        <p:txBody>
          <a:bodyPr wrap="square" lIns="0" tIns="0" rIns="0" bIns="0" rtlCol="0" anchor="t">
            <a:spAutoFit/>
          </a:bodyPr>
          <a:lstStyle/>
          <a:p>
            <a:pPr algn="just">
              <a:lnSpc>
                <a:spcPct val="150000"/>
              </a:lnSpc>
              <a:spcBef>
                <a:spcPct val="0"/>
              </a:spcBef>
            </a:pP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Điện</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lưới</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cung</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cấp</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trong</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các</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hộ</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gia</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đình</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là</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dòng</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điện</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xoay</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chiều</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Vậy</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dòng</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điện</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xoay</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chiều</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có</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đặc</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điểm</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gi</a:t>
            </a:r>
            <a:r>
              <a:rPr lang="en-US" sz="5400" dirty="0">
                <a:solidFill>
                  <a:srgbClr val="000000"/>
                </a:solidFill>
                <a:latin typeface="Cambria" panose="02040503050406030204" pitchFamily="18" charset="0"/>
                <a:ea typeface="Cambria" panose="02040503050406030204" pitchFamily="18" charset="0"/>
              </a:rPr>
              <a:t>?</a:t>
            </a:r>
          </a:p>
        </p:txBody>
      </p:sp>
      <p:sp>
        <p:nvSpPr>
          <p:cNvPr id="7" name="Freeform 7" descr="n26 fb Tran Phu"/>
          <p:cNvSpPr/>
          <p:nvPr/>
        </p:nvSpPr>
        <p:spPr>
          <a:xfrm>
            <a:off x="15408091" y="1028700"/>
            <a:ext cx="1488455" cy="1291398"/>
          </a:xfrm>
          <a:custGeom>
            <a:avLst/>
            <a:gdLst/>
            <a:ahLst/>
            <a:cxnLst/>
            <a:rect l="l" t="t" r="r" b="b"/>
            <a:pathLst>
              <a:path w="1488455" h="1291398">
                <a:moveTo>
                  <a:pt x="0" y="0"/>
                </a:moveTo>
                <a:lnTo>
                  <a:pt x="1488455" y="0"/>
                </a:lnTo>
                <a:lnTo>
                  <a:pt x="1488455" y="1291398"/>
                </a:lnTo>
                <a:lnTo>
                  <a:pt x="0" y="12913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descr="n26 fb Tran Phu"/>
          <p:cNvSpPr/>
          <p:nvPr/>
        </p:nvSpPr>
        <p:spPr>
          <a:xfrm rot="435657" flipV="1">
            <a:off x="14405480" y="7270970"/>
            <a:ext cx="3750634" cy="3974660"/>
          </a:xfrm>
          <a:custGeom>
            <a:avLst/>
            <a:gdLst/>
            <a:ahLst/>
            <a:cxnLst/>
            <a:rect l="l" t="t" r="r" b="b"/>
            <a:pathLst>
              <a:path w="3750634" h="3974660">
                <a:moveTo>
                  <a:pt x="0" y="3974660"/>
                </a:moveTo>
                <a:lnTo>
                  <a:pt x="3750634" y="3974660"/>
                </a:lnTo>
                <a:lnTo>
                  <a:pt x="3750634" y="0"/>
                </a:lnTo>
                <a:lnTo>
                  <a:pt x="0" y="0"/>
                </a:lnTo>
                <a:lnTo>
                  <a:pt x="0" y="397466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026" name="Picture 2" descr="n26 fb Tran Phu">
            <a:extLst>
              <a:ext uri="{FF2B5EF4-FFF2-40B4-BE49-F238E27FC236}">
                <a16:creationId xmlns:a16="http://schemas.microsoft.com/office/drawing/2014/main" xmlns="" id="{36BCFBFB-262F-4DFE-A6BC-D4E85E2231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6443" y="2269137"/>
            <a:ext cx="5756860" cy="52838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n26 fb Tran Phu"/>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38075" y="665163"/>
            <a:ext cx="5749925" cy="3236912"/>
          </a:xfrm>
          <a:prstGeom prst="rect">
            <a:avLst/>
          </a:prstGeom>
          <a:ln>
            <a:noFill/>
          </a:ln>
          <a:effectLst>
            <a:softEdge rad="112500"/>
          </a:effectLst>
        </p:spPr>
      </p:pic>
      <p:sp>
        <p:nvSpPr>
          <p:cNvPr id="6" name="Rectangle 5" descr="n26 fb Tran Phu"/>
          <p:cNvSpPr/>
          <p:nvPr/>
        </p:nvSpPr>
        <p:spPr>
          <a:xfrm>
            <a:off x="2536503" y="1808261"/>
            <a:ext cx="9580563" cy="1323439"/>
          </a:xfrm>
          <a:prstGeom prst="rect">
            <a:avLst/>
          </a:prstGeom>
        </p:spPr>
        <p:txBody>
          <a:bodyPr wrap="square">
            <a:spAutoFit/>
          </a:bodyPr>
          <a:lstStyle/>
          <a:p>
            <a:pPr marL="771525" marR="0" lvl="0" indent="-771525" algn="ctr" defTabSz="13716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4000" b="0"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ta </a:t>
            </a:r>
            <a:r>
              <a:rPr kumimoji="0" lang="en-US" sz="4000" b="0"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tạo</a:t>
            </a:r>
            <a:r>
              <a:rPr kumimoji="0" lang="en-US" sz="4000" b="0"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ra </a:t>
            </a:r>
            <a:r>
              <a:rPr kumimoji="0" lang="en-US" sz="4000" b="0"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sz="4000" b="0"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0"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000" b="0"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0"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sz="4000" b="0"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0"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4000" b="0"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0"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bằng</a:t>
            </a:r>
            <a:r>
              <a:rPr kumimoji="0" lang="en-US" sz="4000" b="0"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0"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cách</a:t>
            </a:r>
            <a:r>
              <a:rPr kumimoji="0" lang="en-US" sz="4000" b="0"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0"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4000" b="0"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pic>
        <p:nvPicPr>
          <p:cNvPr id="7" name="Picture 2" descr="n26 fb Tran Phu">
            <a:hlinkClick r:id="rId3"/>
          </p:cNvPr>
          <p:cNvPicPr>
            <a:picLocks noChangeAspect="1" noChangeArrowheads="1"/>
          </p:cNvPicPr>
          <p:nvPr/>
        </p:nvPicPr>
        <p:blipFill>
          <a:blip r:embed="rId4" cstate="print"/>
          <a:srcRect/>
          <a:stretch>
            <a:fillRect/>
          </a:stretch>
        </p:blipFill>
        <p:spPr bwMode="auto">
          <a:xfrm>
            <a:off x="799938" y="1488226"/>
            <a:ext cx="1736565" cy="1932733"/>
          </a:xfrm>
          <a:prstGeom prst="rect">
            <a:avLst/>
          </a:prstGeom>
          <a:noFill/>
        </p:spPr>
      </p:pic>
      <p:pic>
        <p:nvPicPr>
          <p:cNvPr id="8" name="Picture 7" descr="n26 fb Tran Phu">
            <a:extLst>
              <a:ext uri="{FF2B5EF4-FFF2-40B4-BE49-F238E27FC236}">
                <a16:creationId xmlns:a16="http://schemas.microsoft.com/office/drawing/2014/main" xmlns="" id="{255891ED-4F61-43E3-8461-4C18F7A8C4AD}"/>
              </a:ext>
            </a:extLst>
          </p:cNvPr>
          <p:cNvPicPr>
            <a:picLocks noChangeAspect="1"/>
          </p:cNvPicPr>
          <p:nvPr/>
        </p:nvPicPr>
        <p:blipFill rotWithShape="1">
          <a:blip r:embed="rId5">
            <a:extLst>
              <a:ext uri="{28A0092B-C50C-407E-A947-70E740481C1C}">
                <a14:useLocalDpi xmlns:a14="http://schemas.microsoft.com/office/drawing/2010/main" val="0"/>
              </a:ext>
            </a:extLst>
          </a:blip>
          <a:srcRect l="11539" t="-193" r="18061"/>
          <a:stretch>
            <a:fillRect/>
          </a:stretch>
        </p:blipFill>
        <p:spPr>
          <a:xfrm>
            <a:off x="12344400" y="3901379"/>
            <a:ext cx="5271360" cy="5641662"/>
          </a:xfrm>
          <a:prstGeom prst="rect">
            <a:avLst/>
          </a:prstGeom>
        </p:spPr>
      </p:pic>
      <p:sp>
        <p:nvSpPr>
          <p:cNvPr id="9" name="Text Box 28" descr="n26 fb Tran Phu">
            <a:extLst>
              <a:ext uri="{FF2B5EF4-FFF2-40B4-BE49-F238E27FC236}">
                <a16:creationId xmlns:a16="http://schemas.microsoft.com/office/drawing/2014/main" xmlns="" id="{3BC7E24D-3569-4DB1-B04A-462329B984A7}"/>
              </a:ext>
            </a:extLst>
          </p:cNvPr>
          <p:cNvSpPr txBox="1">
            <a:spLocks noChangeArrowheads="1"/>
          </p:cNvSpPr>
          <p:nvPr/>
        </p:nvSpPr>
        <p:spPr bwMode="auto">
          <a:xfrm>
            <a:off x="1038631" y="6455171"/>
            <a:ext cx="8750438" cy="182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1371600" rtl="0" eaLnBrk="1" fontAlgn="auto" latinLnBrk="0" hangingPunct="1">
              <a:lnSpc>
                <a:spcPct val="150000"/>
              </a:lnSpc>
              <a:spcBef>
                <a:spcPct val="50000"/>
              </a:spcBef>
              <a:spcAft>
                <a:spcPts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thông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qua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dây</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biến</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thiên</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xuất</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hiện</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suất</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ứng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1" name="Text Box 28" descr="n26 fb Tran Phu">
                <a:extLst>
                  <a:ext uri="{FF2B5EF4-FFF2-40B4-BE49-F238E27FC236}">
                    <a16:creationId xmlns:a16="http://schemas.microsoft.com/office/drawing/2014/main" xmlns="" id="{FCA9EF59-2B6B-4BFF-85BB-0C4F19A92D87}"/>
                  </a:ext>
                </a:extLst>
              </p:cNvPr>
              <p:cNvSpPr txBox="1">
                <a:spLocks noChangeArrowheads="1"/>
              </p:cNvSpPr>
              <p:nvPr/>
            </p:nvSpPr>
            <p:spPr bwMode="auto">
              <a:xfrm>
                <a:off x="1000531" y="3326340"/>
                <a:ext cx="9886140" cy="28317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1371600" rtl="0" eaLnBrk="1" fontAlgn="auto" latinLnBrk="0" hangingPunct="1">
                  <a:lnSpc>
                    <a:spcPct val="150000"/>
                  </a:lnSpc>
                  <a:spcBef>
                    <a:spcPct val="50000"/>
                  </a:spcBef>
                  <a:spcAft>
                    <a:spcPts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Cho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dây</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dẫn</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phẳng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kín</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quanh</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quanh</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trục</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cố</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định</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tốc</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góc</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Symbol" panose="05050102010706020507" pitchFamily="18" charset="2"/>
                  </a:rPr>
                  <a:t></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1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trường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ứng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acc>
                      <m:accPr>
                        <m:chr m:val="⃗"/>
                        <m:ctrlPr>
                          <a:rPr kumimoji="0" lang="en-US" alt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panose="02040503050406030204" pitchFamily="18" charset="0"/>
                            <a:cs typeface="Arial" panose="020B0604020202020204" pitchFamily="34" charset="0"/>
                          </a:rPr>
                        </m:ctrlPr>
                      </m:accPr>
                      <m:e>
                        <m:r>
                          <a:rPr kumimoji="0" lang="en-US" alt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panose="02040503050406030204" pitchFamily="18" charset="0"/>
                            <a:cs typeface="Arial" panose="020B0604020202020204" pitchFamily="34" charset="0"/>
                          </a:rPr>
                          <m:t>𝐵</m:t>
                        </m:r>
                      </m:e>
                    </m:acc>
                    <m:r>
                      <a:rPr kumimoji="0" lang="en-US" alt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panose="02040503050406030204" pitchFamily="18" charset="0"/>
                        <a:cs typeface="Arial" panose="020B0604020202020204" pitchFamily="34" charset="0"/>
                      </a:rPr>
                      <m:t>.</m:t>
                    </m:r>
                  </m:oMath>
                </a14:m>
                <a:endPar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11" name="Text Box 28" descr="n26 fb Tran Phu">
                <a:extLst>
                  <a:ext uri="{FF2B5EF4-FFF2-40B4-BE49-F238E27FC236}">
                    <a16:creationId xmlns:a16="http://schemas.microsoft.com/office/drawing/2014/main" id="{FCA9EF59-2B6B-4BFF-85BB-0C4F19A92D87}"/>
                  </a:ext>
                </a:extLst>
              </p:cNvPr>
              <p:cNvSpPr txBox="1">
                <a:spLocks noRot="1" noChangeAspect="1" noMove="1" noResize="1" noEditPoints="1" noAdjustHandles="1" noChangeArrowheads="1" noChangeShapeType="1" noTextEdit="1"/>
              </p:cNvSpPr>
              <p:nvPr/>
            </p:nvSpPr>
            <p:spPr bwMode="auto">
              <a:xfrm>
                <a:off x="1000531" y="3326340"/>
                <a:ext cx="9886140" cy="2831737"/>
              </a:xfrm>
              <a:prstGeom prst="rect">
                <a:avLst/>
              </a:prstGeom>
              <a:blipFill>
                <a:blip r:embed="rId6"/>
                <a:stretch>
                  <a:fillRect l="-2158" r="-2219" b="-840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3" name="Picture 2" descr="n26 fb Tran Phu">
            <a:extLst>
              <a:ext uri="{FF2B5EF4-FFF2-40B4-BE49-F238E27FC236}">
                <a16:creationId xmlns:a16="http://schemas.microsoft.com/office/drawing/2014/main" xmlns="" id="{5FBB80FF-EB03-4062-B151-E53AF6559674}"/>
              </a:ext>
            </a:extLst>
          </p:cNvPr>
          <p:cNvPicPr>
            <a:picLocks noChangeAspect="1"/>
          </p:cNvPicPr>
          <p:nvPr/>
        </p:nvPicPr>
        <p:blipFill rotWithShape="1">
          <a:blip r:embed="rId7"/>
          <a:srcRect l="8925" r="14011"/>
          <a:stretch/>
        </p:blipFill>
        <p:spPr>
          <a:xfrm>
            <a:off x="10253459" y="5648328"/>
            <a:ext cx="2596010" cy="3013946"/>
          </a:xfrm>
          <a:prstGeom prst="rect">
            <a:avLst/>
          </a:prstGeom>
        </p:spPr>
      </p:pic>
      <p:sp>
        <p:nvSpPr>
          <p:cNvPr id="10" name="TextBox 34" descr="n26 fb Tran Phu">
            <a:extLst>
              <a:ext uri="{FF2B5EF4-FFF2-40B4-BE49-F238E27FC236}">
                <a16:creationId xmlns:a16="http://schemas.microsoft.com/office/drawing/2014/main" xmlns="" id="{1D78E5E8-BFAC-4276-8015-8D97ADCE0E62}"/>
              </a:ext>
            </a:extLst>
          </p:cNvPr>
          <p:cNvSpPr txBox="1"/>
          <p:nvPr/>
        </p:nvSpPr>
        <p:spPr>
          <a:xfrm>
            <a:off x="5482318" y="492407"/>
            <a:ext cx="4771141" cy="1092350"/>
          </a:xfrm>
          <a:prstGeom prst="rect">
            <a:avLst/>
          </a:prstGeom>
          <a:solidFill>
            <a:schemeClr val="accent4">
              <a:lumMod val="90000"/>
            </a:schemeClr>
          </a:solidFill>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EM CÓ BIẾT?</a:t>
            </a:r>
          </a:p>
        </p:txBody>
      </p:sp>
    </p:spTree>
    <p:extLst>
      <p:ext uri="{BB962C8B-B14F-4D97-AF65-F5344CB8AC3E}">
        <p14:creationId xmlns:p14="http://schemas.microsoft.com/office/powerpoint/2010/main" val="2292505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ách Tạo Ra Dòng Điện Xoay Chiều Qua Góc Nhìn 3D ( Vật Lý 3D )" descr="n26 fb Tran Phu">
            <a:hlinkClick r:id="" action="ppaction://media"/>
            <a:extLst>
              <a:ext uri="{FF2B5EF4-FFF2-40B4-BE49-F238E27FC236}">
                <a16:creationId xmlns:a16="http://schemas.microsoft.com/office/drawing/2014/main" xmlns="" id="{C298E187-AF4A-4686-88F9-E78DFD2193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1200" y="952500"/>
            <a:ext cx="14554200" cy="8186738"/>
          </a:xfrm>
          <a:prstGeom prst="rect">
            <a:avLst/>
          </a:prstGeom>
        </p:spPr>
      </p:pic>
    </p:spTree>
    <p:extLst>
      <p:ext uri="{BB962C8B-B14F-4D97-AF65-F5344CB8AC3E}">
        <p14:creationId xmlns:p14="http://schemas.microsoft.com/office/powerpoint/2010/main" val="338295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9" descr="n26 fb Tran Phu">
            <a:extLst>
              <a:ext uri="{FF2B5EF4-FFF2-40B4-BE49-F238E27FC236}">
                <a16:creationId xmlns:a16="http://schemas.microsoft.com/office/drawing/2014/main" xmlns="" id="{6BEDE1A7-4F70-434A-BDC7-8324A47BD31C}"/>
              </a:ext>
            </a:extLst>
          </p:cNvPr>
          <p:cNvSpPr txBox="1">
            <a:spLocks noChangeArrowheads="1"/>
          </p:cNvSpPr>
          <p:nvPr/>
        </p:nvSpPr>
        <p:spPr bwMode="auto">
          <a:xfrm>
            <a:off x="469231" y="2127304"/>
            <a:ext cx="10110537" cy="982385"/>
          </a:xfrm>
          <a:prstGeom prst="rect">
            <a:avLst/>
          </a:prstGeom>
          <a:solidFill>
            <a:schemeClr val="bg2">
              <a:lumMod val="75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50000"/>
              </a:lnSpc>
              <a:spcBef>
                <a:spcPct val="50000"/>
              </a:spcBef>
              <a:spcAft>
                <a:spcPts val="0"/>
              </a:spcAft>
              <a:buClrTx/>
              <a:buSzTx/>
              <a:buFontTx/>
              <a:buNone/>
              <a:tabLst/>
              <a:defRPr/>
            </a:pPr>
            <a:r>
              <a:rPr kumimoji="0" lang="en-US" altLang="en-US" sz="4400" b="1"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Nguyên</a:t>
            </a:r>
            <a:r>
              <a:rPr kumimoji="0" lang="en-US" altLang="en-US" sz="4400" b="1"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lí</a:t>
            </a:r>
            <a:r>
              <a:rPr kumimoji="0" lang="en-US" altLang="en-US" sz="4400" b="1"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tạo</a:t>
            </a:r>
            <a:r>
              <a:rPr kumimoji="0" lang="en-US" altLang="en-US" sz="4400" b="1"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ra </a:t>
            </a:r>
            <a:r>
              <a:rPr kumimoji="0" lang="en-US" altLang="en-US" sz="4400" b="1"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altLang="en-US" sz="4400" b="1"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400" b="1"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altLang="en-US" sz="4400" b="1"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chiều</a:t>
            </a:r>
            <a:endParaRPr kumimoji="0" lang="en-US" altLang="en-US" sz="4400" b="1"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 Box 29" descr="n26 fb Tran Phu">
            <a:extLst>
              <a:ext uri="{FF2B5EF4-FFF2-40B4-BE49-F238E27FC236}">
                <a16:creationId xmlns:a16="http://schemas.microsoft.com/office/drawing/2014/main" xmlns="" id="{327BEC9B-FF1E-48E7-9A06-606F1CC0F495}"/>
              </a:ext>
            </a:extLst>
          </p:cNvPr>
          <p:cNvSpPr txBox="1">
            <a:spLocks noChangeArrowheads="1"/>
          </p:cNvSpPr>
          <p:nvPr/>
        </p:nvSpPr>
        <p:spPr bwMode="auto">
          <a:xfrm>
            <a:off x="1066800" y="4090223"/>
            <a:ext cx="8915400" cy="4029373"/>
          </a:xfrm>
          <a:prstGeom prst="rect">
            <a:avLst/>
          </a:prstGeom>
          <a:solidFill>
            <a:schemeClr val="accent2">
              <a:lumMod val="20000"/>
              <a:lumOff val="80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371600" rtl="0" eaLnBrk="1" fontAlgn="auto" latinLnBrk="0" hangingPunct="1">
              <a:lnSpc>
                <a:spcPct val="150000"/>
              </a:lnSpc>
              <a:spcBef>
                <a:spcPct val="50000"/>
              </a:spcBef>
              <a:spcAft>
                <a:spcPts val="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thông</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qua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cuộn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vòng</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dây</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kín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thiên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thì</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cuộn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dây</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xuất</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hiện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thiên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hoà</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pic>
        <p:nvPicPr>
          <p:cNvPr id="6" name="Content Placeholder 4" descr="n26 fb Tran Phu">
            <a:extLst>
              <a:ext uri="{FF2B5EF4-FFF2-40B4-BE49-F238E27FC236}">
                <a16:creationId xmlns:a16="http://schemas.microsoft.com/office/drawing/2014/main" xmlns="" id="{A8548BC0-18C1-4EBD-8E55-9A1BC8906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0181" y="2127304"/>
            <a:ext cx="6899619" cy="4692596"/>
          </a:xfrm>
          <a:prstGeom prst="rect">
            <a:avLst/>
          </a:prstGeom>
          <a:ln>
            <a:noFill/>
          </a:ln>
          <a:effectLst>
            <a:softEdge rad="112500"/>
          </a:effectLst>
        </p:spPr>
      </p:pic>
    </p:spTree>
    <p:extLst>
      <p:ext uri="{BB962C8B-B14F-4D97-AF65-F5344CB8AC3E}">
        <p14:creationId xmlns:p14="http://schemas.microsoft.com/office/powerpoint/2010/main" val="1382909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TextBox 2" descr="n26 fb Tran Phu"/>
          <p:cNvSpPr txBox="1"/>
          <p:nvPr/>
        </p:nvSpPr>
        <p:spPr>
          <a:xfrm>
            <a:off x="1980566" y="5317765"/>
            <a:ext cx="6934834" cy="4001095"/>
          </a:xfrm>
          <a:prstGeom prst="rect">
            <a:avLst/>
          </a:prstGeom>
          <a:solidFill>
            <a:schemeClr val="accent3">
              <a:lumMod val="40000"/>
              <a:lumOff val="60000"/>
            </a:schemeClr>
          </a:solidFill>
        </p:spPr>
        <p:txBody>
          <a:bodyPr wrap="square" lIns="0" tIns="0" rIns="0" bIns="0" rtlCol="0" anchor="t">
            <a:spAutoFit/>
          </a:bodyPr>
          <a:lstStyle/>
          <a:p>
            <a:pPr algn="ctr">
              <a:lnSpc>
                <a:spcPts val="5179"/>
              </a:lnSpc>
              <a:spcBef>
                <a:spcPct val="0"/>
              </a:spcBef>
            </a:pPr>
            <a:r>
              <a:rPr lang="en-US" sz="4400" dirty="0" err="1">
                <a:solidFill>
                  <a:srgbClr val="000000"/>
                </a:solidFill>
                <a:latin typeface="Cambria" panose="02040503050406030204" pitchFamily="18" charset="0"/>
                <a:ea typeface="Cambria" panose="02040503050406030204" pitchFamily="18" charset="0"/>
              </a:rPr>
              <a:t>Dòng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điện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xoay</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chiều</a:t>
            </a:r>
            <a:r>
              <a:rPr lang="en-US" sz="4400" dirty="0">
                <a:solidFill>
                  <a:srgbClr val="000000"/>
                </a:solidFill>
                <a:latin typeface="Cambria" panose="02040503050406030204" pitchFamily="18" charset="0"/>
                <a:ea typeface="Cambria" panose="02040503050406030204" pitchFamily="18" charset="0"/>
              </a:rPr>
              <a:t> qua </a:t>
            </a:r>
            <a:r>
              <a:rPr lang="en-US" sz="4400" dirty="0" err="1">
                <a:solidFill>
                  <a:srgbClr val="000000"/>
                </a:solidFill>
                <a:latin typeface="Cambria" panose="02040503050406030204" pitchFamily="18" charset="0"/>
                <a:ea typeface="Cambria" panose="02040503050406030204" pitchFamily="18" charset="0"/>
              </a:rPr>
              <a:t>điện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trở</a:t>
            </a:r>
            <a:r>
              <a:rPr lang="en-US" sz="4400" dirty="0">
                <a:solidFill>
                  <a:srgbClr val="000000"/>
                </a:solidFill>
                <a:latin typeface="Cambria" panose="02040503050406030204" pitchFamily="18" charset="0"/>
                <a:ea typeface="Cambria" panose="02040503050406030204" pitchFamily="18" charset="0"/>
              </a:rPr>
              <a:t> R </a:t>
            </a:r>
            <a:r>
              <a:rPr lang="en-US" sz="4400" dirty="0" err="1">
                <a:solidFill>
                  <a:srgbClr val="000000"/>
                </a:solidFill>
                <a:latin typeface="Cambria" panose="02040503050406030204" pitchFamily="18" charset="0"/>
                <a:ea typeface="Cambria" panose="02040503050406030204" pitchFamily="18" charset="0"/>
              </a:rPr>
              <a:t>có</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cường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độ</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và</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điện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áp</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tức</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thời</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luôn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cùng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pha</a:t>
            </a:r>
            <a:r>
              <a:rPr lang="en-US" sz="4400" dirty="0">
                <a:solidFill>
                  <a:srgbClr val="FF0000"/>
                </a:solidFill>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tỉ</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giữa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giá</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trị</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hiệu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dụng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điện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áp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CĐDĐ </a:t>
            </a:r>
            <a:r>
              <a:rPr lang="en-US" sz="4400" dirty="0" err="1">
                <a:latin typeface="Cambria" panose="02040503050406030204" pitchFamily="18" charset="0"/>
                <a:ea typeface="Cambria" panose="02040503050406030204" pitchFamily="18" charset="0"/>
              </a:rPr>
              <a:t>bằng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giá</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trị</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điện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trở</a:t>
            </a:r>
            <a:endParaRPr lang="en-US" sz="4400" dirty="0">
              <a:latin typeface="Cambria" panose="02040503050406030204" pitchFamily="18" charset="0"/>
              <a:ea typeface="Cambria" panose="02040503050406030204" pitchFamily="18" charset="0"/>
            </a:endParaRPr>
          </a:p>
        </p:txBody>
      </p:sp>
      <p:sp>
        <p:nvSpPr>
          <p:cNvPr id="4" name="Freeform 4" descr="n26 fb Tran Phu"/>
          <p:cNvSpPr/>
          <p:nvPr/>
        </p:nvSpPr>
        <p:spPr>
          <a:xfrm>
            <a:off x="4742707" y="1589776"/>
            <a:ext cx="9699658" cy="3103890"/>
          </a:xfrm>
          <a:custGeom>
            <a:avLst/>
            <a:gdLst/>
            <a:ahLst/>
            <a:cxnLst/>
            <a:rect l="l" t="t" r="r" b="b"/>
            <a:pathLst>
              <a:path w="9699658" h="3103890">
                <a:moveTo>
                  <a:pt x="0" y="0"/>
                </a:moveTo>
                <a:lnTo>
                  <a:pt x="9699657" y="0"/>
                </a:lnTo>
                <a:lnTo>
                  <a:pt x="9699657" y="3103891"/>
                </a:lnTo>
                <a:lnTo>
                  <a:pt x="0" y="310389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TextBox 5" descr="n26 fb Tran Phu"/>
          <p:cNvSpPr txBox="1"/>
          <p:nvPr/>
        </p:nvSpPr>
        <p:spPr>
          <a:xfrm rot="-166726">
            <a:off x="4763096" y="2425442"/>
            <a:ext cx="9288045" cy="1270732"/>
          </a:xfrm>
          <a:prstGeom prst="rect">
            <a:avLst/>
          </a:prstGeom>
        </p:spPr>
        <p:txBody>
          <a:bodyPr lIns="0" tIns="0" rIns="0" bIns="0" rtlCol="0" anchor="t">
            <a:spAutoFit/>
          </a:bodyPr>
          <a:lstStyle/>
          <a:p>
            <a:pPr algn="ctr">
              <a:lnSpc>
                <a:spcPts val="10919"/>
              </a:lnSpc>
              <a:spcBef>
                <a:spcPct val="0"/>
              </a:spcBef>
            </a:pPr>
            <a:r>
              <a:rPr lang="en-US" sz="7799" b="1" spc="304" dirty="0">
                <a:solidFill>
                  <a:srgbClr val="000000"/>
                </a:solidFill>
                <a:latin typeface="Cambria" panose="02040503050406030204" pitchFamily="18" charset="0"/>
                <a:ea typeface="Cambria" panose="02040503050406030204" pitchFamily="18" charset="0"/>
              </a:rPr>
              <a:t>GHI NHỚ</a:t>
            </a:r>
          </a:p>
        </p:txBody>
      </p:sp>
      <p:sp>
        <p:nvSpPr>
          <p:cNvPr id="7" name="TextBox 7" descr="n26 fb Tran Phu"/>
          <p:cNvSpPr txBox="1"/>
          <p:nvPr/>
        </p:nvSpPr>
        <p:spPr>
          <a:xfrm>
            <a:off x="10799883" y="5317765"/>
            <a:ext cx="6553200" cy="4001095"/>
          </a:xfrm>
          <a:prstGeom prst="rect">
            <a:avLst/>
          </a:prstGeom>
          <a:solidFill>
            <a:schemeClr val="accent2">
              <a:lumMod val="20000"/>
              <a:lumOff val="80000"/>
            </a:schemeClr>
          </a:solidFill>
        </p:spPr>
        <p:txBody>
          <a:bodyPr wrap="square" lIns="0" tIns="0" rIns="0" bIns="0" rtlCol="0" anchor="t">
            <a:spAutoFit/>
          </a:bodyPr>
          <a:lstStyle/>
          <a:p>
            <a:pPr algn="ctr">
              <a:lnSpc>
                <a:spcPts val="5179"/>
              </a:lnSpc>
              <a:spcBef>
                <a:spcPct val="0"/>
              </a:spcBef>
            </a:pPr>
            <a:r>
              <a:rPr lang="en-US" sz="4400" dirty="0" err="1">
                <a:solidFill>
                  <a:srgbClr val="000000"/>
                </a:solidFill>
                <a:latin typeface="Cambria" panose="02040503050406030204" pitchFamily="18" charset="0"/>
                <a:ea typeface="Cambria" panose="02040503050406030204" pitchFamily="18" charset="0"/>
              </a:rPr>
              <a:t>Công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suất</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tỏa</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nhiệt</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trung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bình</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của</a:t>
            </a:r>
            <a:r>
              <a:rPr lang="en-US" sz="4400" dirty="0">
                <a:solidFill>
                  <a:srgbClr val="000000"/>
                </a:solidFill>
                <a:latin typeface="Cambria" panose="02040503050406030204" pitchFamily="18" charset="0"/>
                <a:ea typeface="Cambria" panose="02040503050406030204" pitchFamily="18" charset="0"/>
              </a:rPr>
              <a:t>  DĐXC </a:t>
            </a:r>
            <a:r>
              <a:rPr lang="en-US" sz="4400" dirty="0" err="1">
                <a:solidFill>
                  <a:srgbClr val="000000"/>
                </a:solidFill>
                <a:latin typeface="Cambria" panose="02040503050406030204" pitchFamily="18" charset="0"/>
                <a:ea typeface="Cambria" panose="02040503050406030204" pitchFamily="18" charset="0"/>
              </a:rPr>
              <a:t>hình</a:t>
            </a:r>
            <a:r>
              <a:rPr lang="en-US" sz="4400" dirty="0">
                <a:solidFill>
                  <a:srgbClr val="000000"/>
                </a:solidFill>
                <a:latin typeface="Cambria" panose="02040503050406030204" pitchFamily="18" charset="0"/>
                <a:ea typeface="Cambria" panose="02040503050406030204" pitchFamily="18" charset="0"/>
              </a:rPr>
              <a:t> sin </a:t>
            </a:r>
            <a:r>
              <a:rPr lang="en-US" sz="4400" dirty="0" err="1">
                <a:solidFill>
                  <a:srgbClr val="000000"/>
                </a:solidFill>
                <a:latin typeface="Cambria" panose="02040503050406030204" pitchFamily="18" charset="0"/>
                <a:ea typeface="Cambria" panose="02040503050406030204" pitchFamily="18" charset="0"/>
              </a:rPr>
              <a:t>trên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điện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trở</a:t>
            </a:r>
            <a:r>
              <a:rPr lang="en-US" sz="4400" dirty="0">
                <a:solidFill>
                  <a:srgbClr val="000000"/>
                </a:solidFill>
                <a:latin typeface="Cambria" panose="02040503050406030204" pitchFamily="18" charset="0"/>
                <a:ea typeface="Cambria" panose="02040503050406030204" pitchFamily="18" charset="0"/>
              </a:rPr>
              <a:t> R </a:t>
            </a:r>
            <a:r>
              <a:rPr lang="en-US" sz="4400" dirty="0" err="1">
                <a:solidFill>
                  <a:srgbClr val="FF0000"/>
                </a:solidFill>
                <a:latin typeface="Cambria" panose="02040503050406030204" pitchFamily="18" charset="0"/>
                <a:ea typeface="Cambria" panose="02040503050406030204" pitchFamily="18" charset="0"/>
              </a:rPr>
              <a:t>bằng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một</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nửa</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công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suất</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cực</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đại</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của</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dòng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điện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này</a:t>
            </a:r>
            <a:r>
              <a:rPr lang="en-US" sz="4400" dirty="0">
                <a:solidFill>
                  <a:srgbClr val="000000"/>
                </a:solidFill>
                <a:latin typeface="Cambria" panose="02040503050406030204" pitchFamily="18" charset="0"/>
                <a:ea typeface="Cambria" panose="02040503050406030204" pitchFamily="18" charset="0"/>
              </a:rPr>
              <a:t> qua </a:t>
            </a:r>
            <a:r>
              <a:rPr lang="en-US" sz="4400" dirty="0" err="1">
                <a:solidFill>
                  <a:srgbClr val="000000"/>
                </a:solidFill>
                <a:latin typeface="Cambria" panose="02040503050406030204" pitchFamily="18" charset="0"/>
                <a:ea typeface="Cambria" panose="02040503050406030204" pitchFamily="18" charset="0"/>
              </a:rPr>
              <a:t>cùng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điện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trở</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đó</a:t>
            </a:r>
            <a:r>
              <a:rPr lang="en-US" sz="4400" dirty="0">
                <a:solidFill>
                  <a:srgbClr val="000000"/>
                </a:solidFill>
                <a:latin typeface="Cambria" panose="02040503050406030204" pitchFamily="18" charset="0"/>
                <a:ea typeface="Cambria" panose="02040503050406030204" pitchFamily="18" charset="0"/>
              </a:rPr>
              <a:t>.</a:t>
            </a:r>
          </a:p>
        </p:txBody>
      </p:sp>
      <p:sp>
        <p:nvSpPr>
          <p:cNvPr id="10" name="Freeform 10" descr="n26 fb Tran Phu"/>
          <p:cNvSpPr/>
          <p:nvPr/>
        </p:nvSpPr>
        <p:spPr>
          <a:xfrm>
            <a:off x="10538197" y="3444543"/>
            <a:ext cx="2704795" cy="1249123"/>
          </a:xfrm>
          <a:custGeom>
            <a:avLst/>
            <a:gdLst/>
            <a:ahLst/>
            <a:cxnLst/>
            <a:rect l="l" t="t" r="r" b="b"/>
            <a:pathLst>
              <a:path w="2704795" h="1249123">
                <a:moveTo>
                  <a:pt x="0" y="0"/>
                </a:moveTo>
                <a:lnTo>
                  <a:pt x="2704795" y="0"/>
                </a:lnTo>
                <a:lnTo>
                  <a:pt x="2704795" y="1249124"/>
                </a:lnTo>
                <a:lnTo>
                  <a:pt x="0" y="12491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descr="n26 fb Tran Phu"/>
          <p:cNvSpPr/>
          <p:nvPr/>
        </p:nvSpPr>
        <p:spPr>
          <a:xfrm rot="-491967">
            <a:off x="4392492" y="950145"/>
            <a:ext cx="2241878" cy="2042147"/>
          </a:xfrm>
          <a:custGeom>
            <a:avLst/>
            <a:gdLst/>
            <a:ahLst/>
            <a:cxnLst/>
            <a:rect l="l" t="t" r="r" b="b"/>
            <a:pathLst>
              <a:path w="2241878" h="2042147">
                <a:moveTo>
                  <a:pt x="0" y="0"/>
                </a:moveTo>
                <a:lnTo>
                  <a:pt x="2241878" y="0"/>
                </a:lnTo>
                <a:lnTo>
                  <a:pt x="2241878" y="2042147"/>
                </a:lnTo>
                <a:lnTo>
                  <a:pt x="0" y="20421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descr="n26 fb Tran Phu"/>
          <p:cNvSpPr/>
          <p:nvPr/>
        </p:nvSpPr>
        <p:spPr>
          <a:xfrm rot="4706294" flipV="1">
            <a:off x="-104297" y="1286525"/>
            <a:ext cx="3895386" cy="4128059"/>
          </a:xfrm>
          <a:custGeom>
            <a:avLst/>
            <a:gdLst/>
            <a:ahLst/>
            <a:cxnLst/>
            <a:rect l="l" t="t" r="r" b="b"/>
            <a:pathLst>
              <a:path w="3895386" h="4128059">
                <a:moveTo>
                  <a:pt x="0" y="4128058"/>
                </a:moveTo>
                <a:lnTo>
                  <a:pt x="3895387" y="4128058"/>
                </a:lnTo>
                <a:lnTo>
                  <a:pt x="3895387" y="0"/>
                </a:lnTo>
                <a:lnTo>
                  <a:pt x="0" y="0"/>
                </a:lnTo>
                <a:lnTo>
                  <a:pt x="0" y="4128058"/>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descr="n26 fb Tran Phu"/>
          <p:cNvSpPr/>
          <p:nvPr/>
        </p:nvSpPr>
        <p:spPr>
          <a:xfrm rot="-1568932">
            <a:off x="15725241" y="2538573"/>
            <a:ext cx="1447775" cy="2075662"/>
          </a:xfrm>
          <a:custGeom>
            <a:avLst/>
            <a:gdLst/>
            <a:ahLst/>
            <a:cxnLst/>
            <a:rect l="l" t="t" r="r" b="b"/>
            <a:pathLst>
              <a:path w="1447775" h="2075662">
                <a:moveTo>
                  <a:pt x="0" y="0"/>
                </a:moveTo>
                <a:lnTo>
                  <a:pt x="1447774" y="0"/>
                </a:lnTo>
                <a:lnTo>
                  <a:pt x="1447774" y="2075662"/>
                </a:lnTo>
                <a:lnTo>
                  <a:pt x="0" y="207566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descr="n26 fb Tran Phu"/>
          <p:cNvSpPr/>
          <p:nvPr/>
        </p:nvSpPr>
        <p:spPr>
          <a:xfrm>
            <a:off x="10538197" y="0"/>
            <a:ext cx="10083238" cy="1393320"/>
          </a:xfrm>
          <a:custGeom>
            <a:avLst/>
            <a:gdLst/>
            <a:ahLst/>
            <a:cxnLst/>
            <a:rect l="l" t="t" r="r" b="b"/>
            <a:pathLst>
              <a:path w="10083238" h="1393320">
                <a:moveTo>
                  <a:pt x="0" y="0"/>
                </a:moveTo>
                <a:lnTo>
                  <a:pt x="10083238" y="0"/>
                </a:lnTo>
                <a:lnTo>
                  <a:pt x="10083238" y="1393320"/>
                </a:lnTo>
                <a:lnTo>
                  <a:pt x="0" y="13933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5" name="Freeform 15" descr="n26 fb Tran Phu"/>
          <p:cNvSpPr/>
          <p:nvPr/>
        </p:nvSpPr>
        <p:spPr>
          <a:xfrm rot="-10800000">
            <a:off x="-4098675" y="8905418"/>
            <a:ext cx="9279203" cy="2078243"/>
          </a:xfrm>
          <a:custGeom>
            <a:avLst/>
            <a:gdLst/>
            <a:ahLst/>
            <a:cxnLst/>
            <a:rect l="l" t="t" r="r" b="b"/>
            <a:pathLst>
              <a:path w="9279203" h="2078243">
                <a:moveTo>
                  <a:pt x="0" y="0"/>
                </a:moveTo>
                <a:lnTo>
                  <a:pt x="9279203" y="0"/>
                </a:lnTo>
                <a:lnTo>
                  <a:pt x="9279203" y="2078242"/>
                </a:lnTo>
                <a:lnTo>
                  <a:pt x="0" y="2078242"/>
                </a:lnTo>
                <a:lnTo>
                  <a:pt x="0" y="0"/>
                </a:lnTo>
                <a:close/>
              </a:path>
            </a:pathLst>
          </a:custGeom>
          <a:blipFill>
            <a:blip r:embed="rId12">
              <a:extLst>
                <a:ext uri="{96DAC541-7B7A-43D3-8B79-37D633B846F1}">
                  <asvg:svgBlip xmlns:asvg="http://schemas.microsoft.com/office/drawing/2016/SVG/main" xmlns="" r:embed="rId13"/>
                </a:ext>
              </a:extLst>
            </a:blip>
            <a:stretch>
              <a:fillRect l="-62081"/>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6 fb Tran Phu"/>
          <p:cNvSpPr/>
          <p:nvPr/>
        </p:nvSpPr>
        <p:spPr>
          <a:xfrm rot="-10800000" flipH="1">
            <a:off x="9223231" y="8895219"/>
            <a:ext cx="11552272" cy="1596314"/>
          </a:xfrm>
          <a:custGeom>
            <a:avLst/>
            <a:gdLst/>
            <a:ahLst/>
            <a:cxnLst/>
            <a:rect l="l" t="t" r="r" b="b"/>
            <a:pathLst>
              <a:path w="11552272" h="1596314">
                <a:moveTo>
                  <a:pt x="11552272" y="0"/>
                </a:moveTo>
                <a:lnTo>
                  <a:pt x="0" y="0"/>
                </a:lnTo>
                <a:lnTo>
                  <a:pt x="0" y="1596314"/>
                </a:lnTo>
                <a:lnTo>
                  <a:pt x="11552272" y="1596314"/>
                </a:lnTo>
                <a:lnTo>
                  <a:pt x="11552272"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descr="n26 fb Tran Phu"/>
          <p:cNvSpPr/>
          <p:nvPr/>
        </p:nvSpPr>
        <p:spPr>
          <a:xfrm flipH="1">
            <a:off x="-2649686" y="-149539"/>
            <a:ext cx="11546413" cy="1595504"/>
          </a:xfrm>
          <a:custGeom>
            <a:avLst/>
            <a:gdLst/>
            <a:ahLst/>
            <a:cxnLst/>
            <a:rect l="l" t="t" r="r" b="b"/>
            <a:pathLst>
              <a:path w="11546413" h="1595504">
                <a:moveTo>
                  <a:pt x="11546413" y="0"/>
                </a:moveTo>
                <a:lnTo>
                  <a:pt x="0" y="0"/>
                </a:lnTo>
                <a:lnTo>
                  <a:pt x="0" y="1595505"/>
                </a:lnTo>
                <a:lnTo>
                  <a:pt x="11546413" y="1595505"/>
                </a:lnTo>
                <a:lnTo>
                  <a:pt x="11546413"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descr="n26 fb Tran Phu"/>
          <p:cNvSpPr/>
          <p:nvPr/>
        </p:nvSpPr>
        <p:spPr>
          <a:xfrm rot="-491967">
            <a:off x="4366081" y="1559751"/>
            <a:ext cx="1707111" cy="1555022"/>
          </a:xfrm>
          <a:custGeom>
            <a:avLst/>
            <a:gdLst/>
            <a:ahLst/>
            <a:cxnLst/>
            <a:rect l="l" t="t" r="r" b="b"/>
            <a:pathLst>
              <a:path w="1707111" h="1555022">
                <a:moveTo>
                  <a:pt x="0" y="0"/>
                </a:moveTo>
                <a:lnTo>
                  <a:pt x="1707110" y="0"/>
                </a:lnTo>
                <a:lnTo>
                  <a:pt x="1707110" y="1555023"/>
                </a:lnTo>
                <a:lnTo>
                  <a:pt x="0" y="15550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descr="n26 fb Tran Phu"/>
          <p:cNvSpPr/>
          <p:nvPr/>
        </p:nvSpPr>
        <p:spPr>
          <a:xfrm>
            <a:off x="12512426" y="1028700"/>
            <a:ext cx="3634128" cy="4158041"/>
          </a:xfrm>
          <a:custGeom>
            <a:avLst/>
            <a:gdLst/>
            <a:ahLst/>
            <a:cxnLst/>
            <a:rect l="l" t="t" r="r" b="b"/>
            <a:pathLst>
              <a:path w="3634128" h="4158041">
                <a:moveTo>
                  <a:pt x="0" y="0"/>
                </a:moveTo>
                <a:lnTo>
                  <a:pt x="3634128" y="0"/>
                </a:lnTo>
                <a:lnTo>
                  <a:pt x="3634128" y="4158041"/>
                </a:lnTo>
                <a:lnTo>
                  <a:pt x="0" y="41580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descr="n26 fb Tran Phu"/>
          <p:cNvSpPr/>
          <p:nvPr/>
        </p:nvSpPr>
        <p:spPr>
          <a:xfrm rot="1129629" flipV="1">
            <a:off x="1530356" y="4116826"/>
            <a:ext cx="3895386" cy="4128059"/>
          </a:xfrm>
          <a:custGeom>
            <a:avLst/>
            <a:gdLst/>
            <a:ahLst/>
            <a:cxnLst/>
            <a:rect l="l" t="t" r="r" b="b"/>
            <a:pathLst>
              <a:path w="3895386" h="4128059">
                <a:moveTo>
                  <a:pt x="0" y="4128058"/>
                </a:moveTo>
                <a:lnTo>
                  <a:pt x="3895386" y="4128058"/>
                </a:lnTo>
                <a:lnTo>
                  <a:pt x="3895386" y="0"/>
                </a:lnTo>
                <a:lnTo>
                  <a:pt x="0" y="0"/>
                </a:lnTo>
                <a:lnTo>
                  <a:pt x="0" y="4128058"/>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descr="n26 fb Tran Phu"/>
          <p:cNvSpPr/>
          <p:nvPr/>
        </p:nvSpPr>
        <p:spPr>
          <a:xfrm rot="-1568932">
            <a:off x="15591427" y="5685088"/>
            <a:ext cx="1480813" cy="2123030"/>
          </a:xfrm>
          <a:custGeom>
            <a:avLst/>
            <a:gdLst/>
            <a:ahLst/>
            <a:cxnLst/>
            <a:rect l="l" t="t" r="r" b="b"/>
            <a:pathLst>
              <a:path w="1480813" h="2123030">
                <a:moveTo>
                  <a:pt x="0" y="0"/>
                </a:moveTo>
                <a:lnTo>
                  <a:pt x="1480813" y="0"/>
                </a:lnTo>
                <a:lnTo>
                  <a:pt x="1480813" y="2123030"/>
                </a:lnTo>
                <a:lnTo>
                  <a:pt x="0" y="212303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8" name="TextBox 8" descr="n26 fb Tran Phu"/>
          <p:cNvSpPr txBox="1"/>
          <p:nvPr/>
        </p:nvSpPr>
        <p:spPr>
          <a:xfrm>
            <a:off x="968472" y="8763000"/>
            <a:ext cx="6590891" cy="411010"/>
          </a:xfrm>
          <a:prstGeom prst="rect">
            <a:avLst/>
          </a:prstGeom>
        </p:spPr>
        <p:txBody>
          <a:bodyPr lIns="0" tIns="0" rIns="0" bIns="0" rtlCol="0" anchor="t">
            <a:spAutoFit/>
          </a:bodyPr>
          <a:lstStyle/>
          <a:p>
            <a:pPr algn="just">
              <a:lnSpc>
                <a:spcPts val="3480"/>
              </a:lnSpc>
              <a:spcBef>
                <a:spcPct val="0"/>
              </a:spcBef>
            </a:pPr>
            <a:r>
              <a:rPr lang="en-US" sz="2900" dirty="0" err="1">
                <a:solidFill>
                  <a:srgbClr val="000000"/>
                </a:solidFill>
                <a:latin typeface="Handy Casual"/>
              </a:rPr>
              <a:t>Giáo</a:t>
            </a:r>
            <a:r>
              <a:rPr lang="en-US" sz="2900" dirty="0">
                <a:solidFill>
                  <a:srgbClr val="000000"/>
                </a:solidFill>
                <a:latin typeface="Handy Casual"/>
              </a:rPr>
              <a:t> </a:t>
            </a:r>
            <a:r>
              <a:rPr lang="en-US" sz="2900" dirty="0" err="1">
                <a:solidFill>
                  <a:srgbClr val="000000"/>
                </a:solidFill>
                <a:latin typeface="Handy Casual"/>
              </a:rPr>
              <a:t>viên</a:t>
            </a:r>
            <a:r>
              <a:rPr lang="en-US" sz="2900" dirty="0">
                <a:solidFill>
                  <a:srgbClr val="000000"/>
                </a:solidFill>
                <a:latin typeface="Handy Casual"/>
              </a:rPr>
              <a:t>: </a:t>
            </a:r>
          </a:p>
        </p:txBody>
      </p:sp>
      <p:sp>
        <p:nvSpPr>
          <p:cNvPr id="9" name="TextBox 9" descr="n26 fb Tran Phu"/>
          <p:cNvSpPr txBox="1"/>
          <p:nvPr/>
        </p:nvSpPr>
        <p:spPr>
          <a:xfrm>
            <a:off x="4955707" y="2879051"/>
            <a:ext cx="8376587" cy="5499753"/>
          </a:xfrm>
          <a:prstGeom prst="rect">
            <a:avLst/>
          </a:prstGeom>
        </p:spPr>
        <p:txBody>
          <a:bodyPr lIns="0" tIns="0" rIns="0" bIns="0" rtlCol="0" anchor="t">
            <a:spAutoFit/>
          </a:bodyPr>
          <a:lstStyle/>
          <a:p>
            <a:pPr algn="ctr">
              <a:lnSpc>
                <a:spcPts val="21650"/>
              </a:lnSpc>
            </a:pPr>
            <a:r>
              <a:rPr lang="en-US" sz="18504" spc="407">
                <a:solidFill>
                  <a:srgbClr val="000000"/>
                </a:solidFill>
                <a:latin typeface="Pompiere"/>
              </a:rPr>
              <a:t>THANK</a:t>
            </a:r>
          </a:p>
          <a:p>
            <a:pPr algn="ctr">
              <a:lnSpc>
                <a:spcPts val="21650"/>
              </a:lnSpc>
            </a:pPr>
            <a:r>
              <a:rPr lang="en-US" sz="18504" spc="407">
                <a:solidFill>
                  <a:srgbClr val="000000"/>
                </a:solidFill>
                <a:latin typeface="Pompiere"/>
              </a:rPr>
              <a:t>YOU!</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grpSp>
        <p:nvGrpSpPr>
          <p:cNvPr id="20" name="Group 3" descr="n26 fb Tran Phu">
            <a:extLst>
              <a:ext uri="{FF2B5EF4-FFF2-40B4-BE49-F238E27FC236}">
                <a16:creationId xmlns:a16="http://schemas.microsoft.com/office/drawing/2014/main" xmlns="" id="{14F9527B-FB7B-4ECE-AF04-31BE32ED84C1}"/>
              </a:ext>
            </a:extLst>
          </p:cNvPr>
          <p:cNvGrpSpPr/>
          <p:nvPr/>
        </p:nvGrpSpPr>
        <p:grpSpPr>
          <a:xfrm>
            <a:off x="1183811" y="1210731"/>
            <a:ext cx="15917439" cy="8455535"/>
            <a:chOff x="0" y="0"/>
            <a:chExt cx="21223252" cy="11274047"/>
          </a:xfrm>
        </p:grpSpPr>
        <p:grpSp>
          <p:nvGrpSpPr>
            <p:cNvPr id="21" name="Group 4">
              <a:extLst>
                <a:ext uri="{FF2B5EF4-FFF2-40B4-BE49-F238E27FC236}">
                  <a16:creationId xmlns:a16="http://schemas.microsoft.com/office/drawing/2014/main" xmlns="" id="{7122F2DE-15FB-49A7-B4C2-21605EA5311B}"/>
                </a:ext>
              </a:extLst>
            </p:cNvPr>
            <p:cNvGrpSpPr/>
            <p:nvPr/>
          </p:nvGrpSpPr>
          <p:grpSpPr>
            <a:xfrm rot="5400000">
              <a:off x="5309154" y="-4640051"/>
              <a:ext cx="11274047" cy="20554148"/>
              <a:chOff x="0" y="0"/>
              <a:chExt cx="2296324" cy="4186516"/>
            </a:xfrm>
          </p:grpSpPr>
          <p:sp>
            <p:nvSpPr>
              <p:cNvPr id="62" name="Freeform 5">
                <a:extLst>
                  <a:ext uri="{FF2B5EF4-FFF2-40B4-BE49-F238E27FC236}">
                    <a16:creationId xmlns:a16="http://schemas.microsoft.com/office/drawing/2014/main" xmlns="" id="{9C72AD0C-2085-4857-9308-2D4821A76411}"/>
                  </a:ext>
                </a:extLst>
              </p:cNvPr>
              <p:cNvSpPr/>
              <p:nvPr/>
            </p:nvSpPr>
            <p:spPr>
              <a:xfrm>
                <a:off x="0" y="0"/>
                <a:ext cx="2296324" cy="4186516"/>
              </a:xfrm>
              <a:custGeom>
                <a:avLst/>
                <a:gdLst/>
                <a:ahLst/>
                <a:cxnLst/>
                <a:rect l="l" t="t" r="r" b="b"/>
                <a:pathLst>
                  <a:path w="2296324" h="4186516">
                    <a:moveTo>
                      <a:pt x="13734" y="0"/>
                    </a:moveTo>
                    <a:lnTo>
                      <a:pt x="2282590" y="0"/>
                    </a:lnTo>
                    <a:cubicBezTo>
                      <a:pt x="2286232" y="0"/>
                      <a:pt x="2289726" y="1447"/>
                      <a:pt x="2292301" y="4023"/>
                    </a:cubicBezTo>
                    <a:cubicBezTo>
                      <a:pt x="2294877" y="6598"/>
                      <a:pt x="2296324" y="10092"/>
                      <a:pt x="2296324" y="13734"/>
                    </a:cubicBezTo>
                    <a:lnTo>
                      <a:pt x="2296324" y="4172782"/>
                    </a:lnTo>
                    <a:cubicBezTo>
                      <a:pt x="2296324" y="4176425"/>
                      <a:pt x="2294877" y="4179918"/>
                      <a:pt x="2292301" y="4182494"/>
                    </a:cubicBezTo>
                    <a:cubicBezTo>
                      <a:pt x="2289726" y="4185069"/>
                      <a:pt x="2286232" y="4186516"/>
                      <a:pt x="2282590" y="4186516"/>
                    </a:cubicBezTo>
                    <a:lnTo>
                      <a:pt x="13734" y="4186516"/>
                    </a:lnTo>
                    <a:cubicBezTo>
                      <a:pt x="10092" y="4186516"/>
                      <a:pt x="6598" y="4185069"/>
                      <a:pt x="4023" y="4182494"/>
                    </a:cubicBezTo>
                    <a:cubicBezTo>
                      <a:pt x="1447" y="4179918"/>
                      <a:pt x="0" y="4176425"/>
                      <a:pt x="0" y="4172782"/>
                    </a:cubicBezTo>
                    <a:lnTo>
                      <a:pt x="0" y="13734"/>
                    </a:lnTo>
                    <a:cubicBezTo>
                      <a:pt x="0" y="10092"/>
                      <a:pt x="1447" y="6598"/>
                      <a:pt x="4023" y="4023"/>
                    </a:cubicBezTo>
                    <a:cubicBezTo>
                      <a:pt x="6598" y="1447"/>
                      <a:pt x="10092" y="0"/>
                      <a:pt x="13734" y="0"/>
                    </a:cubicBezTo>
                    <a:close/>
                  </a:path>
                </a:pathLst>
              </a:custGeom>
              <a:solidFill>
                <a:srgbClr val="3D03AF"/>
              </a:solidFill>
              <a:ln w="57150" cap="sq">
                <a:solidFill>
                  <a:srgbClr val="000000"/>
                </a:solidFill>
                <a:prstDash val="solid"/>
                <a:miter/>
              </a:ln>
            </p:spPr>
            <p:txBody>
              <a:bodyPr/>
              <a:lstStyle/>
              <a:p>
                <a:endParaRPr lang="en-US"/>
              </a:p>
            </p:txBody>
          </p:sp>
          <p:sp>
            <p:nvSpPr>
              <p:cNvPr id="63" name="TextBox 6">
                <a:extLst>
                  <a:ext uri="{FF2B5EF4-FFF2-40B4-BE49-F238E27FC236}">
                    <a16:creationId xmlns:a16="http://schemas.microsoft.com/office/drawing/2014/main" xmlns="" id="{501F9D16-0FFE-4038-8FC0-9812187D2BBE}"/>
                  </a:ext>
                </a:extLst>
              </p:cNvPr>
              <p:cNvSpPr txBox="1"/>
              <p:nvPr/>
            </p:nvSpPr>
            <p:spPr>
              <a:xfrm>
                <a:off x="0" y="47625"/>
                <a:ext cx="2296324" cy="4138891"/>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2" name="Group 7">
              <a:extLst>
                <a:ext uri="{FF2B5EF4-FFF2-40B4-BE49-F238E27FC236}">
                  <a16:creationId xmlns:a16="http://schemas.microsoft.com/office/drawing/2014/main" xmlns="" id="{AE34D554-D6E8-4025-9CC5-72A61A9BFE09}"/>
                </a:ext>
              </a:extLst>
            </p:cNvPr>
            <p:cNvGrpSpPr/>
            <p:nvPr/>
          </p:nvGrpSpPr>
          <p:grpSpPr>
            <a:xfrm rot="5400000">
              <a:off x="5554757" y="-4415824"/>
              <a:ext cx="10792772" cy="20072873"/>
              <a:chOff x="0" y="0"/>
              <a:chExt cx="2198297" cy="4088489"/>
            </a:xfrm>
          </p:grpSpPr>
          <p:sp>
            <p:nvSpPr>
              <p:cNvPr id="60" name="Freeform 8">
                <a:extLst>
                  <a:ext uri="{FF2B5EF4-FFF2-40B4-BE49-F238E27FC236}">
                    <a16:creationId xmlns:a16="http://schemas.microsoft.com/office/drawing/2014/main" xmlns="" id="{DEABE657-C72A-426F-89DD-7118A08466DF}"/>
                  </a:ext>
                </a:extLst>
              </p:cNvPr>
              <p:cNvSpPr/>
              <p:nvPr/>
            </p:nvSpPr>
            <p:spPr>
              <a:xfrm>
                <a:off x="0" y="0"/>
                <a:ext cx="2198297" cy="4088489"/>
              </a:xfrm>
              <a:custGeom>
                <a:avLst/>
                <a:gdLst/>
                <a:ahLst/>
                <a:cxnLst/>
                <a:rect l="l" t="t" r="r" b="b"/>
                <a:pathLst>
                  <a:path w="2198297" h="4088489">
                    <a:moveTo>
                      <a:pt x="14346" y="0"/>
                    </a:moveTo>
                    <a:lnTo>
                      <a:pt x="2183950" y="0"/>
                    </a:lnTo>
                    <a:cubicBezTo>
                      <a:pt x="2191874" y="0"/>
                      <a:pt x="2198297" y="6423"/>
                      <a:pt x="2198297" y="14346"/>
                    </a:cubicBezTo>
                    <a:lnTo>
                      <a:pt x="2198297" y="4074142"/>
                    </a:lnTo>
                    <a:cubicBezTo>
                      <a:pt x="2198297" y="4082066"/>
                      <a:pt x="2191874" y="4088489"/>
                      <a:pt x="2183950" y="4088489"/>
                    </a:cubicBezTo>
                    <a:lnTo>
                      <a:pt x="14346" y="4088489"/>
                    </a:lnTo>
                    <a:cubicBezTo>
                      <a:pt x="6423" y="4088489"/>
                      <a:pt x="0" y="4082066"/>
                      <a:pt x="0" y="4074142"/>
                    </a:cubicBezTo>
                    <a:lnTo>
                      <a:pt x="0" y="14346"/>
                    </a:lnTo>
                    <a:cubicBezTo>
                      <a:pt x="0" y="6423"/>
                      <a:pt x="6423" y="0"/>
                      <a:pt x="14346" y="0"/>
                    </a:cubicBezTo>
                    <a:close/>
                  </a:path>
                </a:pathLst>
              </a:custGeom>
              <a:solidFill>
                <a:srgbClr val="FFFFFF"/>
              </a:solidFill>
              <a:ln w="57150" cap="sq">
                <a:solidFill>
                  <a:srgbClr val="000000"/>
                </a:solidFill>
                <a:prstDash val="solid"/>
                <a:miter/>
              </a:ln>
            </p:spPr>
            <p:txBody>
              <a:bodyPr/>
              <a:lstStyle/>
              <a:p>
                <a:endParaRPr lang="en-US"/>
              </a:p>
            </p:txBody>
          </p:sp>
          <p:sp>
            <p:nvSpPr>
              <p:cNvPr id="61" name="TextBox 9">
                <a:extLst>
                  <a:ext uri="{FF2B5EF4-FFF2-40B4-BE49-F238E27FC236}">
                    <a16:creationId xmlns:a16="http://schemas.microsoft.com/office/drawing/2014/main" xmlns="" id="{7385773D-07E0-4087-9BB6-D820CCD653DE}"/>
                  </a:ext>
                </a:extLst>
              </p:cNvPr>
              <p:cNvSpPr txBox="1"/>
              <p:nvPr/>
            </p:nvSpPr>
            <p:spPr>
              <a:xfrm>
                <a:off x="0" y="47625"/>
                <a:ext cx="2198297" cy="4040864"/>
              </a:xfrm>
              <a:prstGeom prst="rect">
                <a:avLst/>
              </a:prstGeom>
            </p:spPr>
            <p:txBody>
              <a:bodyPr lIns="70297" tIns="70297" rIns="70297" bIns="70297"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3" name="Freeform 10">
              <a:extLst>
                <a:ext uri="{FF2B5EF4-FFF2-40B4-BE49-F238E27FC236}">
                  <a16:creationId xmlns:a16="http://schemas.microsoft.com/office/drawing/2014/main" xmlns="" id="{5165E95A-E48C-4D1A-BDFD-402BD214AF12}"/>
                </a:ext>
              </a:extLst>
            </p:cNvPr>
            <p:cNvSpPr/>
            <p:nvPr/>
          </p:nvSpPr>
          <p:spPr>
            <a:xfrm rot="-10800000">
              <a:off x="1080387" y="514615"/>
              <a:ext cx="19731582" cy="10346481"/>
            </a:xfrm>
            <a:custGeom>
              <a:avLst/>
              <a:gdLst/>
              <a:ahLst/>
              <a:cxnLst/>
              <a:rect l="l" t="t" r="r" b="b"/>
              <a:pathLst>
                <a:path w="19731582" h="10346481">
                  <a:moveTo>
                    <a:pt x="0" y="0"/>
                  </a:moveTo>
                  <a:lnTo>
                    <a:pt x="19731582" y="0"/>
                  </a:lnTo>
                  <a:lnTo>
                    <a:pt x="19731582" y="10346481"/>
                  </a:lnTo>
                  <a:lnTo>
                    <a:pt x="0" y="10346481"/>
                  </a:lnTo>
                  <a:lnTo>
                    <a:pt x="0" y="0"/>
                  </a:lnTo>
                  <a:close/>
                </a:path>
              </a:pathLst>
            </a:custGeom>
            <a:blipFill>
              <a:blip r:embed="rId2"/>
              <a:stretch>
                <a:fillRect l="-12172" t="-31123" r="-13644" b="-12842"/>
              </a:stretch>
            </a:blipFill>
          </p:spPr>
          <p:txBody>
            <a:bodyPr/>
            <a:lstStyle/>
            <a:p>
              <a:endParaRPr lang="en-US"/>
            </a:p>
          </p:txBody>
        </p:sp>
        <p:grpSp>
          <p:nvGrpSpPr>
            <p:cNvPr id="24" name="Group 11">
              <a:extLst>
                <a:ext uri="{FF2B5EF4-FFF2-40B4-BE49-F238E27FC236}">
                  <a16:creationId xmlns:a16="http://schemas.microsoft.com/office/drawing/2014/main" xmlns="" id="{7CA0E141-D733-4FC8-934B-41D48AA72BA6}"/>
                </a:ext>
              </a:extLst>
            </p:cNvPr>
            <p:cNvGrpSpPr/>
            <p:nvPr/>
          </p:nvGrpSpPr>
          <p:grpSpPr>
            <a:xfrm>
              <a:off x="1237935" y="1249543"/>
              <a:ext cx="922838" cy="922838"/>
              <a:chOff x="0" y="0"/>
              <a:chExt cx="812800" cy="812800"/>
            </a:xfrm>
          </p:grpSpPr>
          <p:sp>
            <p:nvSpPr>
              <p:cNvPr id="58" name="Freeform 12">
                <a:extLst>
                  <a:ext uri="{FF2B5EF4-FFF2-40B4-BE49-F238E27FC236}">
                    <a16:creationId xmlns:a16="http://schemas.microsoft.com/office/drawing/2014/main" xmlns="" id="{EA507259-154A-4165-85B9-7E1CA22880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59" name="TextBox 13">
                <a:extLst>
                  <a:ext uri="{FF2B5EF4-FFF2-40B4-BE49-F238E27FC236}">
                    <a16:creationId xmlns:a16="http://schemas.microsoft.com/office/drawing/2014/main" xmlns="" id="{8776467F-8AA6-4021-A20E-74ACD63C7500}"/>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14">
              <a:extLst>
                <a:ext uri="{FF2B5EF4-FFF2-40B4-BE49-F238E27FC236}">
                  <a16:creationId xmlns:a16="http://schemas.microsoft.com/office/drawing/2014/main" xmlns="" id="{906F58E9-BDCD-4ECB-B3CE-FF2487F44A13}"/>
                </a:ext>
              </a:extLst>
            </p:cNvPr>
            <p:cNvGrpSpPr/>
            <p:nvPr/>
          </p:nvGrpSpPr>
          <p:grpSpPr>
            <a:xfrm>
              <a:off x="0" y="1488189"/>
              <a:ext cx="1854090" cy="445547"/>
              <a:chOff x="0" y="0"/>
              <a:chExt cx="1691186" cy="406400"/>
            </a:xfrm>
          </p:grpSpPr>
          <p:sp>
            <p:nvSpPr>
              <p:cNvPr id="56" name="Freeform 15">
                <a:extLst>
                  <a:ext uri="{FF2B5EF4-FFF2-40B4-BE49-F238E27FC236}">
                    <a16:creationId xmlns:a16="http://schemas.microsoft.com/office/drawing/2014/main" xmlns="" id="{31A0B31E-034B-439D-93B3-BA8C22E85CA5}"/>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57" name="TextBox 16">
                <a:extLst>
                  <a:ext uri="{FF2B5EF4-FFF2-40B4-BE49-F238E27FC236}">
                    <a16:creationId xmlns:a16="http://schemas.microsoft.com/office/drawing/2014/main" xmlns="" id="{A08A34D1-9687-4659-887C-8F0C0697F635}"/>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6" name="Group 17">
              <a:extLst>
                <a:ext uri="{FF2B5EF4-FFF2-40B4-BE49-F238E27FC236}">
                  <a16:creationId xmlns:a16="http://schemas.microsoft.com/office/drawing/2014/main" xmlns="" id="{8CE01E85-59EF-419A-83A7-1F3764F74556}"/>
                </a:ext>
              </a:extLst>
            </p:cNvPr>
            <p:cNvGrpSpPr/>
            <p:nvPr/>
          </p:nvGrpSpPr>
          <p:grpSpPr>
            <a:xfrm>
              <a:off x="1237935" y="2819968"/>
              <a:ext cx="922838" cy="922838"/>
              <a:chOff x="0" y="0"/>
              <a:chExt cx="812800" cy="812800"/>
            </a:xfrm>
          </p:grpSpPr>
          <p:sp>
            <p:nvSpPr>
              <p:cNvPr id="54" name="Freeform 18">
                <a:extLst>
                  <a:ext uri="{FF2B5EF4-FFF2-40B4-BE49-F238E27FC236}">
                    <a16:creationId xmlns:a16="http://schemas.microsoft.com/office/drawing/2014/main" xmlns="" id="{9B6262CC-E3B8-4887-A115-3D0ECD10B2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55" name="TextBox 19">
                <a:extLst>
                  <a:ext uri="{FF2B5EF4-FFF2-40B4-BE49-F238E27FC236}">
                    <a16:creationId xmlns:a16="http://schemas.microsoft.com/office/drawing/2014/main" xmlns="" id="{E8785BC0-2806-4628-B01F-B4509044CD73}"/>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7" name="Group 20">
              <a:extLst>
                <a:ext uri="{FF2B5EF4-FFF2-40B4-BE49-F238E27FC236}">
                  <a16:creationId xmlns:a16="http://schemas.microsoft.com/office/drawing/2014/main" xmlns="" id="{2535E871-B10E-45D7-8F35-0D15A303836B}"/>
                </a:ext>
              </a:extLst>
            </p:cNvPr>
            <p:cNvGrpSpPr/>
            <p:nvPr/>
          </p:nvGrpSpPr>
          <p:grpSpPr>
            <a:xfrm>
              <a:off x="0" y="3058613"/>
              <a:ext cx="1854090" cy="445547"/>
              <a:chOff x="0" y="0"/>
              <a:chExt cx="1691186" cy="406400"/>
            </a:xfrm>
          </p:grpSpPr>
          <p:sp>
            <p:nvSpPr>
              <p:cNvPr id="52" name="Freeform 21">
                <a:extLst>
                  <a:ext uri="{FF2B5EF4-FFF2-40B4-BE49-F238E27FC236}">
                    <a16:creationId xmlns:a16="http://schemas.microsoft.com/office/drawing/2014/main" xmlns="" id="{34BE5946-F553-44C9-BF09-9B383FDEA277}"/>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53" name="TextBox 22">
                <a:extLst>
                  <a:ext uri="{FF2B5EF4-FFF2-40B4-BE49-F238E27FC236}">
                    <a16:creationId xmlns:a16="http://schemas.microsoft.com/office/drawing/2014/main" xmlns="" id="{849CC1F6-B681-41CA-93FF-9019306A3B96}"/>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8" name="Group 23">
              <a:extLst>
                <a:ext uri="{FF2B5EF4-FFF2-40B4-BE49-F238E27FC236}">
                  <a16:creationId xmlns:a16="http://schemas.microsoft.com/office/drawing/2014/main" xmlns="" id="{2126850B-2EF7-4739-8942-087C52BC2F6E}"/>
                </a:ext>
              </a:extLst>
            </p:cNvPr>
            <p:cNvGrpSpPr/>
            <p:nvPr/>
          </p:nvGrpSpPr>
          <p:grpSpPr>
            <a:xfrm>
              <a:off x="1237935" y="4390392"/>
              <a:ext cx="922838" cy="922838"/>
              <a:chOff x="0" y="0"/>
              <a:chExt cx="812800" cy="812800"/>
            </a:xfrm>
          </p:grpSpPr>
          <p:sp>
            <p:nvSpPr>
              <p:cNvPr id="50" name="Freeform 24">
                <a:extLst>
                  <a:ext uri="{FF2B5EF4-FFF2-40B4-BE49-F238E27FC236}">
                    <a16:creationId xmlns:a16="http://schemas.microsoft.com/office/drawing/2014/main" xmlns="" id="{4A43BE8F-6A7A-461C-9394-5B9E6C0215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51" name="TextBox 25">
                <a:extLst>
                  <a:ext uri="{FF2B5EF4-FFF2-40B4-BE49-F238E27FC236}">
                    <a16:creationId xmlns:a16="http://schemas.microsoft.com/office/drawing/2014/main" xmlns="" id="{D7160C56-7C88-42F3-8999-48F8399F511B}"/>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9" name="Group 26">
              <a:extLst>
                <a:ext uri="{FF2B5EF4-FFF2-40B4-BE49-F238E27FC236}">
                  <a16:creationId xmlns:a16="http://schemas.microsoft.com/office/drawing/2014/main" xmlns="" id="{16DEC95F-EA32-4617-94FA-75C4B1DFA26F}"/>
                </a:ext>
              </a:extLst>
            </p:cNvPr>
            <p:cNvGrpSpPr/>
            <p:nvPr/>
          </p:nvGrpSpPr>
          <p:grpSpPr>
            <a:xfrm>
              <a:off x="0" y="4629038"/>
              <a:ext cx="1854090" cy="445547"/>
              <a:chOff x="0" y="0"/>
              <a:chExt cx="1691186" cy="406400"/>
            </a:xfrm>
          </p:grpSpPr>
          <p:sp>
            <p:nvSpPr>
              <p:cNvPr id="48" name="Freeform 27">
                <a:extLst>
                  <a:ext uri="{FF2B5EF4-FFF2-40B4-BE49-F238E27FC236}">
                    <a16:creationId xmlns:a16="http://schemas.microsoft.com/office/drawing/2014/main" xmlns="" id="{7C46E43C-43F8-45EA-96FF-51A29DF8D603}"/>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49" name="TextBox 28">
                <a:extLst>
                  <a:ext uri="{FF2B5EF4-FFF2-40B4-BE49-F238E27FC236}">
                    <a16:creationId xmlns:a16="http://schemas.microsoft.com/office/drawing/2014/main" xmlns="" id="{DC4BDAF2-8937-4898-946B-FA663660C175}"/>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0" name="Group 29">
              <a:extLst>
                <a:ext uri="{FF2B5EF4-FFF2-40B4-BE49-F238E27FC236}">
                  <a16:creationId xmlns:a16="http://schemas.microsoft.com/office/drawing/2014/main" xmlns="" id="{C114FB4A-8D09-44A0-9F7F-383B32179A29}"/>
                </a:ext>
              </a:extLst>
            </p:cNvPr>
            <p:cNvGrpSpPr/>
            <p:nvPr/>
          </p:nvGrpSpPr>
          <p:grpSpPr>
            <a:xfrm>
              <a:off x="1237935" y="5960817"/>
              <a:ext cx="922838" cy="922838"/>
              <a:chOff x="0" y="0"/>
              <a:chExt cx="812800" cy="812800"/>
            </a:xfrm>
          </p:grpSpPr>
          <p:sp>
            <p:nvSpPr>
              <p:cNvPr id="46" name="Freeform 30">
                <a:extLst>
                  <a:ext uri="{FF2B5EF4-FFF2-40B4-BE49-F238E27FC236}">
                    <a16:creationId xmlns:a16="http://schemas.microsoft.com/office/drawing/2014/main" xmlns="" id="{59421EC4-0D6A-41E9-9BBB-69C3E60E9DD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47" name="TextBox 31">
                <a:extLst>
                  <a:ext uri="{FF2B5EF4-FFF2-40B4-BE49-F238E27FC236}">
                    <a16:creationId xmlns:a16="http://schemas.microsoft.com/office/drawing/2014/main" xmlns="" id="{DF6C46BC-058C-499A-8127-C652783AF62B}"/>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1" name="Group 32">
              <a:extLst>
                <a:ext uri="{FF2B5EF4-FFF2-40B4-BE49-F238E27FC236}">
                  <a16:creationId xmlns:a16="http://schemas.microsoft.com/office/drawing/2014/main" xmlns="" id="{D160F9CF-A9E8-4AF7-BC34-BD729384E7D5}"/>
                </a:ext>
              </a:extLst>
            </p:cNvPr>
            <p:cNvGrpSpPr/>
            <p:nvPr/>
          </p:nvGrpSpPr>
          <p:grpSpPr>
            <a:xfrm>
              <a:off x="0" y="6199463"/>
              <a:ext cx="1854090" cy="445547"/>
              <a:chOff x="0" y="0"/>
              <a:chExt cx="1691186" cy="406400"/>
            </a:xfrm>
          </p:grpSpPr>
          <p:sp>
            <p:nvSpPr>
              <p:cNvPr id="44" name="Freeform 33">
                <a:extLst>
                  <a:ext uri="{FF2B5EF4-FFF2-40B4-BE49-F238E27FC236}">
                    <a16:creationId xmlns:a16="http://schemas.microsoft.com/office/drawing/2014/main" xmlns="" id="{D4E4AA85-D1EF-4DB4-B4D1-EB6425BCAF14}"/>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45" name="TextBox 34">
                <a:extLst>
                  <a:ext uri="{FF2B5EF4-FFF2-40B4-BE49-F238E27FC236}">
                    <a16:creationId xmlns:a16="http://schemas.microsoft.com/office/drawing/2014/main" xmlns="" id="{B9366C1A-BCBF-4BCA-94CA-853963255864}"/>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2" name="Group 35">
              <a:extLst>
                <a:ext uri="{FF2B5EF4-FFF2-40B4-BE49-F238E27FC236}">
                  <a16:creationId xmlns:a16="http://schemas.microsoft.com/office/drawing/2014/main" xmlns="" id="{AD4BF334-5DEA-4C0C-8F7C-07709AAD7C16}"/>
                </a:ext>
              </a:extLst>
            </p:cNvPr>
            <p:cNvGrpSpPr/>
            <p:nvPr/>
          </p:nvGrpSpPr>
          <p:grpSpPr>
            <a:xfrm>
              <a:off x="1237935" y="7531242"/>
              <a:ext cx="922838" cy="922838"/>
              <a:chOff x="0" y="0"/>
              <a:chExt cx="812800" cy="812800"/>
            </a:xfrm>
          </p:grpSpPr>
          <p:sp>
            <p:nvSpPr>
              <p:cNvPr id="42" name="Freeform 36">
                <a:extLst>
                  <a:ext uri="{FF2B5EF4-FFF2-40B4-BE49-F238E27FC236}">
                    <a16:creationId xmlns:a16="http://schemas.microsoft.com/office/drawing/2014/main" xmlns="" id="{046810F8-F3A1-455E-A844-7AC4211030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43" name="TextBox 37">
                <a:extLst>
                  <a:ext uri="{FF2B5EF4-FFF2-40B4-BE49-F238E27FC236}">
                    <a16:creationId xmlns:a16="http://schemas.microsoft.com/office/drawing/2014/main" xmlns="" id="{1C0FEF4F-09C7-4E65-956A-F159F8617E6E}"/>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8">
              <a:extLst>
                <a:ext uri="{FF2B5EF4-FFF2-40B4-BE49-F238E27FC236}">
                  <a16:creationId xmlns:a16="http://schemas.microsoft.com/office/drawing/2014/main" xmlns="" id="{CBB12E21-FCB0-43DE-B177-35FD1CF4B0F5}"/>
                </a:ext>
              </a:extLst>
            </p:cNvPr>
            <p:cNvGrpSpPr/>
            <p:nvPr/>
          </p:nvGrpSpPr>
          <p:grpSpPr>
            <a:xfrm>
              <a:off x="0" y="7769887"/>
              <a:ext cx="1854090" cy="445547"/>
              <a:chOff x="0" y="0"/>
              <a:chExt cx="1691186" cy="406400"/>
            </a:xfrm>
          </p:grpSpPr>
          <p:sp>
            <p:nvSpPr>
              <p:cNvPr id="40" name="Freeform 39">
                <a:extLst>
                  <a:ext uri="{FF2B5EF4-FFF2-40B4-BE49-F238E27FC236}">
                    <a16:creationId xmlns:a16="http://schemas.microsoft.com/office/drawing/2014/main" xmlns="" id="{6AE3082A-E3D6-4048-9334-0A744474F18B}"/>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41" name="TextBox 40">
                <a:extLst>
                  <a:ext uri="{FF2B5EF4-FFF2-40B4-BE49-F238E27FC236}">
                    <a16:creationId xmlns:a16="http://schemas.microsoft.com/office/drawing/2014/main" xmlns="" id="{94359952-A39C-427E-A90A-51BECDA79A47}"/>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4" name="Group 41">
              <a:extLst>
                <a:ext uri="{FF2B5EF4-FFF2-40B4-BE49-F238E27FC236}">
                  <a16:creationId xmlns:a16="http://schemas.microsoft.com/office/drawing/2014/main" xmlns="" id="{74A65A6C-DD9F-432F-9F20-E5D35807E403}"/>
                </a:ext>
              </a:extLst>
            </p:cNvPr>
            <p:cNvGrpSpPr/>
            <p:nvPr/>
          </p:nvGrpSpPr>
          <p:grpSpPr>
            <a:xfrm>
              <a:off x="1237935" y="9101666"/>
              <a:ext cx="922838" cy="922838"/>
              <a:chOff x="0" y="0"/>
              <a:chExt cx="812800" cy="812800"/>
            </a:xfrm>
          </p:grpSpPr>
          <p:sp>
            <p:nvSpPr>
              <p:cNvPr id="38" name="Freeform 42">
                <a:extLst>
                  <a:ext uri="{FF2B5EF4-FFF2-40B4-BE49-F238E27FC236}">
                    <a16:creationId xmlns:a16="http://schemas.microsoft.com/office/drawing/2014/main" xmlns="" id="{E28343D8-D6DC-4AAE-B2F4-9EE4DC9DA4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36A1"/>
              </a:solidFill>
              <a:ln w="28575" cap="sq">
                <a:solidFill>
                  <a:srgbClr val="000000"/>
                </a:solidFill>
                <a:prstDash val="solid"/>
                <a:miter/>
              </a:ln>
            </p:spPr>
            <p:txBody>
              <a:bodyPr/>
              <a:lstStyle/>
              <a:p>
                <a:endParaRPr lang="en-US"/>
              </a:p>
            </p:txBody>
          </p:sp>
          <p:sp>
            <p:nvSpPr>
              <p:cNvPr id="39" name="TextBox 43">
                <a:extLst>
                  <a:ext uri="{FF2B5EF4-FFF2-40B4-BE49-F238E27FC236}">
                    <a16:creationId xmlns:a16="http://schemas.microsoft.com/office/drawing/2014/main" xmlns="" id="{B3FE1325-9913-451C-A0E1-419A2B56FF27}"/>
                  </a:ext>
                </a:extLst>
              </p:cNvPr>
              <p:cNvSpPr txBox="1"/>
              <p:nvPr/>
            </p:nvSpPr>
            <p:spPr>
              <a:xfrm>
                <a:off x="76200" y="123825"/>
                <a:ext cx="660400" cy="612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5" name="Group 44">
              <a:extLst>
                <a:ext uri="{FF2B5EF4-FFF2-40B4-BE49-F238E27FC236}">
                  <a16:creationId xmlns:a16="http://schemas.microsoft.com/office/drawing/2014/main" xmlns="" id="{E7D1C445-E463-47E3-B197-DB03A212DE35}"/>
                </a:ext>
              </a:extLst>
            </p:cNvPr>
            <p:cNvGrpSpPr/>
            <p:nvPr/>
          </p:nvGrpSpPr>
          <p:grpSpPr>
            <a:xfrm>
              <a:off x="0" y="9340312"/>
              <a:ext cx="1854090" cy="445547"/>
              <a:chOff x="0" y="0"/>
              <a:chExt cx="1691186" cy="406400"/>
            </a:xfrm>
          </p:grpSpPr>
          <p:sp>
            <p:nvSpPr>
              <p:cNvPr id="36" name="Freeform 45">
                <a:extLst>
                  <a:ext uri="{FF2B5EF4-FFF2-40B4-BE49-F238E27FC236}">
                    <a16:creationId xmlns:a16="http://schemas.microsoft.com/office/drawing/2014/main" xmlns="" id="{974A6835-1D71-4FF1-9696-102D7DCDDB09}"/>
                  </a:ext>
                </a:extLst>
              </p:cNvPr>
              <p:cNvSpPr/>
              <p:nvPr/>
            </p:nvSpPr>
            <p:spPr>
              <a:xfrm>
                <a:off x="0" y="0"/>
                <a:ext cx="1691186" cy="406400"/>
              </a:xfrm>
              <a:custGeom>
                <a:avLst/>
                <a:gdLst/>
                <a:ahLst/>
                <a:cxnLst/>
                <a:rect l="l" t="t" r="r" b="b"/>
                <a:pathLst>
                  <a:path w="1691186" h="406400">
                    <a:moveTo>
                      <a:pt x="1487986" y="0"/>
                    </a:moveTo>
                    <a:cubicBezTo>
                      <a:pt x="1600210" y="0"/>
                      <a:pt x="1691186" y="90976"/>
                      <a:pt x="1691186" y="203200"/>
                    </a:cubicBezTo>
                    <a:cubicBezTo>
                      <a:pt x="1691186" y="315424"/>
                      <a:pt x="1600210" y="406400"/>
                      <a:pt x="1487986" y="406400"/>
                    </a:cubicBezTo>
                    <a:lnTo>
                      <a:pt x="203200" y="406400"/>
                    </a:lnTo>
                    <a:cubicBezTo>
                      <a:pt x="90976" y="406400"/>
                      <a:pt x="0" y="315424"/>
                      <a:pt x="0" y="203200"/>
                    </a:cubicBezTo>
                    <a:cubicBezTo>
                      <a:pt x="0" y="90976"/>
                      <a:pt x="90976" y="0"/>
                      <a:pt x="203200" y="0"/>
                    </a:cubicBezTo>
                    <a:close/>
                  </a:path>
                </a:pathLst>
              </a:custGeom>
              <a:solidFill>
                <a:srgbClr val="1F88E4"/>
              </a:solidFill>
              <a:ln w="28575" cap="sq">
                <a:solidFill>
                  <a:srgbClr val="000000"/>
                </a:solidFill>
                <a:prstDash val="solid"/>
                <a:miter/>
              </a:ln>
            </p:spPr>
            <p:txBody>
              <a:bodyPr/>
              <a:lstStyle/>
              <a:p>
                <a:endParaRPr lang="en-US"/>
              </a:p>
            </p:txBody>
          </p:sp>
          <p:sp>
            <p:nvSpPr>
              <p:cNvPr id="37" name="TextBox 46">
                <a:extLst>
                  <a:ext uri="{FF2B5EF4-FFF2-40B4-BE49-F238E27FC236}">
                    <a16:creationId xmlns:a16="http://schemas.microsoft.com/office/drawing/2014/main" xmlns="" id="{96903DB5-8525-4DC3-B41D-38EAA1E59C35}"/>
                  </a:ext>
                </a:extLst>
              </p:cNvPr>
              <p:cNvSpPr txBox="1"/>
              <p:nvPr/>
            </p:nvSpPr>
            <p:spPr>
              <a:xfrm>
                <a:off x="0" y="47625"/>
                <a:ext cx="1691186" cy="358775"/>
              </a:xfrm>
              <a:prstGeom prst="rect">
                <a:avLst/>
              </a:prstGeom>
            </p:spPr>
            <p:txBody>
              <a:bodyPr lIns="46711" tIns="46711" rIns="46711" bIns="46711" rtlCol="0" anchor="ctr"/>
              <a:lstStyle/>
              <a:p>
                <a:pPr marL="0" marR="0" lvl="0" indent="0" algn="ctr" defTabSz="914400" rtl="0" eaLnBrk="1" fontAlgn="auto" latinLnBrk="0" hangingPunct="1">
                  <a:lnSpc>
                    <a:spcPts val="203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64" name="Freeform 47" descr="n26 fb Tran Phu">
            <a:extLst>
              <a:ext uri="{FF2B5EF4-FFF2-40B4-BE49-F238E27FC236}">
                <a16:creationId xmlns:a16="http://schemas.microsoft.com/office/drawing/2014/main" xmlns="" id="{7AC0AF04-7472-49F5-AF11-F466AFA655B2}"/>
              </a:ext>
            </a:extLst>
          </p:cNvPr>
          <p:cNvSpPr/>
          <p:nvPr/>
        </p:nvSpPr>
        <p:spPr>
          <a:xfrm>
            <a:off x="3555560" y="2009436"/>
            <a:ext cx="12229250" cy="1957043"/>
          </a:xfrm>
          <a:custGeom>
            <a:avLst/>
            <a:gdLst/>
            <a:ahLst/>
            <a:cxnLst/>
            <a:rect l="l" t="t" r="r" b="b"/>
            <a:pathLst>
              <a:path w="6973277" h="842287">
                <a:moveTo>
                  <a:pt x="0" y="0"/>
                </a:moveTo>
                <a:lnTo>
                  <a:pt x="6973277" y="0"/>
                </a:lnTo>
                <a:lnTo>
                  <a:pt x="6973277" y="842287"/>
                </a:lnTo>
                <a:lnTo>
                  <a:pt x="0" y="842287"/>
                </a:lnTo>
                <a:lnTo>
                  <a:pt x="0" y="0"/>
                </a:lnTo>
                <a:close/>
              </a:path>
            </a:pathLst>
          </a:custGeom>
          <a:blipFill>
            <a:blip r:embed="rId3">
              <a:extLst>
                <a:ext uri="{96DAC541-7B7A-43D3-8B79-37D633B846F1}">
                  <asvg:svgBlip xmlns:asvg="http://schemas.microsoft.com/office/drawing/2016/SVG/main" xmlns="" r:embed="rId4"/>
                </a:ext>
              </a:extLst>
            </a:blip>
            <a:stretch>
              <a:fillRect t="-19550" b="-35680"/>
            </a:stretch>
          </a:blipFill>
        </p:spPr>
        <p:txBody>
          <a:bodyPr/>
          <a:lstStyle/>
          <a:p>
            <a:endParaRPr lang="en-US"/>
          </a:p>
        </p:txBody>
      </p:sp>
      <p:sp>
        <p:nvSpPr>
          <p:cNvPr id="65" name="TextBox 48" descr="n26 fb Tran Phu">
            <a:extLst>
              <a:ext uri="{FF2B5EF4-FFF2-40B4-BE49-F238E27FC236}">
                <a16:creationId xmlns:a16="http://schemas.microsoft.com/office/drawing/2014/main" xmlns="" id="{310C666E-9EA5-4798-9F83-2524B4FBF1F1}"/>
              </a:ext>
            </a:extLst>
          </p:cNvPr>
          <p:cNvSpPr txBox="1"/>
          <p:nvPr/>
        </p:nvSpPr>
        <p:spPr>
          <a:xfrm>
            <a:off x="3345267" y="1934042"/>
            <a:ext cx="13128827"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I.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Đại</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lượng</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đặc</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trưng</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của</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dòng</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điện</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xoay</a:t>
            </a:r>
            <a:r>
              <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656" normalizeH="0" baseline="0" noProof="0" dirty="0" err="1">
                <a:ln>
                  <a:noFill/>
                </a:ln>
                <a:solidFill>
                  <a:srgbClr val="1C0052"/>
                </a:solidFill>
                <a:effectLst/>
                <a:uLnTx/>
                <a:uFillTx/>
                <a:latin typeface="Cambria" panose="02040503050406030204" pitchFamily="18" charset="0"/>
                <a:ea typeface="Cambria" panose="02040503050406030204" pitchFamily="18" charset="0"/>
                <a:cs typeface="+mn-cs"/>
              </a:rPr>
              <a:t>chiều</a:t>
            </a:r>
            <a:endParaRPr kumimoji="0" lang="en-US" sz="6000" b="1" i="0" u="none" strike="noStrike" kern="1200" cap="none" spc="656" normalizeH="0" baseline="0" noProof="0" dirty="0">
              <a:ln>
                <a:noFill/>
              </a:ln>
              <a:solidFill>
                <a:srgbClr val="1C0052"/>
              </a:solidFill>
              <a:effectLst/>
              <a:uLnTx/>
              <a:uFillTx/>
              <a:latin typeface="Cambria" panose="02040503050406030204" pitchFamily="18" charset="0"/>
              <a:ea typeface="Cambria" panose="02040503050406030204" pitchFamily="18" charset="0"/>
              <a:cs typeface="+mn-cs"/>
            </a:endParaRPr>
          </a:p>
        </p:txBody>
      </p:sp>
      <p:sp>
        <p:nvSpPr>
          <p:cNvPr id="66" name="Freeform 49" descr="n26 fb Tran Phu">
            <a:extLst>
              <a:ext uri="{FF2B5EF4-FFF2-40B4-BE49-F238E27FC236}">
                <a16:creationId xmlns:a16="http://schemas.microsoft.com/office/drawing/2014/main" xmlns="" id="{1251B62A-401A-4588-AF01-73D8C3D32EE5}"/>
              </a:ext>
            </a:extLst>
          </p:cNvPr>
          <p:cNvSpPr/>
          <p:nvPr/>
        </p:nvSpPr>
        <p:spPr>
          <a:xfrm rot="484841">
            <a:off x="16044973" y="644046"/>
            <a:ext cx="858243" cy="2878253"/>
          </a:xfrm>
          <a:custGeom>
            <a:avLst/>
            <a:gdLst/>
            <a:ahLst/>
            <a:cxnLst/>
            <a:rect l="l" t="t" r="r" b="b"/>
            <a:pathLst>
              <a:path w="858243" h="2878253">
                <a:moveTo>
                  <a:pt x="0" y="0"/>
                </a:moveTo>
                <a:lnTo>
                  <a:pt x="858243" y="0"/>
                </a:lnTo>
                <a:lnTo>
                  <a:pt x="858243" y="2878253"/>
                </a:lnTo>
                <a:lnTo>
                  <a:pt x="0" y="28782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7" name="Freeform 50" descr="n26 fb Tran Phu">
            <a:extLst>
              <a:ext uri="{FF2B5EF4-FFF2-40B4-BE49-F238E27FC236}">
                <a16:creationId xmlns:a16="http://schemas.microsoft.com/office/drawing/2014/main" xmlns="" id="{A76A3E9B-F0E2-4B03-9D6F-212A62DF92BA}"/>
              </a:ext>
            </a:extLst>
          </p:cNvPr>
          <p:cNvSpPr/>
          <p:nvPr/>
        </p:nvSpPr>
        <p:spPr>
          <a:xfrm rot="9833989">
            <a:off x="2492707" y="1689803"/>
            <a:ext cx="1383821" cy="1375015"/>
          </a:xfrm>
          <a:custGeom>
            <a:avLst/>
            <a:gdLst/>
            <a:ahLst/>
            <a:cxnLst/>
            <a:rect l="l" t="t" r="r" b="b"/>
            <a:pathLst>
              <a:path w="1383821" h="1375015">
                <a:moveTo>
                  <a:pt x="0" y="0"/>
                </a:moveTo>
                <a:lnTo>
                  <a:pt x="1383822" y="0"/>
                </a:lnTo>
                <a:lnTo>
                  <a:pt x="1383822" y="1375015"/>
                </a:lnTo>
                <a:lnTo>
                  <a:pt x="0" y="1375015"/>
                </a:lnTo>
                <a:lnTo>
                  <a:pt x="0" y="0"/>
                </a:lnTo>
                <a:close/>
              </a:path>
            </a:pathLst>
          </a:custGeom>
          <a:blipFill>
            <a:blip r:embed="rId7">
              <a:extLst>
                <a:ext uri="{96DAC541-7B7A-43D3-8B79-37D633B846F1}">
                  <asvg:svgBlip xmlns:asvg="http://schemas.microsoft.com/office/drawing/2016/SVG/main" xmlns="" r:embed="rId8"/>
                </a:ext>
              </a:extLst>
            </a:blip>
            <a:stretch>
              <a:fillRect l="-62820" t="-57308"/>
            </a:stretch>
          </a:blipFill>
        </p:spPr>
        <p:txBody>
          <a:bodyPr/>
          <a:lstStyle/>
          <a:p>
            <a:endParaRPr lang="en-US"/>
          </a:p>
        </p:txBody>
      </p:sp>
      <p:pic>
        <p:nvPicPr>
          <p:cNvPr id="2050" name="Picture 2" descr="n26 fb Tran Phu">
            <a:extLst>
              <a:ext uri="{FF2B5EF4-FFF2-40B4-BE49-F238E27FC236}">
                <a16:creationId xmlns:a16="http://schemas.microsoft.com/office/drawing/2014/main" xmlns="" id="{757281F8-7BD6-44DF-B632-69941B20C3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8710" y="4029548"/>
            <a:ext cx="10301939" cy="5150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91223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6 fb Tran Phu"/>
          <p:cNvSpPr/>
          <p:nvPr/>
        </p:nvSpPr>
        <p:spPr>
          <a:xfrm rot="2122617">
            <a:off x="8539289" y="2982790"/>
            <a:ext cx="1437070" cy="1309040"/>
          </a:xfrm>
          <a:custGeom>
            <a:avLst/>
            <a:gdLst/>
            <a:ahLst/>
            <a:cxnLst/>
            <a:rect l="l" t="t" r="r" b="b"/>
            <a:pathLst>
              <a:path w="1437070" h="1309040">
                <a:moveTo>
                  <a:pt x="0" y="0"/>
                </a:moveTo>
                <a:lnTo>
                  <a:pt x="1437070" y="0"/>
                </a:lnTo>
                <a:lnTo>
                  <a:pt x="1437070" y="1309041"/>
                </a:lnTo>
                <a:lnTo>
                  <a:pt x="0" y="13090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3" descr="n26 fb Tran Phu"/>
          <p:cNvSpPr txBox="1"/>
          <p:nvPr/>
        </p:nvSpPr>
        <p:spPr>
          <a:xfrm>
            <a:off x="6645564" y="4478878"/>
            <a:ext cx="5786268" cy="2923877"/>
          </a:xfrm>
          <a:prstGeom prst="rect">
            <a:avLst/>
          </a:prstGeom>
        </p:spPr>
        <p:txBody>
          <a:bodyPr lIns="0" tIns="0" rIns="0" bIns="0" rtlCol="0" anchor="t">
            <a:spAutoFit/>
          </a:bodyPr>
          <a:lstStyle/>
          <a:p>
            <a:pPr algn="ctr">
              <a:lnSpc>
                <a:spcPts val="7623"/>
              </a:lnSpc>
            </a:pPr>
            <a:r>
              <a:rPr lang="en-US" sz="6000" b="1" spc="169" dirty="0" err="1">
                <a:solidFill>
                  <a:srgbClr val="FF0000"/>
                </a:solidFill>
                <a:latin typeface="Cambria" panose="02040503050406030204" pitchFamily="18" charset="0"/>
                <a:ea typeface="Cambria" panose="02040503050406030204" pitchFamily="18" charset="0"/>
              </a:rPr>
              <a:t>Các</a:t>
            </a:r>
            <a:r>
              <a:rPr lang="en-US" sz="6000" b="1" spc="169" dirty="0">
                <a:solidFill>
                  <a:srgbClr val="FF0000"/>
                </a:solidFill>
                <a:latin typeface="Cambria" panose="02040503050406030204" pitchFamily="18" charset="0"/>
                <a:ea typeface="Cambria" panose="02040503050406030204" pitchFamily="18" charset="0"/>
              </a:rPr>
              <a:t> </a:t>
            </a:r>
            <a:r>
              <a:rPr lang="en-US" sz="6000" b="1" spc="169" dirty="0" err="1">
                <a:solidFill>
                  <a:srgbClr val="FF0000"/>
                </a:solidFill>
                <a:latin typeface="Cambria" panose="02040503050406030204" pitchFamily="18" charset="0"/>
                <a:ea typeface="Cambria" panose="02040503050406030204" pitchFamily="18" charset="0"/>
              </a:rPr>
              <a:t>đại</a:t>
            </a:r>
            <a:r>
              <a:rPr lang="en-US" sz="6000" b="1" spc="169" dirty="0">
                <a:solidFill>
                  <a:srgbClr val="FF0000"/>
                </a:solidFill>
                <a:latin typeface="Cambria" panose="02040503050406030204" pitchFamily="18" charset="0"/>
                <a:ea typeface="Cambria" panose="02040503050406030204" pitchFamily="18" charset="0"/>
              </a:rPr>
              <a:t> </a:t>
            </a:r>
            <a:r>
              <a:rPr lang="en-US" sz="6000" b="1" spc="169" dirty="0" err="1">
                <a:solidFill>
                  <a:srgbClr val="FF0000"/>
                </a:solidFill>
                <a:latin typeface="Cambria" panose="02040503050406030204" pitchFamily="18" charset="0"/>
                <a:ea typeface="Cambria" panose="02040503050406030204" pitchFamily="18" charset="0"/>
              </a:rPr>
              <a:t>lượng</a:t>
            </a:r>
            <a:r>
              <a:rPr lang="en-US" sz="6000" b="1" spc="169" dirty="0">
                <a:solidFill>
                  <a:srgbClr val="FF0000"/>
                </a:solidFill>
                <a:latin typeface="Cambria" panose="02040503050406030204" pitchFamily="18" charset="0"/>
                <a:ea typeface="Cambria" panose="02040503050406030204" pitchFamily="18" charset="0"/>
              </a:rPr>
              <a:t> </a:t>
            </a:r>
            <a:r>
              <a:rPr lang="en-US" sz="6000" b="1" spc="169" dirty="0" err="1">
                <a:solidFill>
                  <a:srgbClr val="FF0000"/>
                </a:solidFill>
                <a:latin typeface="Cambria" panose="02040503050406030204" pitchFamily="18" charset="0"/>
                <a:ea typeface="Cambria" panose="02040503050406030204" pitchFamily="18" charset="0"/>
              </a:rPr>
              <a:t>đặc</a:t>
            </a:r>
            <a:r>
              <a:rPr lang="en-US" sz="6000" b="1" spc="169" dirty="0">
                <a:solidFill>
                  <a:srgbClr val="FF0000"/>
                </a:solidFill>
                <a:latin typeface="Cambria" panose="02040503050406030204" pitchFamily="18" charset="0"/>
                <a:ea typeface="Cambria" panose="02040503050406030204" pitchFamily="18" charset="0"/>
              </a:rPr>
              <a:t> </a:t>
            </a:r>
            <a:r>
              <a:rPr lang="en-US" sz="6000" b="1" spc="169" dirty="0" err="1">
                <a:solidFill>
                  <a:srgbClr val="FF0000"/>
                </a:solidFill>
                <a:latin typeface="Cambria" panose="02040503050406030204" pitchFamily="18" charset="0"/>
                <a:ea typeface="Cambria" panose="02040503050406030204" pitchFamily="18" charset="0"/>
              </a:rPr>
              <a:t>trưng</a:t>
            </a:r>
            <a:r>
              <a:rPr lang="en-US" sz="6000" b="1" spc="169" dirty="0">
                <a:solidFill>
                  <a:srgbClr val="FF0000"/>
                </a:solidFill>
                <a:latin typeface="Cambria" panose="02040503050406030204" pitchFamily="18" charset="0"/>
                <a:ea typeface="Cambria" panose="02040503050406030204" pitchFamily="18" charset="0"/>
              </a:rPr>
              <a:t> </a:t>
            </a:r>
            <a:r>
              <a:rPr lang="en-US" sz="6000" b="1" spc="169" dirty="0" err="1">
                <a:solidFill>
                  <a:srgbClr val="FF0000"/>
                </a:solidFill>
                <a:latin typeface="Cambria" panose="02040503050406030204" pitchFamily="18" charset="0"/>
                <a:ea typeface="Cambria" panose="02040503050406030204" pitchFamily="18" charset="0"/>
              </a:rPr>
              <a:t>của</a:t>
            </a:r>
            <a:r>
              <a:rPr lang="en-US" sz="6000" b="1" spc="169" dirty="0">
                <a:solidFill>
                  <a:srgbClr val="FF0000"/>
                </a:solidFill>
                <a:latin typeface="Cambria" panose="02040503050406030204" pitchFamily="18" charset="0"/>
                <a:ea typeface="Cambria" panose="02040503050406030204" pitchFamily="18" charset="0"/>
              </a:rPr>
              <a:t> DĐXC</a:t>
            </a:r>
          </a:p>
        </p:txBody>
      </p:sp>
      <p:grpSp>
        <p:nvGrpSpPr>
          <p:cNvPr id="5" name="Group 5" descr="n26 fb Tran Phu"/>
          <p:cNvGrpSpPr/>
          <p:nvPr/>
        </p:nvGrpSpPr>
        <p:grpSpPr>
          <a:xfrm>
            <a:off x="2032341" y="2658403"/>
            <a:ext cx="3705330" cy="976981"/>
            <a:chOff x="0" y="0"/>
            <a:chExt cx="1066981" cy="281330"/>
          </a:xfrm>
        </p:grpSpPr>
        <p:sp>
          <p:nvSpPr>
            <p:cNvPr id="6" name="Freeform 6"/>
            <p:cNvSpPr/>
            <p:nvPr/>
          </p:nvSpPr>
          <p:spPr>
            <a:xfrm>
              <a:off x="0" y="0"/>
              <a:ext cx="1066981" cy="281330"/>
            </a:xfrm>
            <a:custGeom>
              <a:avLst/>
              <a:gdLst/>
              <a:ahLst/>
              <a:cxnLst/>
              <a:rect l="l" t="t" r="r" b="b"/>
              <a:pathLst>
                <a:path w="1066981" h="281330">
                  <a:moveTo>
                    <a:pt x="75218" y="0"/>
                  </a:moveTo>
                  <a:lnTo>
                    <a:pt x="991763" y="0"/>
                  </a:lnTo>
                  <a:cubicBezTo>
                    <a:pt x="1011712" y="0"/>
                    <a:pt x="1030844" y="7925"/>
                    <a:pt x="1044950" y="22031"/>
                  </a:cubicBezTo>
                  <a:cubicBezTo>
                    <a:pt x="1059057" y="36137"/>
                    <a:pt x="1066981" y="55269"/>
                    <a:pt x="1066981" y="75218"/>
                  </a:cubicBezTo>
                  <a:lnTo>
                    <a:pt x="1066981" y="206111"/>
                  </a:lnTo>
                  <a:cubicBezTo>
                    <a:pt x="1066981" y="226061"/>
                    <a:pt x="1059057" y="245193"/>
                    <a:pt x="1044950" y="259299"/>
                  </a:cubicBezTo>
                  <a:cubicBezTo>
                    <a:pt x="1030844" y="273405"/>
                    <a:pt x="1011712" y="281330"/>
                    <a:pt x="991763" y="281330"/>
                  </a:cubicBezTo>
                  <a:lnTo>
                    <a:pt x="75218" y="281330"/>
                  </a:lnTo>
                  <a:cubicBezTo>
                    <a:pt x="55269" y="281330"/>
                    <a:pt x="36137" y="273405"/>
                    <a:pt x="22031" y="259299"/>
                  </a:cubicBezTo>
                  <a:cubicBezTo>
                    <a:pt x="7925" y="245193"/>
                    <a:pt x="0" y="226061"/>
                    <a:pt x="0" y="206111"/>
                  </a:cubicBezTo>
                  <a:lnTo>
                    <a:pt x="0" y="75218"/>
                  </a:lnTo>
                  <a:cubicBezTo>
                    <a:pt x="0" y="55269"/>
                    <a:pt x="7925" y="36137"/>
                    <a:pt x="22031" y="22031"/>
                  </a:cubicBezTo>
                  <a:cubicBezTo>
                    <a:pt x="36137" y="7925"/>
                    <a:pt x="55269" y="0"/>
                    <a:pt x="75218" y="0"/>
                  </a:cubicBezTo>
                  <a:close/>
                </a:path>
              </a:pathLst>
            </a:custGeom>
            <a:solidFill>
              <a:srgbClr val="C2EBE3"/>
            </a:solidFill>
          </p:spPr>
          <p:txBody>
            <a:bodyPr/>
            <a:lstStyle/>
            <a:p>
              <a:endParaRPr lang="en-US"/>
            </a:p>
          </p:txBody>
        </p:sp>
        <p:sp>
          <p:nvSpPr>
            <p:cNvPr id="7" name="TextBox 7"/>
            <p:cNvSpPr txBox="1"/>
            <p:nvPr/>
          </p:nvSpPr>
          <p:spPr>
            <a:xfrm>
              <a:off x="0" y="28575"/>
              <a:ext cx="1066981" cy="252755"/>
            </a:xfrm>
            <a:prstGeom prst="rect">
              <a:avLst/>
            </a:prstGeom>
          </p:spPr>
          <p:txBody>
            <a:bodyPr lIns="71438" tIns="71438" rIns="71438" bIns="71438" rtlCol="0" anchor="ctr"/>
            <a:lstStyle/>
            <a:p>
              <a:pPr algn="ctr">
                <a:lnSpc>
                  <a:spcPts val="2598"/>
                </a:lnSpc>
              </a:pPr>
              <a:endParaRPr sz="2800">
                <a:latin typeface="Cambria" panose="02040503050406030204" pitchFamily="18" charset="0"/>
                <a:ea typeface="Cambria" panose="02040503050406030204" pitchFamily="18" charset="0"/>
              </a:endParaRPr>
            </a:p>
          </p:txBody>
        </p:sp>
      </p:grpSp>
      <p:grpSp>
        <p:nvGrpSpPr>
          <p:cNvPr id="8" name="Group 8" descr="n26 fb Tran Phu"/>
          <p:cNvGrpSpPr/>
          <p:nvPr/>
        </p:nvGrpSpPr>
        <p:grpSpPr>
          <a:xfrm>
            <a:off x="1063293" y="5064857"/>
            <a:ext cx="3740501" cy="911138"/>
            <a:chOff x="0" y="0"/>
            <a:chExt cx="1077109" cy="262370"/>
          </a:xfrm>
        </p:grpSpPr>
        <p:sp>
          <p:nvSpPr>
            <p:cNvPr id="9" name="Freeform 9"/>
            <p:cNvSpPr/>
            <p:nvPr/>
          </p:nvSpPr>
          <p:spPr>
            <a:xfrm>
              <a:off x="0" y="0"/>
              <a:ext cx="1077109" cy="262370"/>
            </a:xfrm>
            <a:custGeom>
              <a:avLst/>
              <a:gdLst/>
              <a:ahLst/>
              <a:cxnLst/>
              <a:rect l="l" t="t" r="r" b="b"/>
              <a:pathLst>
                <a:path w="1077109" h="262370">
                  <a:moveTo>
                    <a:pt x="74511" y="0"/>
                  </a:moveTo>
                  <a:lnTo>
                    <a:pt x="1002598" y="0"/>
                  </a:lnTo>
                  <a:cubicBezTo>
                    <a:pt x="1022359" y="0"/>
                    <a:pt x="1041312" y="7850"/>
                    <a:pt x="1055285" y="21824"/>
                  </a:cubicBezTo>
                  <a:cubicBezTo>
                    <a:pt x="1069259" y="35797"/>
                    <a:pt x="1077109" y="54750"/>
                    <a:pt x="1077109" y="74511"/>
                  </a:cubicBezTo>
                  <a:lnTo>
                    <a:pt x="1077109" y="187859"/>
                  </a:lnTo>
                  <a:cubicBezTo>
                    <a:pt x="1077109" y="207620"/>
                    <a:pt x="1069259" y="226573"/>
                    <a:pt x="1055285" y="240546"/>
                  </a:cubicBezTo>
                  <a:cubicBezTo>
                    <a:pt x="1041312" y="254520"/>
                    <a:pt x="1022359" y="262370"/>
                    <a:pt x="1002598" y="262370"/>
                  </a:cubicBezTo>
                  <a:lnTo>
                    <a:pt x="74511" y="262370"/>
                  </a:lnTo>
                  <a:cubicBezTo>
                    <a:pt x="54750" y="262370"/>
                    <a:pt x="35797" y="254520"/>
                    <a:pt x="21824" y="240546"/>
                  </a:cubicBezTo>
                  <a:cubicBezTo>
                    <a:pt x="7850" y="226573"/>
                    <a:pt x="0" y="207620"/>
                    <a:pt x="0" y="187859"/>
                  </a:cubicBezTo>
                  <a:lnTo>
                    <a:pt x="0" y="74511"/>
                  </a:lnTo>
                  <a:cubicBezTo>
                    <a:pt x="0" y="54750"/>
                    <a:pt x="7850" y="35797"/>
                    <a:pt x="21824" y="21824"/>
                  </a:cubicBezTo>
                  <a:cubicBezTo>
                    <a:pt x="35797" y="7850"/>
                    <a:pt x="54750" y="0"/>
                    <a:pt x="74511" y="0"/>
                  </a:cubicBezTo>
                  <a:close/>
                </a:path>
              </a:pathLst>
            </a:custGeom>
            <a:solidFill>
              <a:srgbClr val="FBC046"/>
            </a:solidFill>
          </p:spPr>
          <p:txBody>
            <a:bodyPr/>
            <a:lstStyle/>
            <a:p>
              <a:endParaRPr lang="en-US"/>
            </a:p>
          </p:txBody>
        </p:sp>
        <p:sp>
          <p:nvSpPr>
            <p:cNvPr id="10" name="TextBox 10"/>
            <p:cNvSpPr txBox="1"/>
            <p:nvPr/>
          </p:nvSpPr>
          <p:spPr>
            <a:xfrm>
              <a:off x="0" y="28575"/>
              <a:ext cx="1077109" cy="233795"/>
            </a:xfrm>
            <a:prstGeom prst="rect">
              <a:avLst/>
            </a:prstGeom>
          </p:spPr>
          <p:txBody>
            <a:bodyPr lIns="71438" tIns="71438" rIns="71438" bIns="71438" rtlCol="0" anchor="ctr"/>
            <a:lstStyle/>
            <a:p>
              <a:pPr algn="ctr">
                <a:lnSpc>
                  <a:spcPts val="2598"/>
                </a:lnSpc>
              </a:pPr>
              <a:endParaRPr>
                <a:latin typeface="Cambria" panose="02040503050406030204" pitchFamily="18" charset="0"/>
                <a:ea typeface="Cambria" panose="02040503050406030204" pitchFamily="18" charset="0"/>
              </a:endParaRPr>
            </a:p>
          </p:txBody>
        </p:sp>
      </p:grpSp>
      <p:grpSp>
        <p:nvGrpSpPr>
          <p:cNvPr id="11" name="Group 11" descr="n26 fb Tran Phu"/>
          <p:cNvGrpSpPr/>
          <p:nvPr/>
        </p:nvGrpSpPr>
        <p:grpSpPr>
          <a:xfrm>
            <a:off x="2260743" y="7420935"/>
            <a:ext cx="3705330" cy="956919"/>
            <a:chOff x="0" y="0"/>
            <a:chExt cx="1066981" cy="275553"/>
          </a:xfrm>
        </p:grpSpPr>
        <p:sp>
          <p:nvSpPr>
            <p:cNvPr id="12" name="Freeform 12"/>
            <p:cNvSpPr/>
            <p:nvPr/>
          </p:nvSpPr>
          <p:spPr>
            <a:xfrm>
              <a:off x="0" y="0"/>
              <a:ext cx="1066981" cy="275553"/>
            </a:xfrm>
            <a:custGeom>
              <a:avLst/>
              <a:gdLst/>
              <a:ahLst/>
              <a:cxnLst/>
              <a:rect l="l" t="t" r="r" b="b"/>
              <a:pathLst>
                <a:path w="1066981" h="275553">
                  <a:moveTo>
                    <a:pt x="75218" y="0"/>
                  </a:moveTo>
                  <a:lnTo>
                    <a:pt x="991763" y="0"/>
                  </a:lnTo>
                  <a:cubicBezTo>
                    <a:pt x="1011712" y="0"/>
                    <a:pt x="1030844" y="7925"/>
                    <a:pt x="1044950" y="22031"/>
                  </a:cubicBezTo>
                  <a:cubicBezTo>
                    <a:pt x="1059057" y="36137"/>
                    <a:pt x="1066981" y="55269"/>
                    <a:pt x="1066981" y="75218"/>
                  </a:cubicBezTo>
                  <a:lnTo>
                    <a:pt x="1066981" y="200335"/>
                  </a:lnTo>
                  <a:cubicBezTo>
                    <a:pt x="1066981" y="220284"/>
                    <a:pt x="1059057" y="239416"/>
                    <a:pt x="1044950" y="253522"/>
                  </a:cubicBezTo>
                  <a:cubicBezTo>
                    <a:pt x="1030844" y="267628"/>
                    <a:pt x="1011712" y="275553"/>
                    <a:pt x="991763" y="275553"/>
                  </a:cubicBezTo>
                  <a:lnTo>
                    <a:pt x="75218" y="275553"/>
                  </a:lnTo>
                  <a:cubicBezTo>
                    <a:pt x="55269" y="275553"/>
                    <a:pt x="36137" y="267628"/>
                    <a:pt x="22031" y="253522"/>
                  </a:cubicBezTo>
                  <a:cubicBezTo>
                    <a:pt x="7925" y="239416"/>
                    <a:pt x="0" y="220284"/>
                    <a:pt x="0" y="200335"/>
                  </a:cubicBezTo>
                  <a:lnTo>
                    <a:pt x="0" y="75218"/>
                  </a:lnTo>
                  <a:cubicBezTo>
                    <a:pt x="0" y="55269"/>
                    <a:pt x="7925" y="36137"/>
                    <a:pt x="22031" y="22031"/>
                  </a:cubicBezTo>
                  <a:cubicBezTo>
                    <a:pt x="36137" y="7925"/>
                    <a:pt x="55269" y="0"/>
                    <a:pt x="75218" y="0"/>
                  </a:cubicBezTo>
                  <a:close/>
                </a:path>
              </a:pathLst>
            </a:custGeom>
            <a:solidFill>
              <a:srgbClr val="E6BFE1"/>
            </a:solidFill>
          </p:spPr>
          <p:txBody>
            <a:bodyPr/>
            <a:lstStyle/>
            <a:p>
              <a:endParaRPr lang="en-US"/>
            </a:p>
          </p:txBody>
        </p:sp>
        <p:sp>
          <p:nvSpPr>
            <p:cNvPr id="13" name="TextBox 13"/>
            <p:cNvSpPr txBox="1"/>
            <p:nvPr/>
          </p:nvSpPr>
          <p:spPr>
            <a:xfrm>
              <a:off x="0" y="28575"/>
              <a:ext cx="1066981" cy="246978"/>
            </a:xfrm>
            <a:prstGeom prst="rect">
              <a:avLst/>
            </a:prstGeom>
          </p:spPr>
          <p:txBody>
            <a:bodyPr lIns="71438" tIns="71438" rIns="71438" bIns="71438" rtlCol="0" anchor="ctr"/>
            <a:lstStyle/>
            <a:p>
              <a:pPr algn="ctr">
                <a:lnSpc>
                  <a:spcPts val="2598"/>
                </a:lnSpc>
              </a:pPr>
              <a:endParaRPr b="1">
                <a:latin typeface="Cambria" panose="02040503050406030204" pitchFamily="18" charset="0"/>
                <a:ea typeface="Cambria" panose="02040503050406030204" pitchFamily="18" charset="0"/>
              </a:endParaRPr>
            </a:p>
          </p:txBody>
        </p:sp>
      </p:grpSp>
      <p:grpSp>
        <p:nvGrpSpPr>
          <p:cNvPr id="14" name="Group 14" descr="n26 fb Tran Phu"/>
          <p:cNvGrpSpPr/>
          <p:nvPr/>
        </p:nvGrpSpPr>
        <p:grpSpPr>
          <a:xfrm>
            <a:off x="12725400" y="2628900"/>
            <a:ext cx="3740501" cy="911138"/>
            <a:chOff x="0" y="0"/>
            <a:chExt cx="1077109" cy="262370"/>
          </a:xfrm>
        </p:grpSpPr>
        <p:sp>
          <p:nvSpPr>
            <p:cNvPr id="15" name="Freeform 15"/>
            <p:cNvSpPr/>
            <p:nvPr/>
          </p:nvSpPr>
          <p:spPr>
            <a:xfrm>
              <a:off x="0" y="0"/>
              <a:ext cx="1077109" cy="262370"/>
            </a:xfrm>
            <a:custGeom>
              <a:avLst/>
              <a:gdLst/>
              <a:ahLst/>
              <a:cxnLst/>
              <a:rect l="l" t="t" r="r" b="b"/>
              <a:pathLst>
                <a:path w="1077109" h="262370">
                  <a:moveTo>
                    <a:pt x="74511" y="0"/>
                  </a:moveTo>
                  <a:lnTo>
                    <a:pt x="1002598" y="0"/>
                  </a:lnTo>
                  <a:cubicBezTo>
                    <a:pt x="1022359" y="0"/>
                    <a:pt x="1041312" y="7850"/>
                    <a:pt x="1055285" y="21824"/>
                  </a:cubicBezTo>
                  <a:cubicBezTo>
                    <a:pt x="1069259" y="35797"/>
                    <a:pt x="1077109" y="54750"/>
                    <a:pt x="1077109" y="74511"/>
                  </a:cubicBezTo>
                  <a:lnTo>
                    <a:pt x="1077109" y="187859"/>
                  </a:lnTo>
                  <a:cubicBezTo>
                    <a:pt x="1077109" y="207620"/>
                    <a:pt x="1069259" y="226573"/>
                    <a:pt x="1055285" y="240546"/>
                  </a:cubicBezTo>
                  <a:cubicBezTo>
                    <a:pt x="1041312" y="254520"/>
                    <a:pt x="1022359" y="262370"/>
                    <a:pt x="1002598" y="262370"/>
                  </a:cubicBezTo>
                  <a:lnTo>
                    <a:pt x="74511" y="262370"/>
                  </a:lnTo>
                  <a:cubicBezTo>
                    <a:pt x="54750" y="262370"/>
                    <a:pt x="35797" y="254520"/>
                    <a:pt x="21824" y="240546"/>
                  </a:cubicBezTo>
                  <a:cubicBezTo>
                    <a:pt x="7850" y="226573"/>
                    <a:pt x="0" y="207620"/>
                    <a:pt x="0" y="187859"/>
                  </a:cubicBezTo>
                  <a:lnTo>
                    <a:pt x="0" y="74511"/>
                  </a:lnTo>
                  <a:cubicBezTo>
                    <a:pt x="0" y="54750"/>
                    <a:pt x="7850" y="35797"/>
                    <a:pt x="21824" y="21824"/>
                  </a:cubicBezTo>
                  <a:cubicBezTo>
                    <a:pt x="35797" y="7850"/>
                    <a:pt x="54750" y="0"/>
                    <a:pt x="74511" y="0"/>
                  </a:cubicBezTo>
                  <a:close/>
                </a:path>
              </a:pathLst>
            </a:custGeom>
            <a:solidFill>
              <a:srgbClr val="FBC046"/>
            </a:solidFill>
          </p:spPr>
          <p:txBody>
            <a:bodyPr/>
            <a:lstStyle/>
            <a:p>
              <a:endParaRPr lang="en-US"/>
            </a:p>
          </p:txBody>
        </p:sp>
        <p:sp>
          <p:nvSpPr>
            <p:cNvPr id="16" name="TextBox 16"/>
            <p:cNvSpPr txBox="1"/>
            <p:nvPr/>
          </p:nvSpPr>
          <p:spPr>
            <a:xfrm>
              <a:off x="0" y="28575"/>
              <a:ext cx="1077109" cy="233795"/>
            </a:xfrm>
            <a:prstGeom prst="rect">
              <a:avLst/>
            </a:prstGeom>
          </p:spPr>
          <p:txBody>
            <a:bodyPr lIns="71438" tIns="71438" rIns="71438" bIns="71438" rtlCol="0" anchor="ctr"/>
            <a:lstStyle/>
            <a:p>
              <a:pPr algn="ctr">
                <a:lnSpc>
                  <a:spcPts val="2598"/>
                </a:lnSpc>
              </a:pPr>
              <a:endParaRPr>
                <a:latin typeface="Cambria" panose="02040503050406030204" pitchFamily="18" charset="0"/>
                <a:ea typeface="Cambria" panose="02040503050406030204" pitchFamily="18" charset="0"/>
              </a:endParaRPr>
            </a:p>
          </p:txBody>
        </p:sp>
      </p:grpSp>
      <p:grpSp>
        <p:nvGrpSpPr>
          <p:cNvPr id="17" name="Group 17" descr="n26 fb Tran Phu"/>
          <p:cNvGrpSpPr/>
          <p:nvPr/>
        </p:nvGrpSpPr>
        <p:grpSpPr>
          <a:xfrm>
            <a:off x="13588563" y="5055332"/>
            <a:ext cx="3705330" cy="956919"/>
            <a:chOff x="0" y="0"/>
            <a:chExt cx="1066981" cy="275553"/>
          </a:xfrm>
        </p:grpSpPr>
        <p:sp>
          <p:nvSpPr>
            <p:cNvPr id="18" name="Freeform 18"/>
            <p:cNvSpPr/>
            <p:nvPr/>
          </p:nvSpPr>
          <p:spPr>
            <a:xfrm>
              <a:off x="0" y="0"/>
              <a:ext cx="1066981" cy="275553"/>
            </a:xfrm>
            <a:custGeom>
              <a:avLst/>
              <a:gdLst/>
              <a:ahLst/>
              <a:cxnLst/>
              <a:rect l="l" t="t" r="r" b="b"/>
              <a:pathLst>
                <a:path w="1066981" h="275553">
                  <a:moveTo>
                    <a:pt x="75218" y="0"/>
                  </a:moveTo>
                  <a:lnTo>
                    <a:pt x="991763" y="0"/>
                  </a:lnTo>
                  <a:cubicBezTo>
                    <a:pt x="1011712" y="0"/>
                    <a:pt x="1030844" y="7925"/>
                    <a:pt x="1044950" y="22031"/>
                  </a:cubicBezTo>
                  <a:cubicBezTo>
                    <a:pt x="1059057" y="36137"/>
                    <a:pt x="1066981" y="55269"/>
                    <a:pt x="1066981" y="75218"/>
                  </a:cubicBezTo>
                  <a:lnTo>
                    <a:pt x="1066981" y="200335"/>
                  </a:lnTo>
                  <a:cubicBezTo>
                    <a:pt x="1066981" y="220284"/>
                    <a:pt x="1059057" y="239416"/>
                    <a:pt x="1044950" y="253522"/>
                  </a:cubicBezTo>
                  <a:cubicBezTo>
                    <a:pt x="1030844" y="267628"/>
                    <a:pt x="1011712" y="275553"/>
                    <a:pt x="991763" y="275553"/>
                  </a:cubicBezTo>
                  <a:lnTo>
                    <a:pt x="75218" y="275553"/>
                  </a:lnTo>
                  <a:cubicBezTo>
                    <a:pt x="55269" y="275553"/>
                    <a:pt x="36137" y="267628"/>
                    <a:pt x="22031" y="253522"/>
                  </a:cubicBezTo>
                  <a:cubicBezTo>
                    <a:pt x="7925" y="239416"/>
                    <a:pt x="0" y="220284"/>
                    <a:pt x="0" y="200335"/>
                  </a:cubicBezTo>
                  <a:lnTo>
                    <a:pt x="0" y="75218"/>
                  </a:lnTo>
                  <a:cubicBezTo>
                    <a:pt x="0" y="55269"/>
                    <a:pt x="7925" y="36137"/>
                    <a:pt x="22031" y="22031"/>
                  </a:cubicBezTo>
                  <a:cubicBezTo>
                    <a:pt x="36137" y="7925"/>
                    <a:pt x="55269" y="0"/>
                    <a:pt x="75218" y="0"/>
                  </a:cubicBezTo>
                  <a:close/>
                </a:path>
              </a:pathLst>
            </a:custGeom>
            <a:solidFill>
              <a:srgbClr val="E6BFE1"/>
            </a:solidFill>
          </p:spPr>
          <p:txBody>
            <a:bodyPr/>
            <a:lstStyle/>
            <a:p>
              <a:endParaRPr lang="en-US"/>
            </a:p>
          </p:txBody>
        </p:sp>
        <p:sp>
          <p:nvSpPr>
            <p:cNvPr id="19" name="TextBox 19"/>
            <p:cNvSpPr txBox="1"/>
            <p:nvPr/>
          </p:nvSpPr>
          <p:spPr>
            <a:xfrm>
              <a:off x="0" y="28575"/>
              <a:ext cx="1066981" cy="246978"/>
            </a:xfrm>
            <a:prstGeom prst="rect">
              <a:avLst/>
            </a:prstGeom>
          </p:spPr>
          <p:txBody>
            <a:bodyPr lIns="71438" tIns="71438" rIns="71438" bIns="71438" rtlCol="0" anchor="ctr"/>
            <a:lstStyle/>
            <a:p>
              <a:pPr algn="ctr">
                <a:lnSpc>
                  <a:spcPts val="2598"/>
                </a:lnSpc>
              </a:pPr>
              <a:endParaRPr>
                <a:latin typeface="Cambria" panose="02040503050406030204" pitchFamily="18" charset="0"/>
                <a:ea typeface="Cambria" panose="02040503050406030204" pitchFamily="18" charset="0"/>
              </a:endParaRPr>
            </a:p>
          </p:txBody>
        </p:sp>
      </p:grpSp>
      <p:grpSp>
        <p:nvGrpSpPr>
          <p:cNvPr id="20" name="Group 20" descr="n26 fb Tran Phu"/>
          <p:cNvGrpSpPr/>
          <p:nvPr/>
        </p:nvGrpSpPr>
        <p:grpSpPr>
          <a:xfrm>
            <a:off x="12947294" y="7420935"/>
            <a:ext cx="3705330" cy="976981"/>
            <a:chOff x="0" y="0"/>
            <a:chExt cx="1066981" cy="281330"/>
          </a:xfrm>
        </p:grpSpPr>
        <p:sp>
          <p:nvSpPr>
            <p:cNvPr id="21" name="Freeform 21"/>
            <p:cNvSpPr/>
            <p:nvPr/>
          </p:nvSpPr>
          <p:spPr>
            <a:xfrm>
              <a:off x="0" y="0"/>
              <a:ext cx="1066981" cy="281330"/>
            </a:xfrm>
            <a:custGeom>
              <a:avLst/>
              <a:gdLst/>
              <a:ahLst/>
              <a:cxnLst/>
              <a:rect l="l" t="t" r="r" b="b"/>
              <a:pathLst>
                <a:path w="1066981" h="281330">
                  <a:moveTo>
                    <a:pt x="75218" y="0"/>
                  </a:moveTo>
                  <a:lnTo>
                    <a:pt x="991763" y="0"/>
                  </a:lnTo>
                  <a:cubicBezTo>
                    <a:pt x="1011712" y="0"/>
                    <a:pt x="1030844" y="7925"/>
                    <a:pt x="1044950" y="22031"/>
                  </a:cubicBezTo>
                  <a:cubicBezTo>
                    <a:pt x="1059057" y="36137"/>
                    <a:pt x="1066981" y="55269"/>
                    <a:pt x="1066981" y="75218"/>
                  </a:cubicBezTo>
                  <a:lnTo>
                    <a:pt x="1066981" y="206111"/>
                  </a:lnTo>
                  <a:cubicBezTo>
                    <a:pt x="1066981" y="226061"/>
                    <a:pt x="1059057" y="245193"/>
                    <a:pt x="1044950" y="259299"/>
                  </a:cubicBezTo>
                  <a:cubicBezTo>
                    <a:pt x="1030844" y="273405"/>
                    <a:pt x="1011712" y="281330"/>
                    <a:pt x="991763" y="281330"/>
                  </a:cubicBezTo>
                  <a:lnTo>
                    <a:pt x="75218" y="281330"/>
                  </a:lnTo>
                  <a:cubicBezTo>
                    <a:pt x="55269" y="281330"/>
                    <a:pt x="36137" y="273405"/>
                    <a:pt x="22031" y="259299"/>
                  </a:cubicBezTo>
                  <a:cubicBezTo>
                    <a:pt x="7925" y="245193"/>
                    <a:pt x="0" y="226061"/>
                    <a:pt x="0" y="206111"/>
                  </a:cubicBezTo>
                  <a:lnTo>
                    <a:pt x="0" y="75218"/>
                  </a:lnTo>
                  <a:cubicBezTo>
                    <a:pt x="0" y="55269"/>
                    <a:pt x="7925" y="36137"/>
                    <a:pt x="22031" y="22031"/>
                  </a:cubicBezTo>
                  <a:cubicBezTo>
                    <a:pt x="36137" y="7925"/>
                    <a:pt x="55269" y="0"/>
                    <a:pt x="75218" y="0"/>
                  </a:cubicBezTo>
                  <a:close/>
                </a:path>
              </a:pathLst>
            </a:custGeom>
            <a:solidFill>
              <a:srgbClr val="C2EBE3"/>
            </a:solidFill>
          </p:spPr>
          <p:txBody>
            <a:bodyPr/>
            <a:lstStyle/>
            <a:p>
              <a:endParaRPr lang="en-US"/>
            </a:p>
          </p:txBody>
        </p:sp>
        <p:sp>
          <p:nvSpPr>
            <p:cNvPr id="22" name="TextBox 22"/>
            <p:cNvSpPr txBox="1"/>
            <p:nvPr/>
          </p:nvSpPr>
          <p:spPr>
            <a:xfrm>
              <a:off x="0" y="28575"/>
              <a:ext cx="1066981" cy="252755"/>
            </a:xfrm>
            <a:prstGeom prst="rect">
              <a:avLst/>
            </a:prstGeom>
          </p:spPr>
          <p:txBody>
            <a:bodyPr lIns="71438" tIns="71438" rIns="71438" bIns="71438" rtlCol="0" anchor="ctr"/>
            <a:lstStyle/>
            <a:p>
              <a:pPr algn="ctr">
                <a:lnSpc>
                  <a:spcPts val="2598"/>
                </a:lnSpc>
              </a:pPr>
              <a:endParaRPr b="1">
                <a:latin typeface="Cambria" panose="02040503050406030204" pitchFamily="18" charset="0"/>
                <a:ea typeface="Cambria" panose="02040503050406030204" pitchFamily="18" charset="0"/>
              </a:endParaRPr>
            </a:p>
          </p:txBody>
        </p:sp>
      </p:grpSp>
      <p:sp>
        <p:nvSpPr>
          <p:cNvPr id="23" name="Freeform 23" descr="n26 fb Tran Phu"/>
          <p:cNvSpPr/>
          <p:nvPr/>
        </p:nvSpPr>
        <p:spPr>
          <a:xfrm rot="-1643804">
            <a:off x="10511607" y="3630817"/>
            <a:ext cx="2196191" cy="611817"/>
          </a:xfrm>
          <a:custGeom>
            <a:avLst/>
            <a:gdLst/>
            <a:ahLst/>
            <a:cxnLst/>
            <a:rect l="l" t="t" r="r" b="b"/>
            <a:pathLst>
              <a:path w="2196191" h="611817">
                <a:moveTo>
                  <a:pt x="0" y="0"/>
                </a:moveTo>
                <a:lnTo>
                  <a:pt x="2196190" y="0"/>
                </a:lnTo>
                <a:lnTo>
                  <a:pt x="2196190" y="611816"/>
                </a:lnTo>
                <a:lnTo>
                  <a:pt x="0" y="611816"/>
                </a:lnTo>
                <a:lnTo>
                  <a:pt x="0" y="0"/>
                </a:lnTo>
                <a:close/>
              </a:path>
            </a:pathLst>
          </a:custGeom>
          <a:blipFill>
            <a:blip r:embed="rId4">
              <a:extLst>
                <a:ext uri="{96DAC541-7B7A-43D3-8B79-37D633B846F1}">
                  <asvg:svgBlip xmlns:asvg="http://schemas.microsoft.com/office/drawing/2016/SVG/main" xmlns="" r:embed="rId5"/>
                </a:ext>
              </a:extLst>
            </a:blip>
            <a:stretch>
              <a:fillRect l="-233085"/>
            </a:stretch>
          </a:blipFill>
        </p:spPr>
        <p:txBody>
          <a:bodyPr/>
          <a:lstStyle/>
          <a:p>
            <a:endParaRPr lang="en-US"/>
          </a:p>
        </p:txBody>
      </p:sp>
      <p:sp>
        <p:nvSpPr>
          <p:cNvPr id="24" name="TextBox 24" descr="n26 fb Tran Phu"/>
          <p:cNvSpPr txBox="1"/>
          <p:nvPr/>
        </p:nvSpPr>
        <p:spPr>
          <a:xfrm>
            <a:off x="1063293" y="5128643"/>
            <a:ext cx="3876519" cy="834780"/>
          </a:xfrm>
          <a:prstGeom prst="rect">
            <a:avLst/>
          </a:prstGeom>
        </p:spPr>
        <p:txBody>
          <a:bodyPr wrap="square" lIns="0" tIns="0" rIns="0" bIns="0" rtlCol="0" anchor="t">
            <a:spAutoFit/>
          </a:bodyPr>
          <a:lstStyle/>
          <a:p>
            <a:pPr algn="ctr">
              <a:lnSpc>
                <a:spcPts val="3248"/>
              </a:lnSpc>
              <a:spcBef>
                <a:spcPct val="0"/>
              </a:spcBef>
            </a:pPr>
            <a:r>
              <a:rPr lang="en-US" sz="4000" b="1" spc="129" dirty="0" err="1">
                <a:solidFill>
                  <a:srgbClr val="000000"/>
                </a:solidFill>
                <a:latin typeface="Cambria" panose="02040503050406030204" pitchFamily="18" charset="0"/>
                <a:ea typeface="Cambria" panose="02040503050406030204" pitchFamily="18" charset="0"/>
              </a:rPr>
              <a:t>Cường</a:t>
            </a:r>
            <a:r>
              <a:rPr lang="en-US" sz="4000" b="1" spc="129" dirty="0">
                <a:solidFill>
                  <a:srgbClr val="000000"/>
                </a:solidFill>
                <a:latin typeface="Cambria" panose="02040503050406030204" pitchFamily="18" charset="0"/>
                <a:ea typeface="Cambria" panose="02040503050406030204" pitchFamily="18" charset="0"/>
              </a:rPr>
              <a:t> </a:t>
            </a:r>
            <a:r>
              <a:rPr lang="en-US" sz="4000" b="1" spc="129" dirty="0" err="1">
                <a:solidFill>
                  <a:srgbClr val="000000"/>
                </a:solidFill>
                <a:latin typeface="Cambria" panose="02040503050406030204" pitchFamily="18" charset="0"/>
                <a:ea typeface="Cambria" panose="02040503050406030204" pitchFamily="18" charset="0"/>
              </a:rPr>
              <a:t>độ</a:t>
            </a:r>
            <a:r>
              <a:rPr lang="en-US" sz="4000" b="1" spc="129" dirty="0">
                <a:solidFill>
                  <a:srgbClr val="000000"/>
                </a:solidFill>
                <a:latin typeface="Cambria" panose="02040503050406030204" pitchFamily="18" charset="0"/>
                <a:ea typeface="Cambria" panose="02040503050406030204" pitchFamily="18" charset="0"/>
              </a:rPr>
              <a:t> </a:t>
            </a:r>
          </a:p>
          <a:p>
            <a:pPr algn="ctr">
              <a:lnSpc>
                <a:spcPts val="3248"/>
              </a:lnSpc>
              <a:spcBef>
                <a:spcPct val="0"/>
              </a:spcBef>
            </a:pPr>
            <a:r>
              <a:rPr lang="en-US" sz="4000" b="1" spc="129" dirty="0" err="1">
                <a:solidFill>
                  <a:srgbClr val="000000"/>
                </a:solidFill>
                <a:latin typeface="Cambria" panose="02040503050406030204" pitchFamily="18" charset="0"/>
                <a:ea typeface="Cambria" panose="02040503050406030204" pitchFamily="18" charset="0"/>
              </a:rPr>
              <a:t>dòng</a:t>
            </a:r>
            <a:r>
              <a:rPr lang="en-US" sz="4000" b="1" spc="129" dirty="0">
                <a:solidFill>
                  <a:srgbClr val="000000"/>
                </a:solidFill>
                <a:latin typeface="Cambria" panose="02040503050406030204" pitchFamily="18" charset="0"/>
                <a:ea typeface="Cambria" panose="02040503050406030204" pitchFamily="18" charset="0"/>
              </a:rPr>
              <a:t> </a:t>
            </a:r>
            <a:r>
              <a:rPr lang="en-US" sz="4000" b="1" spc="129" dirty="0" err="1">
                <a:solidFill>
                  <a:srgbClr val="000000"/>
                </a:solidFill>
                <a:latin typeface="Cambria" panose="02040503050406030204" pitchFamily="18" charset="0"/>
                <a:ea typeface="Cambria" panose="02040503050406030204" pitchFamily="18" charset="0"/>
              </a:rPr>
              <a:t>điện</a:t>
            </a:r>
            <a:endParaRPr lang="en-US" sz="4000" b="1" spc="129" dirty="0">
              <a:solidFill>
                <a:srgbClr val="000000"/>
              </a:solidFill>
              <a:latin typeface="Cambria" panose="02040503050406030204" pitchFamily="18" charset="0"/>
              <a:ea typeface="Cambria" panose="02040503050406030204" pitchFamily="18" charset="0"/>
            </a:endParaRPr>
          </a:p>
        </p:txBody>
      </p:sp>
      <p:sp>
        <p:nvSpPr>
          <p:cNvPr id="25" name="TextBox 25" descr="n26 fb Tran Phu"/>
          <p:cNvSpPr txBox="1"/>
          <p:nvPr/>
        </p:nvSpPr>
        <p:spPr>
          <a:xfrm>
            <a:off x="1998801" y="2925104"/>
            <a:ext cx="3449850" cy="424412"/>
          </a:xfrm>
          <a:prstGeom prst="rect">
            <a:avLst/>
          </a:prstGeom>
        </p:spPr>
        <p:txBody>
          <a:bodyPr wrap="square" lIns="0" tIns="0" rIns="0" bIns="0" rtlCol="0" anchor="t">
            <a:spAutoFit/>
          </a:bodyPr>
          <a:lstStyle/>
          <a:p>
            <a:pPr algn="ctr">
              <a:lnSpc>
                <a:spcPts val="3248"/>
              </a:lnSpc>
              <a:spcBef>
                <a:spcPct val="0"/>
              </a:spcBef>
            </a:pPr>
            <a:r>
              <a:rPr lang="en-US" sz="4000" b="1" spc="129" dirty="0" err="1">
                <a:solidFill>
                  <a:srgbClr val="000000"/>
                </a:solidFill>
                <a:latin typeface="Cambria" panose="02040503050406030204" pitchFamily="18" charset="0"/>
                <a:ea typeface="Cambria" panose="02040503050406030204" pitchFamily="18" charset="0"/>
              </a:rPr>
              <a:t>Điện</a:t>
            </a:r>
            <a:r>
              <a:rPr lang="en-US" sz="4000" b="1" spc="129" dirty="0">
                <a:solidFill>
                  <a:srgbClr val="000000"/>
                </a:solidFill>
                <a:latin typeface="Cambria" panose="02040503050406030204" pitchFamily="18" charset="0"/>
                <a:ea typeface="Cambria" panose="02040503050406030204" pitchFamily="18" charset="0"/>
              </a:rPr>
              <a:t> </a:t>
            </a:r>
            <a:r>
              <a:rPr lang="en-US" sz="4000" b="1" spc="129" dirty="0" err="1">
                <a:solidFill>
                  <a:srgbClr val="000000"/>
                </a:solidFill>
                <a:latin typeface="Cambria" panose="02040503050406030204" pitchFamily="18" charset="0"/>
                <a:ea typeface="Cambria" panose="02040503050406030204" pitchFamily="18" charset="0"/>
              </a:rPr>
              <a:t>áp</a:t>
            </a:r>
            <a:endParaRPr lang="en-US" sz="4000" b="1" spc="129" dirty="0">
              <a:solidFill>
                <a:srgbClr val="00000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6" name="TextBox 26" descr="n26 fb Tran Phu"/>
              <p:cNvSpPr txBox="1"/>
              <p:nvPr/>
            </p:nvSpPr>
            <p:spPr>
              <a:xfrm>
                <a:off x="1063293" y="3737527"/>
                <a:ext cx="4941008" cy="61555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𝒖</m:t>
                      </m:r>
                      <m:r>
                        <m:rPr>
                          <m:nor/>
                        </m:rPr>
                        <a:rPr kumimoji="0" lang="en-US" sz="4000" b="1" i="0" u="none" strike="noStrike" kern="1200" cap="none" spc="0" normalizeH="0" baseline="0" noProof="0">
                          <a:ln>
                            <a:noFill/>
                          </a:ln>
                          <a:solidFill>
                            <a:srgbClr val="FF0000"/>
                          </a:solidFill>
                          <a:effectLst/>
                          <a:uLnTx/>
                          <a:uFillTx/>
                          <a:latin typeface="Cambria Math" panose="02040503050406030204" pitchFamily="18" charset="0"/>
                          <a:cs typeface="+mn-cs"/>
                        </a:rPr>
                        <m:t> = </m:t>
                      </m:r>
                      <m:sSub>
                        <m:sSubPr>
                          <m:ctrlP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ctrlPr>
                        </m:sSubPr>
                        <m:e>
                          <m:r>
                            <m:rPr>
                              <m:nor/>
                            </m:rPr>
                            <a:rPr kumimoji="0" lang="en-US" sz="4000" b="1" i="0" u="none" strike="noStrike" kern="1200" cap="none" spc="0" normalizeH="0" baseline="0" noProof="0" smtClean="0">
                              <a:ln>
                                <a:noFill/>
                              </a:ln>
                              <a:solidFill>
                                <a:srgbClr val="FF0000"/>
                              </a:solidFill>
                              <a:effectLst/>
                              <a:uLnTx/>
                              <a:uFillTx/>
                              <a:latin typeface="Cambria Math" panose="02040503050406030204" pitchFamily="18" charset="0"/>
                              <a:cs typeface="+mn-cs"/>
                            </a:rPr>
                            <m:t>U</m:t>
                          </m:r>
                        </m:e>
                        <m:sub>
                          <m:r>
                            <a:rPr kumimoji="0" lang="en-US" sz="4000" b="1" i="0" u="none" strike="noStrike" kern="1200" cap="none" spc="0" normalizeH="0" baseline="0" noProof="0">
                              <a:ln>
                                <a:noFill/>
                              </a:ln>
                              <a:solidFill>
                                <a:srgbClr val="FF0000"/>
                              </a:solidFill>
                              <a:effectLst/>
                              <a:uLnTx/>
                              <a:uFillTx/>
                              <a:latin typeface="Cambria Math" panose="02040503050406030204" pitchFamily="18" charset="0"/>
                              <a:cs typeface="+mn-cs"/>
                            </a:rPr>
                            <m:t>𝟎</m:t>
                          </m:r>
                        </m:sub>
                      </m:sSub>
                      <m:func>
                        <m:funcPr>
                          <m:ctrlP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ctrlPr>
                        </m:funcPr>
                        <m:fName>
                          <m:r>
                            <a:rPr kumimoji="0" lang="en-US" sz="4000" b="1" i="0" u="none" strike="noStrike" kern="1200" cap="none" spc="0" normalizeH="0" baseline="0" noProof="0">
                              <a:ln>
                                <a:noFill/>
                              </a:ln>
                              <a:solidFill>
                                <a:srgbClr val="FF0000"/>
                              </a:solidFill>
                              <a:effectLst/>
                              <a:uLnTx/>
                              <a:uFillTx/>
                              <a:latin typeface="Cambria Math" panose="02040503050406030204" pitchFamily="18" charset="0"/>
                              <a:cs typeface="+mn-cs"/>
                            </a:rPr>
                            <m:t>𝐜𝐨𝐬</m:t>
                          </m:r>
                        </m:fName>
                        <m:e>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m:t>
                          </m:r>
                        </m:e>
                      </m:func>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𝝎</m:t>
                      </m:r>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𝒕</m:t>
                      </m:r>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m:t>
                      </m:r>
                      <m:sSub>
                        <m:sSubPr>
                          <m:ctrlP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𝝋</m:t>
                          </m:r>
                        </m:e>
                        <m:sub>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𝒖</m:t>
                          </m:r>
                        </m:sub>
                      </m:sSub>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m:t>
                      </m:r>
                    </m:oMath>
                  </m:oMathPara>
                </a14:m>
                <a:endParaRPr kumimoji="0" lang="en-US" sz="4000" b="1" i="0" u="none" strike="noStrike" kern="1200" cap="none" spc="0" normalizeH="0" baseline="0" noProof="0" dirty="0">
                  <a:ln>
                    <a:noFill/>
                  </a:ln>
                  <a:solidFill>
                    <a:srgbClr val="FF0000"/>
                  </a:solidFill>
                  <a:effectLst/>
                  <a:uLnTx/>
                  <a:uFillTx/>
                  <a:latin typeface="Arial"/>
                  <a:cs typeface="+mn-cs"/>
                </a:endParaRPr>
              </a:p>
            </p:txBody>
          </p:sp>
        </mc:Choice>
        <mc:Fallback xmlns="">
          <p:sp>
            <p:nvSpPr>
              <p:cNvPr id="26" name="TextBox 26" descr="n26 fb Tran Phu"/>
              <p:cNvSpPr txBox="1">
                <a:spLocks noRot="1" noChangeAspect="1" noMove="1" noResize="1" noEditPoints="1" noAdjustHandles="1" noChangeArrowheads="1" noChangeShapeType="1" noTextEdit="1"/>
              </p:cNvSpPr>
              <p:nvPr/>
            </p:nvSpPr>
            <p:spPr>
              <a:xfrm>
                <a:off x="1063293" y="3737527"/>
                <a:ext cx="4941008" cy="615553"/>
              </a:xfrm>
              <a:prstGeom prst="rect">
                <a:avLst/>
              </a:prstGeom>
              <a:blipFill>
                <a:blip r:embed="rId6"/>
                <a:stretch>
                  <a:fillRect/>
                </a:stretch>
              </a:blipFill>
            </p:spPr>
            <p:txBody>
              <a:bodyPr/>
              <a:lstStyle/>
              <a:p>
                <a:r>
                  <a:rPr lang="en-US">
                    <a:noFill/>
                  </a:rPr>
                  <a:t> </a:t>
                </a:r>
              </a:p>
            </p:txBody>
          </p:sp>
        </mc:Fallback>
      </mc:AlternateContent>
      <p:sp>
        <p:nvSpPr>
          <p:cNvPr id="27" name="TextBox 27" descr="n26 fb Tran Phu"/>
          <p:cNvSpPr txBox="1"/>
          <p:nvPr/>
        </p:nvSpPr>
        <p:spPr>
          <a:xfrm>
            <a:off x="2602780" y="7754797"/>
            <a:ext cx="3088337" cy="422672"/>
          </a:xfrm>
          <a:prstGeom prst="rect">
            <a:avLst/>
          </a:prstGeom>
        </p:spPr>
        <p:txBody>
          <a:bodyPr lIns="0" tIns="0" rIns="0" bIns="0" rtlCol="0" anchor="t">
            <a:spAutoFit/>
          </a:bodyPr>
          <a:lstStyle/>
          <a:p>
            <a:pPr algn="ctr">
              <a:lnSpc>
                <a:spcPts val="3248"/>
              </a:lnSpc>
              <a:spcBef>
                <a:spcPct val="0"/>
              </a:spcBef>
            </a:pPr>
            <a:r>
              <a:rPr lang="en-US" sz="4000" b="1" spc="129" dirty="0">
                <a:solidFill>
                  <a:srgbClr val="000000"/>
                </a:solidFill>
                <a:latin typeface="Cambria" panose="02040503050406030204" pitchFamily="18" charset="0"/>
                <a:ea typeface="Cambria" panose="02040503050406030204" pitchFamily="18" charset="0"/>
              </a:rPr>
              <a:t>Chu </a:t>
            </a:r>
            <a:r>
              <a:rPr lang="en-US" sz="4000" b="1" spc="129" dirty="0" err="1">
                <a:solidFill>
                  <a:srgbClr val="000000"/>
                </a:solidFill>
                <a:latin typeface="Cambria" panose="02040503050406030204" pitchFamily="18" charset="0"/>
                <a:ea typeface="Cambria" panose="02040503050406030204" pitchFamily="18" charset="0"/>
              </a:rPr>
              <a:t>kì</a:t>
            </a:r>
            <a:r>
              <a:rPr lang="en-US" sz="4000" b="1" spc="129" dirty="0">
                <a:solidFill>
                  <a:srgbClr val="000000"/>
                </a:solidFill>
                <a:latin typeface="Cambria" panose="02040503050406030204" pitchFamily="18" charset="0"/>
                <a:ea typeface="Cambria" panose="02040503050406030204" pitchFamily="18" charset="0"/>
              </a:rPr>
              <a:t> T</a:t>
            </a:r>
          </a:p>
        </p:txBody>
      </p:sp>
      <p:sp>
        <p:nvSpPr>
          <p:cNvPr id="28" name="TextBox 28" descr="n26 fb Tran Phu"/>
          <p:cNvSpPr txBox="1"/>
          <p:nvPr/>
        </p:nvSpPr>
        <p:spPr>
          <a:xfrm>
            <a:off x="14204634" y="5186593"/>
            <a:ext cx="2540267" cy="834780"/>
          </a:xfrm>
          <a:prstGeom prst="rect">
            <a:avLst/>
          </a:prstGeom>
        </p:spPr>
        <p:txBody>
          <a:bodyPr wrap="square" lIns="0" tIns="0" rIns="0" bIns="0" rtlCol="0" anchor="t">
            <a:spAutoFit/>
          </a:bodyPr>
          <a:lstStyle/>
          <a:p>
            <a:pPr algn="ctr">
              <a:lnSpc>
                <a:spcPts val="3248"/>
              </a:lnSpc>
              <a:spcBef>
                <a:spcPct val="0"/>
              </a:spcBef>
            </a:pPr>
            <a:r>
              <a:rPr lang="en-US" sz="4000" b="1" spc="129" dirty="0" err="1">
                <a:solidFill>
                  <a:srgbClr val="000000"/>
                </a:solidFill>
                <a:latin typeface="Cambria" panose="02040503050406030204" pitchFamily="18" charset="0"/>
                <a:ea typeface="Cambria" panose="02040503050406030204" pitchFamily="18" charset="0"/>
              </a:rPr>
              <a:t>Cường</a:t>
            </a:r>
            <a:r>
              <a:rPr lang="en-US" sz="4000" b="1" spc="129" dirty="0">
                <a:solidFill>
                  <a:srgbClr val="000000"/>
                </a:solidFill>
                <a:latin typeface="Cambria" panose="02040503050406030204" pitchFamily="18" charset="0"/>
                <a:ea typeface="Cambria" panose="02040503050406030204" pitchFamily="18" charset="0"/>
              </a:rPr>
              <a:t> </a:t>
            </a:r>
            <a:r>
              <a:rPr lang="en-US" sz="4000" b="1" spc="129" dirty="0" err="1">
                <a:solidFill>
                  <a:srgbClr val="000000"/>
                </a:solidFill>
                <a:latin typeface="Cambria" panose="02040503050406030204" pitchFamily="18" charset="0"/>
                <a:ea typeface="Cambria" panose="02040503050406030204" pitchFamily="18" charset="0"/>
              </a:rPr>
              <a:t>độ</a:t>
            </a:r>
            <a:r>
              <a:rPr lang="en-US" sz="4000" b="1" spc="129" dirty="0">
                <a:solidFill>
                  <a:srgbClr val="000000"/>
                </a:solidFill>
                <a:latin typeface="Cambria" panose="02040503050406030204" pitchFamily="18" charset="0"/>
                <a:ea typeface="Cambria" panose="02040503050406030204" pitchFamily="18" charset="0"/>
              </a:rPr>
              <a:t> </a:t>
            </a:r>
            <a:r>
              <a:rPr lang="en-US" sz="4000" b="1" spc="129" dirty="0" err="1">
                <a:solidFill>
                  <a:srgbClr val="000000"/>
                </a:solidFill>
                <a:latin typeface="Cambria" panose="02040503050406030204" pitchFamily="18" charset="0"/>
                <a:ea typeface="Cambria" panose="02040503050406030204" pitchFamily="18" charset="0"/>
              </a:rPr>
              <a:t>hiệu</a:t>
            </a:r>
            <a:r>
              <a:rPr lang="en-US" sz="4000" b="1" spc="129" dirty="0">
                <a:solidFill>
                  <a:srgbClr val="000000"/>
                </a:solidFill>
                <a:latin typeface="Cambria" panose="02040503050406030204" pitchFamily="18" charset="0"/>
                <a:ea typeface="Cambria" panose="02040503050406030204" pitchFamily="18" charset="0"/>
              </a:rPr>
              <a:t> </a:t>
            </a:r>
            <a:r>
              <a:rPr lang="en-US" sz="4000" b="1" spc="129" dirty="0" err="1">
                <a:solidFill>
                  <a:srgbClr val="000000"/>
                </a:solidFill>
                <a:latin typeface="Cambria" panose="02040503050406030204" pitchFamily="18" charset="0"/>
                <a:ea typeface="Cambria" panose="02040503050406030204" pitchFamily="18" charset="0"/>
              </a:rPr>
              <a:t>dụng</a:t>
            </a:r>
            <a:endParaRPr lang="en-US" sz="4000" b="1" spc="129" dirty="0">
              <a:solidFill>
                <a:srgbClr val="000000"/>
              </a:solidFill>
              <a:latin typeface="Cambria" panose="02040503050406030204" pitchFamily="18" charset="0"/>
              <a:ea typeface="Cambria" panose="02040503050406030204" pitchFamily="18" charset="0"/>
            </a:endParaRPr>
          </a:p>
        </p:txBody>
      </p:sp>
      <p:sp>
        <p:nvSpPr>
          <p:cNvPr id="29" name="TextBox 29" descr="n26 fb Tran Phu"/>
          <p:cNvSpPr txBox="1"/>
          <p:nvPr/>
        </p:nvSpPr>
        <p:spPr>
          <a:xfrm>
            <a:off x="12919153" y="2704656"/>
            <a:ext cx="3508378" cy="834780"/>
          </a:xfrm>
          <a:prstGeom prst="rect">
            <a:avLst/>
          </a:prstGeom>
        </p:spPr>
        <p:txBody>
          <a:bodyPr wrap="square" lIns="0" tIns="0" rIns="0" bIns="0" rtlCol="0" anchor="t">
            <a:spAutoFit/>
          </a:bodyPr>
          <a:lstStyle/>
          <a:p>
            <a:pPr algn="ctr">
              <a:lnSpc>
                <a:spcPts val="3248"/>
              </a:lnSpc>
              <a:spcBef>
                <a:spcPct val="0"/>
              </a:spcBef>
            </a:pPr>
            <a:r>
              <a:rPr lang="en-US" sz="4000" b="1" spc="129" dirty="0" err="1">
                <a:solidFill>
                  <a:srgbClr val="000000"/>
                </a:solidFill>
                <a:latin typeface="Cambria" panose="02040503050406030204" pitchFamily="18" charset="0"/>
                <a:ea typeface="Cambria" panose="02040503050406030204" pitchFamily="18" charset="0"/>
              </a:rPr>
              <a:t>Điện</a:t>
            </a:r>
            <a:r>
              <a:rPr lang="en-US" sz="4000" b="1" spc="129" dirty="0">
                <a:solidFill>
                  <a:srgbClr val="000000"/>
                </a:solidFill>
                <a:latin typeface="Cambria" panose="02040503050406030204" pitchFamily="18" charset="0"/>
                <a:ea typeface="Cambria" panose="02040503050406030204" pitchFamily="18" charset="0"/>
              </a:rPr>
              <a:t> </a:t>
            </a:r>
            <a:r>
              <a:rPr lang="en-US" sz="4000" b="1" spc="129" dirty="0" err="1">
                <a:solidFill>
                  <a:srgbClr val="000000"/>
                </a:solidFill>
                <a:latin typeface="Cambria" panose="02040503050406030204" pitchFamily="18" charset="0"/>
                <a:ea typeface="Cambria" panose="02040503050406030204" pitchFamily="18" charset="0"/>
              </a:rPr>
              <a:t>áp</a:t>
            </a:r>
            <a:r>
              <a:rPr lang="en-US" sz="4000" b="1" spc="129" dirty="0">
                <a:solidFill>
                  <a:srgbClr val="000000"/>
                </a:solidFill>
                <a:latin typeface="Cambria" panose="02040503050406030204" pitchFamily="18" charset="0"/>
                <a:ea typeface="Cambria" panose="02040503050406030204" pitchFamily="18" charset="0"/>
              </a:rPr>
              <a:t> </a:t>
            </a:r>
          </a:p>
          <a:p>
            <a:pPr algn="ctr">
              <a:lnSpc>
                <a:spcPts val="3248"/>
              </a:lnSpc>
              <a:spcBef>
                <a:spcPct val="0"/>
              </a:spcBef>
            </a:pPr>
            <a:r>
              <a:rPr lang="en-US" sz="4000" b="1" spc="129" dirty="0" err="1">
                <a:solidFill>
                  <a:srgbClr val="000000"/>
                </a:solidFill>
                <a:latin typeface="Cambria" panose="02040503050406030204" pitchFamily="18" charset="0"/>
                <a:ea typeface="Cambria" panose="02040503050406030204" pitchFamily="18" charset="0"/>
              </a:rPr>
              <a:t>hiệu</a:t>
            </a:r>
            <a:r>
              <a:rPr lang="en-US" sz="4000" b="1" spc="129" dirty="0">
                <a:solidFill>
                  <a:srgbClr val="000000"/>
                </a:solidFill>
                <a:latin typeface="Cambria" panose="02040503050406030204" pitchFamily="18" charset="0"/>
                <a:ea typeface="Cambria" panose="02040503050406030204" pitchFamily="18" charset="0"/>
              </a:rPr>
              <a:t> </a:t>
            </a:r>
            <a:r>
              <a:rPr lang="en-US" sz="4000" b="1" spc="129" dirty="0" err="1">
                <a:solidFill>
                  <a:srgbClr val="000000"/>
                </a:solidFill>
                <a:latin typeface="Cambria" panose="02040503050406030204" pitchFamily="18" charset="0"/>
                <a:ea typeface="Cambria" panose="02040503050406030204" pitchFamily="18" charset="0"/>
              </a:rPr>
              <a:t>dụng</a:t>
            </a:r>
            <a:endParaRPr lang="en-US" sz="4000" b="1" spc="129" dirty="0">
              <a:solidFill>
                <a:srgbClr val="000000"/>
              </a:solidFill>
              <a:latin typeface="Cambria" panose="02040503050406030204" pitchFamily="18" charset="0"/>
              <a:ea typeface="Cambria" panose="02040503050406030204" pitchFamily="18" charset="0"/>
            </a:endParaRPr>
          </a:p>
        </p:txBody>
      </p:sp>
      <p:sp>
        <p:nvSpPr>
          <p:cNvPr id="30" name="TextBox 30" descr="n26 fb Tran Phu"/>
          <p:cNvSpPr txBox="1"/>
          <p:nvPr/>
        </p:nvSpPr>
        <p:spPr>
          <a:xfrm>
            <a:off x="13382529" y="7776994"/>
            <a:ext cx="3088337" cy="422672"/>
          </a:xfrm>
          <a:prstGeom prst="rect">
            <a:avLst/>
          </a:prstGeom>
        </p:spPr>
        <p:txBody>
          <a:bodyPr lIns="0" tIns="0" rIns="0" bIns="0" rtlCol="0" anchor="t">
            <a:spAutoFit/>
          </a:bodyPr>
          <a:lstStyle/>
          <a:p>
            <a:pPr algn="ctr">
              <a:lnSpc>
                <a:spcPts val="3248"/>
              </a:lnSpc>
              <a:spcBef>
                <a:spcPct val="0"/>
              </a:spcBef>
            </a:pPr>
            <a:r>
              <a:rPr lang="en-US" sz="4000" b="1" spc="129" dirty="0" err="1">
                <a:solidFill>
                  <a:srgbClr val="000000"/>
                </a:solidFill>
                <a:latin typeface="Cambria" panose="02040503050406030204" pitchFamily="18" charset="0"/>
                <a:ea typeface="Cambria" panose="02040503050406030204" pitchFamily="18" charset="0"/>
              </a:rPr>
              <a:t>Tần</a:t>
            </a:r>
            <a:r>
              <a:rPr lang="en-US" sz="4000" b="1" spc="129" dirty="0">
                <a:solidFill>
                  <a:srgbClr val="000000"/>
                </a:solidFill>
                <a:latin typeface="Cambria" panose="02040503050406030204" pitchFamily="18" charset="0"/>
                <a:ea typeface="Cambria" panose="02040503050406030204" pitchFamily="18" charset="0"/>
              </a:rPr>
              <a:t> </a:t>
            </a:r>
            <a:r>
              <a:rPr lang="en-US" sz="4000" b="1" spc="129" dirty="0" err="1">
                <a:solidFill>
                  <a:srgbClr val="000000"/>
                </a:solidFill>
                <a:latin typeface="Cambria" panose="02040503050406030204" pitchFamily="18" charset="0"/>
                <a:ea typeface="Cambria" panose="02040503050406030204" pitchFamily="18" charset="0"/>
              </a:rPr>
              <a:t>số</a:t>
            </a:r>
            <a:r>
              <a:rPr lang="en-US" sz="4000" b="1" spc="129" dirty="0">
                <a:solidFill>
                  <a:srgbClr val="000000"/>
                </a:solidFill>
                <a:latin typeface="Cambria" panose="02040503050406030204" pitchFamily="18" charset="0"/>
                <a:ea typeface="Cambria" panose="02040503050406030204" pitchFamily="18" charset="0"/>
              </a:rPr>
              <a:t> f</a:t>
            </a:r>
          </a:p>
        </p:txBody>
      </p:sp>
      <p:sp>
        <p:nvSpPr>
          <p:cNvPr id="31" name="Freeform 31" descr="n26 fb Tran Phu"/>
          <p:cNvSpPr/>
          <p:nvPr/>
        </p:nvSpPr>
        <p:spPr>
          <a:xfrm rot="204962">
            <a:off x="11368314" y="5214518"/>
            <a:ext cx="2196191" cy="611817"/>
          </a:xfrm>
          <a:custGeom>
            <a:avLst/>
            <a:gdLst/>
            <a:ahLst/>
            <a:cxnLst/>
            <a:rect l="l" t="t" r="r" b="b"/>
            <a:pathLst>
              <a:path w="2196191" h="611817">
                <a:moveTo>
                  <a:pt x="0" y="0"/>
                </a:moveTo>
                <a:lnTo>
                  <a:pt x="2196190" y="0"/>
                </a:lnTo>
                <a:lnTo>
                  <a:pt x="2196190" y="611817"/>
                </a:lnTo>
                <a:lnTo>
                  <a:pt x="0" y="611817"/>
                </a:lnTo>
                <a:lnTo>
                  <a:pt x="0" y="0"/>
                </a:lnTo>
                <a:close/>
              </a:path>
            </a:pathLst>
          </a:custGeom>
          <a:blipFill>
            <a:blip r:embed="rId4">
              <a:extLst>
                <a:ext uri="{96DAC541-7B7A-43D3-8B79-37D633B846F1}">
                  <asvg:svgBlip xmlns:asvg="http://schemas.microsoft.com/office/drawing/2016/SVG/main" xmlns="" r:embed="rId5"/>
                </a:ext>
              </a:extLst>
            </a:blip>
            <a:stretch>
              <a:fillRect l="-233085"/>
            </a:stretch>
          </a:blipFill>
        </p:spPr>
        <p:txBody>
          <a:bodyPr/>
          <a:lstStyle/>
          <a:p>
            <a:endParaRPr lang="en-US"/>
          </a:p>
        </p:txBody>
      </p:sp>
      <p:sp>
        <p:nvSpPr>
          <p:cNvPr id="32" name="Freeform 32" descr="n26 fb Tran Phu"/>
          <p:cNvSpPr/>
          <p:nvPr/>
        </p:nvSpPr>
        <p:spPr>
          <a:xfrm rot="1543996">
            <a:off x="10640885" y="7229143"/>
            <a:ext cx="2196191" cy="611817"/>
          </a:xfrm>
          <a:custGeom>
            <a:avLst/>
            <a:gdLst/>
            <a:ahLst/>
            <a:cxnLst/>
            <a:rect l="l" t="t" r="r" b="b"/>
            <a:pathLst>
              <a:path w="2196191" h="611817">
                <a:moveTo>
                  <a:pt x="0" y="0"/>
                </a:moveTo>
                <a:lnTo>
                  <a:pt x="2196190" y="0"/>
                </a:lnTo>
                <a:lnTo>
                  <a:pt x="2196190" y="611817"/>
                </a:lnTo>
                <a:lnTo>
                  <a:pt x="0" y="611817"/>
                </a:lnTo>
                <a:lnTo>
                  <a:pt x="0" y="0"/>
                </a:lnTo>
                <a:close/>
              </a:path>
            </a:pathLst>
          </a:custGeom>
          <a:blipFill>
            <a:blip r:embed="rId4">
              <a:extLst>
                <a:ext uri="{96DAC541-7B7A-43D3-8B79-37D633B846F1}">
                  <asvg:svgBlip xmlns:asvg="http://schemas.microsoft.com/office/drawing/2016/SVG/main" xmlns="" r:embed="rId5"/>
                </a:ext>
              </a:extLst>
            </a:blip>
            <a:stretch>
              <a:fillRect l="-233085"/>
            </a:stretch>
          </a:blipFill>
        </p:spPr>
        <p:txBody>
          <a:bodyPr/>
          <a:lstStyle/>
          <a:p>
            <a:endParaRPr lang="en-US"/>
          </a:p>
        </p:txBody>
      </p:sp>
      <p:sp>
        <p:nvSpPr>
          <p:cNvPr id="33" name="Freeform 33" descr="n26 fb Tran Phu"/>
          <p:cNvSpPr/>
          <p:nvPr/>
        </p:nvSpPr>
        <p:spPr>
          <a:xfrm rot="-8767587">
            <a:off x="5987670" y="3747764"/>
            <a:ext cx="2196191" cy="611817"/>
          </a:xfrm>
          <a:custGeom>
            <a:avLst/>
            <a:gdLst/>
            <a:ahLst/>
            <a:cxnLst/>
            <a:rect l="l" t="t" r="r" b="b"/>
            <a:pathLst>
              <a:path w="2196191" h="611817">
                <a:moveTo>
                  <a:pt x="0" y="0"/>
                </a:moveTo>
                <a:lnTo>
                  <a:pt x="2196191" y="0"/>
                </a:lnTo>
                <a:lnTo>
                  <a:pt x="2196191" y="611817"/>
                </a:lnTo>
                <a:lnTo>
                  <a:pt x="0" y="611817"/>
                </a:lnTo>
                <a:lnTo>
                  <a:pt x="0" y="0"/>
                </a:lnTo>
                <a:close/>
              </a:path>
            </a:pathLst>
          </a:custGeom>
          <a:blipFill>
            <a:blip r:embed="rId4">
              <a:extLst>
                <a:ext uri="{96DAC541-7B7A-43D3-8B79-37D633B846F1}">
                  <asvg:svgBlip xmlns:asvg="http://schemas.microsoft.com/office/drawing/2016/SVG/main" xmlns="" r:embed="rId5"/>
                </a:ext>
              </a:extLst>
            </a:blip>
            <a:stretch>
              <a:fillRect l="-233085"/>
            </a:stretch>
          </a:blipFill>
        </p:spPr>
        <p:txBody>
          <a:bodyPr/>
          <a:lstStyle/>
          <a:p>
            <a:endParaRPr lang="en-US"/>
          </a:p>
        </p:txBody>
      </p:sp>
      <p:sp>
        <p:nvSpPr>
          <p:cNvPr id="34" name="Freeform 34" descr="n26 fb Tran Phu"/>
          <p:cNvSpPr/>
          <p:nvPr/>
        </p:nvSpPr>
        <p:spPr>
          <a:xfrm rot="-10366412">
            <a:off x="4905453" y="5479039"/>
            <a:ext cx="2196191" cy="611817"/>
          </a:xfrm>
          <a:custGeom>
            <a:avLst/>
            <a:gdLst/>
            <a:ahLst/>
            <a:cxnLst/>
            <a:rect l="l" t="t" r="r" b="b"/>
            <a:pathLst>
              <a:path w="2196191" h="611817">
                <a:moveTo>
                  <a:pt x="0" y="0"/>
                </a:moveTo>
                <a:lnTo>
                  <a:pt x="2196191" y="0"/>
                </a:lnTo>
                <a:lnTo>
                  <a:pt x="2196191" y="611817"/>
                </a:lnTo>
                <a:lnTo>
                  <a:pt x="0" y="611817"/>
                </a:lnTo>
                <a:lnTo>
                  <a:pt x="0" y="0"/>
                </a:lnTo>
                <a:close/>
              </a:path>
            </a:pathLst>
          </a:custGeom>
          <a:blipFill>
            <a:blip r:embed="rId4">
              <a:extLst>
                <a:ext uri="{96DAC541-7B7A-43D3-8B79-37D633B846F1}">
                  <asvg:svgBlip xmlns:asvg="http://schemas.microsoft.com/office/drawing/2016/SVG/main" xmlns="" r:embed="rId5"/>
                </a:ext>
              </a:extLst>
            </a:blip>
            <a:stretch>
              <a:fillRect l="-233085"/>
            </a:stretch>
          </a:blipFill>
        </p:spPr>
        <p:txBody>
          <a:bodyPr/>
          <a:lstStyle/>
          <a:p>
            <a:endParaRPr lang="en-US"/>
          </a:p>
        </p:txBody>
      </p:sp>
      <p:sp>
        <p:nvSpPr>
          <p:cNvPr id="35" name="Freeform 35" descr="n26 fb Tran Phu"/>
          <p:cNvSpPr/>
          <p:nvPr/>
        </p:nvSpPr>
        <p:spPr>
          <a:xfrm rot="9139054">
            <a:off x="5955368" y="7229143"/>
            <a:ext cx="2196191" cy="611817"/>
          </a:xfrm>
          <a:custGeom>
            <a:avLst/>
            <a:gdLst/>
            <a:ahLst/>
            <a:cxnLst/>
            <a:rect l="l" t="t" r="r" b="b"/>
            <a:pathLst>
              <a:path w="2196191" h="611817">
                <a:moveTo>
                  <a:pt x="0" y="0"/>
                </a:moveTo>
                <a:lnTo>
                  <a:pt x="2196191" y="0"/>
                </a:lnTo>
                <a:lnTo>
                  <a:pt x="2196191" y="611817"/>
                </a:lnTo>
                <a:lnTo>
                  <a:pt x="0" y="611817"/>
                </a:lnTo>
                <a:lnTo>
                  <a:pt x="0" y="0"/>
                </a:lnTo>
                <a:close/>
              </a:path>
            </a:pathLst>
          </a:custGeom>
          <a:blipFill>
            <a:blip r:embed="rId4">
              <a:extLst>
                <a:ext uri="{96DAC541-7B7A-43D3-8B79-37D633B846F1}">
                  <asvg:svgBlip xmlns:asvg="http://schemas.microsoft.com/office/drawing/2016/SVG/main" xmlns="" r:embed="rId5"/>
                </a:ext>
              </a:extLst>
            </a:blip>
            <a:stretch>
              <a:fillRect l="-233085"/>
            </a:stretch>
          </a:blipFill>
        </p:spPr>
        <p:txBody>
          <a:bodyPr/>
          <a:lstStyle/>
          <a:p>
            <a:endParaRPr lang="en-US"/>
          </a:p>
        </p:txBody>
      </p:sp>
      <p:sp>
        <p:nvSpPr>
          <p:cNvPr id="36" name="Freeform 36" descr="n26 fb Tran Phu"/>
          <p:cNvSpPr/>
          <p:nvPr/>
        </p:nvSpPr>
        <p:spPr>
          <a:xfrm rot="-8261386">
            <a:off x="8707149" y="7244874"/>
            <a:ext cx="1437070" cy="1309040"/>
          </a:xfrm>
          <a:custGeom>
            <a:avLst/>
            <a:gdLst/>
            <a:ahLst/>
            <a:cxnLst/>
            <a:rect l="l" t="t" r="r" b="b"/>
            <a:pathLst>
              <a:path w="1437070" h="1309040">
                <a:moveTo>
                  <a:pt x="0" y="0"/>
                </a:moveTo>
                <a:lnTo>
                  <a:pt x="1437070" y="0"/>
                </a:lnTo>
                <a:lnTo>
                  <a:pt x="1437070" y="1309041"/>
                </a:lnTo>
                <a:lnTo>
                  <a:pt x="0" y="13090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37" name="TextBox 37" descr="n26 fb Tran Phu"/>
              <p:cNvSpPr txBox="1"/>
              <p:nvPr/>
            </p:nvSpPr>
            <p:spPr>
              <a:xfrm>
                <a:off x="868910" y="6277925"/>
                <a:ext cx="4425540" cy="61555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𝒊</m:t>
                      </m:r>
                      <m:r>
                        <m:rPr>
                          <m:nor/>
                        </m:rPr>
                        <a:rPr kumimoji="0" lang="en-US" sz="4000" b="1" i="0" u="none" strike="noStrike" kern="1200" cap="none" spc="0" normalizeH="0" baseline="0" noProof="0">
                          <a:ln>
                            <a:noFill/>
                          </a:ln>
                          <a:solidFill>
                            <a:srgbClr val="FF0000"/>
                          </a:solidFill>
                          <a:effectLst/>
                          <a:uLnTx/>
                          <a:uFillTx/>
                          <a:latin typeface="Cambria Math" panose="02040503050406030204" pitchFamily="18" charset="0"/>
                          <a:cs typeface="+mn-cs"/>
                        </a:rPr>
                        <m:t> = </m:t>
                      </m:r>
                      <m:sSub>
                        <m:sSubPr>
                          <m:ctrlP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ctrlPr>
                        </m:sSubPr>
                        <m:e>
                          <m:r>
                            <m:rPr>
                              <m:nor/>
                            </m:rPr>
                            <a:rPr kumimoji="0" lang="en-US" sz="4000" b="1" i="0" u="none" strike="noStrike" kern="1200" cap="none" spc="0" normalizeH="0" baseline="0" noProof="0">
                              <a:ln>
                                <a:noFill/>
                              </a:ln>
                              <a:solidFill>
                                <a:srgbClr val="FF0000"/>
                              </a:solidFill>
                              <a:effectLst/>
                              <a:uLnTx/>
                              <a:uFillTx/>
                              <a:latin typeface="Cambria Math" panose="02040503050406030204" pitchFamily="18" charset="0"/>
                              <a:cs typeface="+mn-cs"/>
                            </a:rPr>
                            <m:t>I</m:t>
                          </m:r>
                        </m:e>
                        <m:sub>
                          <m:r>
                            <a:rPr kumimoji="0" lang="en-US" sz="4000" b="1" i="0" u="none" strike="noStrike" kern="1200" cap="none" spc="0" normalizeH="0" baseline="0" noProof="0">
                              <a:ln>
                                <a:noFill/>
                              </a:ln>
                              <a:solidFill>
                                <a:srgbClr val="FF0000"/>
                              </a:solidFill>
                              <a:effectLst/>
                              <a:uLnTx/>
                              <a:uFillTx/>
                              <a:latin typeface="Cambria Math" panose="02040503050406030204" pitchFamily="18" charset="0"/>
                              <a:cs typeface="+mn-cs"/>
                            </a:rPr>
                            <m:t>𝟎</m:t>
                          </m:r>
                        </m:sub>
                      </m:sSub>
                      <m:func>
                        <m:funcPr>
                          <m:ctrlP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ctrlPr>
                        </m:funcPr>
                        <m:fName>
                          <m:r>
                            <a:rPr kumimoji="0" lang="en-US" sz="4000" b="1" i="0" u="none" strike="noStrike" kern="1200" cap="none" spc="0" normalizeH="0" baseline="0" noProof="0">
                              <a:ln>
                                <a:noFill/>
                              </a:ln>
                              <a:solidFill>
                                <a:srgbClr val="FF0000"/>
                              </a:solidFill>
                              <a:effectLst/>
                              <a:uLnTx/>
                              <a:uFillTx/>
                              <a:latin typeface="Cambria Math" panose="02040503050406030204" pitchFamily="18" charset="0"/>
                              <a:cs typeface="+mn-cs"/>
                            </a:rPr>
                            <m:t>𝐜𝐨𝐬</m:t>
                          </m:r>
                        </m:fName>
                        <m:e>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m:t>
                          </m:r>
                        </m:e>
                      </m:func>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𝝎</m:t>
                      </m:r>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𝒕</m:t>
                      </m:r>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m:t>
                      </m:r>
                      <m:sSub>
                        <m:sSubPr>
                          <m:ctrlP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𝝋</m:t>
                          </m:r>
                        </m:e>
                        <m:sub>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𝒊</m:t>
                          </m:r>
                        </m:sub>
                      </m:sSub>
                      <m:r>
                        <a:rPr kumimoji="0" lang="en-US" sz="4000" b="1" i="1" u="none" strike="noStrike" kern="1200" cap="none" spc="0" normalizeH="0" baseline="0" noProof="0">
                          <a:ln>
                            <a:noFill/>
                          </a:ln>
                          <a:solidFill>
                            <a:srgbClr val="FF0000"/>
                          </a:solidFill>
                          <a:effectLst/>
                          <a:uLnTx/>
                          <a:uFillTx/>
                          <a:latin typeface="Cambria Math" panose="02040503050406030204" pitchFamily="18" charset="0"/>
                          <a:cs typeface="+mn-cs"/>
                        </a:rPr>
                        <m:t>)</m:t>
                      </m:r>
                    </m:oMath>
                  </m:oMathPara>
                </a14:m>
                <a:endParaRPr kumimoji="0" lang="en-US" sz="4000" b="1" i="0" u="none" strike="noStrike" kern="1200" cap="none" spc="0" normalizeH="0" baseline="0" noProof="0" dirty="0">
                  <a:ln>
                    <a:noFill/>
                  </a:ln>
                  <a:solidFill>
                    <a:srgbClr val="FF0000"/>
                  </a:solidFill>
                  <a:effectLst/>
                  <a:uLnTx/>
                  <a:uFillTx/>
                  <a:latin typeface="Arial"/>
                  <a:cs typeface="+mn-cs"/>
                </a:endParaRPr>
              </a:p>
            </p:txBody>
          </p:sp>
        </mc:Choice>
        <mc:Fallback xmlns="">
          <p:sp>
            <p:nvSpPr>
              <p:cNvPr id="37" name="TextBox 37" descr="n26 fb Tran Phu"/>
              <p:cNvSpPr txBox="1">
                <a:spLocks noRot="1" noChangeAspect="1" noMove="1" noResize="1" noEditPoints="1" noAdjustHandles="1" noChangeArrowheads="1" noChangeShapeType="1" noTextEdit="1"/>
              </p:cNvSpPr>
              <p:nvPr/>
            </p:nvSpPr>
            <p:spPr>
              <a:xfrm>
                <a:off x="868910" y="6277925"/>
                <a:ext cx="4425540" cy="6155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8" descr="n26 fb Tran Phu"/>
              <p:cNvSpPr txBox="1"/>
              <p:nvPr/>
            </p:nvSpPr>
            <p:spPr>
              <a:xfrm>
                <a:off x="2260743" y="9128038"/>
                <a:ext cx="4005500" cy="218008"/>
              </a:xfrm>
              <a:prstGeom prst="rect">
                <a:avLst/>
              </a:prstGeom>
            </p:spPr>
            <p:txBody>
              <a:bodyPr lIns="0" tIns="0" rIns="0" bIns="0" rtlCol="0" anchor="t">
                <a:spAutoFit/>
              </a:bodyPr>
              <a:lstStyle/>
              <a:p>
                <a:pPr marL="171711" lvl="1" algn="l">
                  <a:lnSpc>
                    <a:spcPts val="1670"/>
                  </a:lnSpc>
                </a:pPr>
                <a14:m>
                  <m:oMathPara xmlns:m="http://schemas.openxmlformats.org/officeDocument/2006/math">
                    <m:oMathParaPr>
                      <m:jc m:val="centerGroup"/>
                    </m:oMathParaPr>
                    <m:oMath xmlns:m="http://schemas.openxmlformats.org/officeDocument/2006/math">
                      <m:r>
                        <a:rPr lang="en-US" sz="3200" b="1" i="0" smtClean="0">
                          <a:solidFill>
                            <a:srgbClr val="FF0000"/>
                          </a:solidFill>
                          <a:latin typeface="Cambria Math" panose="02040503050406030204" pitchFamily="18" charset="0"/>
                        </a:rPr>
                        <m:t>𝐓</m:t>
                      </m:r>
                      <m:r>
                        <m:rPr>
                          <m:nor/>
                        </m:rPr>
                        <a:rPr lang="en-US" sz="3200" b="1">
                          <a:solidFill>
                            <a:srgbClr val="FF0000"/>
                          </a:solidFill>
                          <a:latin typeface="Arial" panose="020B0604020202020204" pitchFamily="34" charset="0"/>
                          <a:cs typeface="Arial" panose="020B0604020202020204" pitchFamily="34" charset="0"/>
                        </a:rPr>
                        <m:t> = </m:t>
                      </m:r>
                      <m:f>
                        <m:fPr>
                          <m:ctrlPr>
                            <a:rPr lang="en-US" sz="3200" b="1" i="1">
                              <a:solidFill>
                                <a:srgbClr val="FF0000"/>
                              </a:solidFill>
                              <a:latin typeface="Cambria Math" panose="02040503050406030204" pitchFamily="18" charset="0"/>
                            </a:rPr>
                          </m:ctrlPr>
                        </m:fPr>
                        <m:num>
                          <m:r>
                            <a:rPr lang="en-US" sz="3200" b="1" i="1" smtClean="0">
                              <a:solidFill>
                                <a:srgbClr val="FF0000"/>
                              </a:solidFill>
                              <a:latin typeface="Cambria Math" panose="02040503050406030204" pitchFamily="18" charset="0"/>
                            </a:rPr>
                            <m:t>𝟐</m:t>
                          </m:r>
                          <m:r>
                            <a:rPr lang="en-US" sz="3200" b="1" i="1" smtClean="0">
                              <a:solidFill>
                                <a:srgbClr val="FF0000"/>
                              </a:solidFill>
                              <a:latin typeface="Cambria Math" panose="02040503050406030204" pitchFamily="18" charset="0"/>
                              <a:ea typeface="Cambria Math" panose="02040503050406030204" pitchFamily="18" charset="0"/>
                            </a:rPr>
                            <m:t>𝝅</m:t>
                          </m:r>
                        </m:num>
                        <m:den>
                          <m:r>
                            <a:rPr lang="en-US" sz="3200" b="1" i="1" smtClean="0">
                              <a:solidFill>
                                <a:srgbClr val="FF0000"/>
                              </a:solidFill>
                              <a:latin typeface="Cambria Math" panose="02040503050406030204" pitchFamily="18" charset="0"/>
                              <a:ea typeface="Cambria Math" panose="02040503050406030204" pitchFamily="18" charset="0"/>
                            </a:rPr>
                            <m:t>𝝎</m:t>
                          </m:r>
                        </m:den>
                      </m:f>
                    </m:oMath>
                  </m:oMathPara>
                </a14:m>
                <a:endParaRPr lang="en-US" sz="2800" b="1" spc="66" dirty="0">
                  <a:solidFill>
                    <a:srgbClr val="000000"/>
                  </a:solidFill>
                  <a:latin typeface="Cambria" panose="02040503050406030204" pitchFamily="18" charset="0"/>
                  <a:ea typeface="Cambria" panose="02040503050406030204" pitchFamily="18" charset="0"/>
                </a:endParaRPr>
              </a:p>
            </p:txBody>
          </p:sp>
        </mc:Choice>
        <mc:Fallback xmlns="">
          <p:sp>
            <p:nvSpPr>
              <p:cNvPr id="38" name="TextBox 38" descr="n26 fb Tran Phu"/>
              <p:cNvSpPr txBox="1">
                <a:spLocks noRot="1" noChangeAspect="1" noMove="1" noResize="1" noEditPoints="1" noAdjustHandles="1" noChangeArrowheads="1" noChangeShapeType="1" noTextEdit="1"/>
              </p:cNvSpPr>
              <p:nvPr/>
            </p:nvSpPr>
            <p:spPr>
              <a:xfrm>
                <a:off x="2260743" y="9128038"/>
                <a:ext cx="4005500" cy="218008"/>
              </a:xfrm>
              <a:prstGeom prst="rect">
                <a:avLst/>
              </a:prstGeom>
              <a:blipFill>
                <a:blip r:embed="rId8"/>
                <a:stretch>
                  <a:fillRect t="-250000" b="-130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9" descr="n26 fb Tran Phu"/>
              <p:cNvSpPr txBox="1"/>
              <p:nvPr/>
            </p:nvSpPr>
            <p:spPr>
              <a:xfrm>
                <a:off x="12673276" y="4163848"/>
                <a:ext cx="4005499" cy="218008"/>
              </a:xfrm>
              <a:prstGeom prst="rect">
                <a:avLst/>
              </a:prstGeom>
            </p:spPr>
            <p:txBody>
              <a:bodyPr wrap="square" lIns="0" tIns="0" rIns="0" bIns="0" rtlCol="0" anchor="t">
                <a:spAutoFit/>
              </a:bodyPr>
              <a:lstStyle/>
              <a:p>
                <a:pPr marL="171711" lvl="1" algn="l">
                  <a:lnSpc>
                    <a:spcPts val="1670"/>
                  </a:lnSpc>
                </a:pPr>
                <a14:m>
                  <m:oMathPara xmlns:m="http://schemas.openxmlformats.org/officeDocument/2006/math">
                    <m:oMathParaPr>
                      <m:jc m:val="centerGroup"/>
                    </m:oMathParaPr>
                    <m:oMath xmlns:m="http://schemas.openxmlformats.org/officeDocument/2006/math">
                      <m:r>
                        <a:rPr lang="en-US" sz="3200" b="1" i="0" smtClean="0">
                          <a:solidFill>
                            <a:srgbClr val="FF0000"/>
                          </a:solidFill>
                          <a:latin typeface="Cambria Math" panose="02040503050406030204" pitchFamily="18" charset="0"/>
                        </a:rPr>
                        <m:t>𝐔</m:t>
                      </m:r>
                      <m:r>
                        <m:rPr>
                          <m:nor/>
                        </m:rPr>
                        <a:rPr lang="en-US" sz="3200" b="1" smtClean="0">
                          <a:solidFill>
                            <a:srgbClr val="FF0000"/>
                          </a:solidFill>
                          <a:latin typeface="Cambria Math" panose="02040503050406030204" pitchFamily="18" charset="0"/>
                        </a:rPr>
                        <m:t> </m:t>
                      </m:r>
                      <m:r>
                        <m:rPr>
                          <m:nor/>
                        </m:rPr>
                        <a:rPr lang="en-US" sz="3200" b="1">
                          <a:solidFill>
                            <a:srgbClr val="FF0000"/>
                          </a:solidFill>
                          <a:latin typeface="Arial" panose="020B0604020202020204" pitchFamily="34" charset="0"/>
                          <a:cs typeface="Arial" panose="020B0604020202020204" pitchFamily="34" charset="0"/>
                        </a:rPr>
                        <m:t>= </m:t>
                      </m:r>
                      <m:f>
                        <m:fPr>
                          <m:ctrlPr>
                            <a:rPr lang="en-US" sz="3200" b="1" i="1">
                              <a:solidFill>
                                <a:srgbClr val="FF0000"/>
                              </a:solidFill>
                              <a:latin typeface="Cambria Math" panose="02040503050406030204" pitchFamily="18" charset="0"/>
                            </a:rPr>
                          </m:ctrlPr>
                        </m:fPr>
                        <m:num>
                          <m:sSub>
                            <m:sSubPr>
                              <m:ctrlPr>
                                <a:rPr lang="en-US" sz="3200" b="1" i="1">
                                  <a:solidFill>
                                    <a:srgbClr val="FF0000"/>
                                  </a:solidFill>
                                  <a:latin typeface="Cambria Math" panose="02040503050406030204" pitchFamily="18" charset="0"/>
                                </a:rPr>
                              </m:ctrlPr>
                            </m:sSubPr>
                            <m:e>
                              <m:r>
                                <a:rPr lang="en-US" sz="3200" b="1" i="0" smtClean="0">
                                  <a:solidFill>
                                    <a:srgbClr val="FF0000"/>
                                  </a:solidFill>
                                  <a:latin typeface="Cambria Math" panose="02040503050406030204" pitchFamily="18" charset="0"/>
                                </a:rPr>
                                <m:t>𝐔</m:t>
                              </m:r>
                            </m:e>
                            <m:sub>
                              <m:r>
                                <a:rPr lang="en-US" sz="3200" b="1" i="0">
                                  <a:solidFill>
                                    <a:srgbClr val="FF0000"/>
                                  </a:solidFill>
                                  <a:latin typeface="Cambria Math" panose="02040503050406030204" pitchFamily="18" charset="0"/>
                                </a:rPr>
                                <m:t>𝟎</m:t>
                              </m:r>
                            </m:sub>
                          </m:sSub>
                        </m:num>
                        <m:den>
                          <m:rad>
                            <m:radPr>
                              <m:degHide m:val="on"/>
                              <m:ctrlPr>
                                <a:rPr lang="en-US" sz="3200" b="1" i="1">
                                  <a:solidFill>
                                    <a:srgbClr val="FF0000"/>
                                  </a:solidFill>
                                  <a:latin typeface="Cambria Math" panose="02040503050406030204" pitchFamily="18" charset="0"/>
                                </a:rPr>
                              </m:ctrlPr>
                            </m:radPr>
                            <m:deg/>
                            <m:e>
                              <m:r>
                                <a:rPr lang="en-US" sz="3200" b="1" i="0">
                                  <a:solidFill>
                                    <a:srgbClr val="FF0000"/>
                                  </a:solidFill>
                                  <a:latin typeface="Cambria Math" panose="02040503050406030204" pitchFamily="18" charset="0"/>
                                </a:rPr>
                                <m:t>𝟐</m:t>
                              </m:r>
                            </m:e>
                          </m:rad>
                        </m:den>
                      </m:f>
                    </m:oMath>
                  </m:oMathPara>
                </a14:m>
                <a:endParaRPr lang="en-US" sz="2800" b="1" spc="66" dirty="0">
                  <a:solidFill>
                    <a:srgbClr val="000000"/>
                  </a:solidFill>
                  <a:latin typeface="Cambria" panose="02040503050406030204" pitchFamily="18" charset="0"/>
                  <a:ea typeface="Cambria" panose="02040503050406030204" pitchFamily="18" charset="0"/>
                </a:endParaRPr>
              </a:p>
            </p:txBody>
          </p:sp>
        </mc:Choice>
        <mc:Fallback xmlns="">
          <p:sp>
            <p:nvSpPr>
              <p:cNvPr id="39" name="TextBox 39" descr="n26 fb Tran Phu"/>
              <p:cNvSpPr txBox="1">
                <a:spLocks noRot="1" noChangeAspect="1" noMove="1" noResize="1" noEditPoints="1" noAdjustHandles="1" noChangeArrowheads="1" noChangeShapeType="1" noTextEdit="1"/>
              </p:cNvSpPr>
              <p:nvPr/>
            </p:nvSpPr>
            <p:spPr>
              <a:xfrm>
                <a:off x="12673276" y="4163848"/>
                <a:ext cx="4005499" cy="218008"/>
              </a:xfrm>
              <a:prstGeom prst="rect">
                <a:avLst/>
              </a:prstGeom>
              <a:blipFill>
                <a:blip r:embed="rId9"/>
                <a:stretch>
                  <a:fillRect t="-277778" b="-14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40" descr="n26 fb Tran Phu"/>
              <p:cNvSpPr txBox="1"/>
              <p:nvPr/>
            </p:nvSpPr>
            <p:spPr>
              <a:xfrm>
                <a:off x="13438477" y="6800380"/>
                <a:ext cx="4005500" cy="218008"/>
              </a:xfrm>
              <a:prstGeom prst="rect">
                <a:avLst/>
              </a:prstGeom>
            </p:spPr>
            <p:txBody>
              <a:bodyPr lIns="0" tIns="0" rIns="0" bIns="0" rtlCol="0" anchor="t">
                <a:spAutoFit/>
              </a:bodyPr>
              <a:lstStyle/>
              <a:p>
                <a:pPr marL="171711" lvl="1" algn="l">
                  <a:lnSpc>
                    <a:spcPts val="1670"/>
                  </a:lnSpc>
                </a:pPr>
                <a14:m>
                  <m:oMathPara xmlns:m="http://schemas.openxmlformats.org/officeDocument/2006/math">
                    <m:oMathParaPr>
                      <m:jc m:val="centerGroup"/>
                    </m:oMathParaPr>
                    <m:oMath xmlns:m="http://schemas.openxmlformats.org/officeDocument/2006/math">
                      <m:r>
                        <a:rPr lang="en-US" sz="3600" b="1" i="0" smtClean="0">
                          <a:solidFill>
                            <a:srgbClr val="FF0000"/>
                          </a:solidFill>
                          <a:latin typeface="Cambria Math" panose="02040503050406030204" pitchFamily="18" charset="0"/>
                        </a:rPr>
                        <m:t>𝐈</m:t>
                      </m:r>
                      <m:r>
                        <m:rPr>
                          <m:nor/>
                        </m:rPr>
                        <a:rPr lang="en-US" sz="3600" b="1">
                          <a:solidFill>
                            <a:srgbClr val="FF0000"/>
                          </a:solidFill>
                          <a:latin typeface="Arial" panose="020B0604020202020204" pitchFamily="34" charset="0"/>
                          <a:cs typeface="Arial" panose="020B0604020202020204" pitchFamily="34" charset="0"/>
                        </a:rPr>
                        <m:t> = </m:t>
                      </m:r>
                      <m:f>
                        <m:fPr>
                          <m:ctrlPr>
                            <a:rPr lang="en-US" sz="3600" b="1" i="1">
                              <a:solidFill>
                                <a:srgbClr val="FF0000"/>
                              </a:solidFill>
                              <a:latin typeface="Cambria Math" panose="02040503050406030204" pitchFamily="18" charset="0"/>
                            </a:rPr>
                          </m:ctrlPr>
                        </m:fPr>
                        <m:num>
                          <m:sSub>
                            <m:sSubPr>
                              <m:ctrlPr>
                                <a:rPr lang="en-US" sz="3600" b="1" i="1">
                                  <a:solidFill>
                                    <a:srgbClr val="FF0000"/>
                                  </a:solidFill>
                                  <a:latin typeface="Cambria Math" panose="02040503050406030204" pitchFamily="18" charset="0"/>
                                </a:rPr>
                              </m:ctrlPr>
                            </m:sSubPr>
                            <m:e>
                              <m:r>
                                <a:rPr lang="en-US" sz="3600" b="1" i="0">
                                  <a:solidFill>
                                    <a:srgbClr val="FF0000"/>
                                  </a:solidFill>
                                  <a:latin typeface="Cambria Math" panose="02040503050406030204" pitchFamily="18" charset="0"/>
                                </a:rPr>
                                <m:t>𝐈</m:t>
                              </m:r>
                            </m:e>
                            <m:sub>
                              <m:r>
                                <a:rPr lang="en-US" sz="3600" b="1" i="0">
                                  <a:solidFill>
                                    <a:srgbClr val="FF0000"/>
                                  </a:solidFill>
                                  <a:latin typeface="Cambria Math" panose="02040503050406030204" pitchFamily="18" charset="0"/>
                                </a:rPr>
                                <m:t>𝟎</m:t>
                              </m:r>
                            </m:sub>
                          </m:sSub>
                        </m:num>
                        <m:den>
                          <m:rad>
                            <m:radPr>
                              <m:degHide m:val="on"/>
                              <m:ctrlPr>
                                <a:rPr lang="en-US" sz="3600" b="1" i="1">
                                  <a:solidFill>
                                    <a:srgbClr val="FF0000"/>
                                  </a:solidFill>
                                  <a:latin typeface="Cambria Math" panose="02040503050406030204" pitchFamily="18" charset="0"/>
                                </a:rPr>
                              </m:ctrlPr>
                            </m:radPr>
                            <m:deg/>
                            <m:e>
                              <m:r>
                                <a:rPr lang="en-US" sz="3600" b="1" i="0">
                                  <a:solidFill>
                                    <a:srgbClr val="FF0000"/>
                                  </a:solidFill>
                                  <a:latin typeface="Cambria Math" panose="02040503050406030204" pitchFamily="18" charset="0"/>
                                </a:rPr>
                                <m:t>𝟐</m:t>
                              </m:r>
                            </m:e>
                          </m:rad>
                        </m:den>
                      </m:f>
                    </m:oMath>
                  </m:oMathPara>
                </a14:m>
                <a:endParaRPr lang="en-US" sz="3200" b="1" spc="66" dirty="0">
                  <a:solidFill>
                    <a:srgbClr val="000000"/>
                  </a:solidFill>
                  <a:latin typeface="Cambria" panose="02040503050406030204" pitchFamily="18" charset="0"/>
                  <a:ea typeface="Cambria" panose="02040503050406030204" pitchFamily="18" charset="0"/>
                </a:endParaRPr>
              </a:p>
            </p:txBody>
          </p:sp>
        </mc:Choice>
        <mc:Fallback xmlns="">
          <p:sp>
            <p:nvSpPr>
              <p:cNvPr id="40" name="TextBox 40" descr="n26 fb Tran Phu"/>
              <p:cNvSpPr txBox="1">
                <a:spLocks noRot="1" noChangeAspect="1" noMove="1" noResize="1" noEditPoints="1" noAdjustHandles="1" noChangeArrowheads="1" noChangeShapeType="1" noTextEdit="1"/>
              </p:cNvSpPr>
              <p:nvPr/>
            </p:nvSpPr>
            <p:spPr>
              <a:xfrm>
                <a:off x="13438477" y="6800380"/>
                <a:ext cx="4005500" cy="218008"/>
              </a:xfrm>
              <a:prstGeom prst="rect">
                <a:avLst/>
              </a:prstGeom>
              <a:blipFill>
                <a:blip r:embed="rId10"/>
                <a:stretch>
                  <a:fillRect t="-328571" b="-16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1" descr="n26 fb Tran Phu"/>
              <p:cNvSpPr txBox="1"/>
              <p:nvPr/>
            </p:nvSpPr>
            <p:spPr>
              <a:xfrm>
                <a:off x="13236438" y="9128038"/>
                <a:ext cx="4005500" cy="218008"/>
              </a:xfrm>
              <a:prstGeom prst="rect">
                <a:avLst/>
              </a:prstGeom>
            </p:spPr>
            <p:txBody>
              <a:bodyPr lIns="0" tIns="0" rIns="0" bIns="0" rtlCol="0" anchor="t">
                <a:spAutoFit/>
              </a:bodyPr>
              <a:lstStyle/>
              <a:p>
                <a:pPr marL="171711" lvl="1" algn="l">
                  <a:lnSpc>
                    <a:spcPts val="1670"/>
                  </a:lnSpc>
                </a:pPr>
                <a14:m>
                  <m:oMathPara xmlns:m="http://schemas.openxmlformats.org/officeDocument/2006/math">
                    <m:oMathParaPr>
                      <m:jc m:val="centerGroup"/>
                    </m:oMathParaPr>
                    <m:oMath xmlns:m="http://schemas.openxmlformats.org/officeDocument/2006/math">
                      <m:r>
                        <a:rPr lang="en-US" sz="3200" b="1" i="0" smtClean="0">
                          <a:solidFill>
                            <a:srgbClr val="FF0000"/>
                          </a:solidFill>
                          <a:latin typeface="Cambria Math" panose="02040503050406030204" pitchFamily="18" charset="0"/>
                        </a:rPr>
                        <m:t>𝐟</m:t>
                      </m:r>
                      <m:r>
                        <m:rPr>
                          <m:nor/>
                        </m:rPr>
                        <a:rPr lang="en-US" sz="3200" b="1" smtClean="0">
                          <a:solidFill>
                            <a:srgbClr val="FF0000"/>
                          </a:solidFill>
                          <a:latin typeface="Cambria Math" panose="02040503050406030204" pitchFamily="18" charset="0"/>
                        </a:rPr>
                        <m:t> </m:t>
                      </m:r>
                      <m:r>
                        <m:rPr>
                          <m:nor/>
                        </m:rPr>
                        <a:rPr lang="en-US" sz="3200" b="1">
                          <a:solidFill>
                            <a:srgbClr val="FF0000"/>
                          </a:solidFill>
                          <a:latin typeface="Arial" panose="020B0604020202020204" pitchFamily="34" charset="0"/>
                          <a:cs typeface="Arial" panose="020B0604020202020204" pitchFamily="34" charset="0"/>
                        </a:rPr>
                        <m:t>= </m:t>
                      </m:r>
                      <m:f>
                        <m:fPr>
                          <m:ctrlPr>
                            <a:rPr lang="en-US" sz="3200" b="1" i="1">
                              <a:solidFill>
                                <a:srgbClr val="FF0000"/>
                              </a:solidFill>
                              <a:latin typeface="Cambria Math" panose="02040503050406030204" pitchFamily="18" charset="0"/>
                            </a:rPr>
                          </m:ctrlPr>
                        </m:fPr>
                        <m:num>
                          <m:r>
                            <a:rPr lang="en-US" sz="3200" b="1" i="1" smtClean="0">
                              <a:solidFill>
                                <a:srgbClr val="FF0000"/>
                              </a:solidFill>
                              <a:latin typeface="Cambria Math" panose="02040503050406030204" pitchFamily="18" charset="0"/>
                            </a:rPr>
                            <m:t>𝟏</m:t>
                          </m:r>
                        </m:num>
                        <m:den>
                          <m:r>
                            <a:rPr lang="en-US" sz="3200" b="1" i="0" smtClean="0">
                              <a:solidFill>
                                <a:srgbClr val="FF0000"/>
                              </a:solidFill>
                              <a:latin typeface="Cambria Math" panose="02040503050406030204" pitchFamily="18" charset="0"/>
                            </a:rPr>
                            <m:t>𝐓</m:t>
                          </m:r>
                        </m:den>
                      </m:f>
                      <m:r>
                        <a:rPr lang="en-US" sz="3200" b="1" i="0" smtClean="0">
                          <a:solidFill>
                            <a:srgbClr val="FF0000"/>
                          </a:solidFill>
                          <a:latin typeface="Cambria Math" panose="02040503050406030204" pitchFamily="18" charset="0"/>
                        </a:rPr>
                        <m:t>= </m:t>
                      </m:r>
                      <m:f>
                        <m:fPr>
                          <m:ctrlPr>
                            <a:rPr lang="en-US" sz="3200" b="1" i="1" smtClean="0">
                              <a:solidFill>
                                <a:srgbClr val="FF0000"/>
                              </a:solidFill>
                              <a:latin typeface="Cambria Math" panose="02040503050406030204" pitchFamily="18" charset="0"/>
                            </a:rPr>
                          </m:ctrlPr>
                        </m:fPr>
                        <m:num>
                          <m:r>
                            <a:rPr lang="en-US" sz="3200" b="1" i="1" smtClean="0">
                              <a:solidFill>
                                <a:srgbClr val="FF0000"/>
                              </a:solidFill>
                              <a:latin typeface="Cambria Math" panose="02040503050406030204" pitchFamily="18" charset="0"/>
                              <a:ea typeface="Cambria Math" panose="02040503050406030204" pitchFamily="18" charset="0"/>
                            </a:rPr>
                            <m:t>𝝎</m:t>
                          </m:r>
                        </m:num>
                        <m:den>
                          <m:r>
                            <a:rPr lang="en-US" sz="3200" b="1" i="1" smtClean="0">
                              <a:solidFill>
                                <a:srgbClr val="FF0000"/>
                              </a:solidFill>
                              <a:latin typeface="Cambria Math" panose="02040503050406030204" pitchFamily="18" charset="0"/>
                            </a:rPr>
                            <m:t>𝟐</m:t>
                          </m:r>
                          <m:r>
                            <a:rPr lang="en-US" sz="3200" b="1" i="1" smtClean="0">
                              <a:solidFill>
                                <a:srgbClr val="FF0000"/>
                              </a:solidFill>
                              <a:latin typeface="Cambria Math" panose="02040503050406030204" pitchFamily="18" charset="0"/>
                              <a:ea typeface="Cambria Math" panose="02040503050406030204" pitchFamily="18" charset="0"/>
                            </a:rPr>
                            <m:t>𝝅</m:t>
                          </m:r>
                        </m:den>
                      </m:f>
                    </m:oMath>
                  </m:oMathPara>
                </a14:m>
                <a:endParaRPr lang="en-US" sz="2800" b="1" spc="66" dirty="0">
                  <a:solidFill>
                    <a:srgbClr val="000000"/>
                  </a:solidFill>
                  <a:latin typeface="Cambria" panose="02040503050406030204" pitchFamily="18" charset="0"/>
                  <a:ea typeface="Cambria" panose="02040503050406030204" pitchFamily="18" charset="0"/>
                </a:endParaRPr>
              </a:p>
            </p:txBody>
          </p:sp>
        </mc:Choice>
        <mc:Fallback xmlns="">
          <p:sp>
            <p:nvSpPr>
              <p:cNvPr id="41" name="TextBox 41" descr="n26 fb Tran Phu"/>
              <p:cNvSpPr txBox="1">
                <a:spLocks noRot="1" noChangeAspect="1" noMove="1" noResize="1" noEditPoints="1" noAdjustHandles="1" noChangeArrowheads="1" noChangeShapeType="1" noTextEdit="1"/>
              </p:cNvSpPr>
              <p:nvPr/>
            </p:nvSpPr>
            <p:spPr>
              <a:xfrm>
                <a:off x="13236438" y="9128038"/>
                <a:ext cx="4005500" cy="218008"/>
              </a:xfrm>
              <a:prstGeom prst="rect">
                <a:avLst/>
              </a:prstGeom>
              <a:blipFill>
                <a:blip r:embed="rId11"/>
                <a:stretch>
                  <a:fillRect t="-250000" b="-144444"/>
                </a:stretch>
              </a:blipFill>
            </p:spPr>
            <p:txBody>
              <a:bodyPr/>
              <a:lstStyle/>
              <a:p>
                <a:r>
                  <a:rPr lang="en-US">
                    <a:noFill/>
                  </a:rPr>
                  <a:t> </a:t>
                </a:r>
              </a:p>
            </p:txBody>
          </p:sp>
        </mc:Fallback>
      </mc:AlternateContent>
      <p:sp>
        <p:nvSpPr>
          <p:cNvPr id="42" name="TextBox 8" descr="n26 fb Tran Phu">
            <a:extLst>
              <a:ext uri="{FF2B5EF4-FFF2-40B4-BE49-F238E27FC236}">
                <a16:creationId xmlns:a16="http://schemas.microsoft.com/office/drawing/2014/main" xmlns="" id="{8D1BAD08-FD09-4E0A-8CFD-3939FD770E5A}"/>
              </a:ext>
            </a:extLst>
          </p:cNvPr>
          <p:cNvSpPr txBox="1"/>
          <p:nvPr/>
        </p:nvSpPr>
        <p:spPr>
          <a:xfrm>
            <a:off x="2682872" y="160067"/>
            <a:ext cx="13711652" cy="2031325"/>
          </a:xfrm>
          <a:prstGeom prst="rect">
            <a:avLst/>
          </a:prstGeom>
        </p:spPr>
        <p:txBody>
          <a:bodyPr wrap="square" lIns="0" tIns="0" rIns="0" bIns="0" rtlCol="0" anchor="t">
            <a:spAutoFit/>
          </a:bodyPr>
          <a:lstStyle/>
          <a:p>
            <a:pPr algn="ctr">
              <a:spcBef>
                <a:spcPct val="0"/>
              </a:spcBef>
            </a:pPr>
            <a:r>
              <a:rPr lang="en-US" sz="6600" b="1" dirty="0">
                <a:solidFill>
                  <a:srgbClr val="FF0000"/>
                </a:solidFill>
                <a:latin typeface="Cambria" panose="02040503050406030204" pitchFamily="18" charset="0"/>
                <a:ea typeface="Cambria" panose="02040503050406030204" pitchFamily="18" charset="0"/>
              </a:rPr>
              <a:t>I. ĐẠI LƯỢNG ĐẶC TRƯNG CỦA DÒNG ĐIỆN XOAY CHIỀU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8" name="TextBox 8" descr="n26 fb Tran Phu"/>
          <p:cNvSpPr txBox="1"/>
          <p:nvPr/>
        </p:nvSpPr>
        <p:spPr>
          <a:xfrm>
            <a:off x="2802269" y="661626"/>
            <a:ext cx="13711652" cy="2462213"/>
          </a:xfrm>
          <a:prstGeom prst="rect">
            <a:avLst/>
          </a:prstGeom>
        </p:spPr>
        <p:txBody>
          <a:bodyPr wrap="square" lIns="0" tIns="0" rIns="0" bIns="0" rtlCol="0" anchor="t">
            <a:spAutoFit/>
          </a:bodyPr>
          <a:lstStyle/>
          <a:p>
            <a:pPr algn="ctr">
              <a:spcBef>
                <a:spcPct val="0"/>
              </a:spcBef>
            </a:pPr>
            <a:r>
              <a:rPr lang="en-US" sz="8000" b="1" dirty="0">
                <a:solidFill>
                  <a:srgbClr val="FF0000"/>
                </a:solidFill>
                <a:latin typeface="Cambria" panose="02040503050406030204" pitchFamily="18" charset="0"/>
                <a:ea typeface="Cambria" panose="02040503050406030204" pitchFamily="18" charset="0"/>
              </a:rPr>
              <a:t>I. ĐẠI LƯỢNG ĐẶC TRƯNG CỦA DÒNG ĐIỆN XOAY CHIỀU</a:t>
            </a:r>
          </a:p>
        </p:txBody>
      </p:sp>
      <p:sp>
        <p:nvSpPr>
          <p:cNvPr id="9" name="Freeform 9" descr="n26 fb Tran Phu"/>
          <p:cNvSpPr/>
          <p:nvPr/>
        </p:nvSpPr>
        <p:spPr>
          <a:xfrm>
            <a:off x="8520169" y="-257804"/>
            <a:ext cx="10083238" cy="1393320"/>
          </a:xfrm>
          <a:custGeom>
            <a:avLst/>
            <a:gdLst/>
            <a:ahLst/>
            <a:cxnLst/>
            <a:rect l="l" t="t" r="r" b="b"/>
            <a:pathLst>
              <a:path w="10083238" h="1393320">
                <a:moveTo>
                  <a:pt x="0" y="0"/>
                </a:moveTo>
                <a:lnTo>
                  <a:pt x="10083238" y="0"/>
                </a:lnTo>
                <a:lnTo>
                  <a:pt x="10083238" y="1393320"/>
                </a:lnTo>
                <a:lnTo>
                  <a:pt x="0" y="13933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descr="n26 fb Tran Phu"/>
          <p:cNvSpPr/>
          <p:nvPr/>
        </p:nvSpPr>
        <p:spPr>
          <a:xfrm rot="-10800000">
            <a:off x="-4098675" y="8905418"/>
            <a:ext cx="9279203" cy="2078243"/>
          </a:xfrm>
          <a:custGeom>
            <a:avLst/>
            <a:gdLst/>
            <a:ahLst/>
            <a:cxnLst/>
            <a:rect l="l" t="t" r="r" b="b"/>
            <a:pathLst>
              <a:path w="9279203" h="2078243">
                <a:moveTo>
                  <a:pt x="0" y="0"/>
                </a:moveTo>
                <a:lnTo>
                  <a:pt x="9279203" y="0"/>
                </a:lnTo>
                <a:lnTo>
                  <a:pt x="9279203" y="2078242"/>
                </a:lnTo>
                <a:lnTo>
                  <a:pt x="0" y="2078242"/>
                </a:lnTo>
                <a:lnTo>
                  <a:pt x="0" y="0"/>
                </a:lnTo>
                <a:close/>
              </a:path>
            </a:pathLst>
          </a:custGeom>
          <a:blipFill>
            <a:blip r:embed="rId2">
              <a:extLst>
                <a:ext uri="{96DAC541-7B7A-43D3-8B79-37D633B846F1}">
                  <asvg:svgBlip xmlns:asvg="http://schemas.microsoft.com/office/drawing/2016/SVG/main" xmlns="" r:embed="rId3"/>
                </a:ext>
              </a:extLst>
            </a:blip>
            <a:stretch>
              <a:fillRect l="-62081"/>
            </a:stretch>
          </a:blipFill>
        </p:spPr>
        <p:txBody>
          <a:bodyPr/>
          <a:lstStyle/>
          <a:p>
            <a:endParaRPr lang="en-US"/>
          </a:p>
        </p:txBody>
      </p:sp>
      <p:sp>
        <p:nvSpPr>
          <p:cNvPr id="11" name="Freeform 11" descr="n26 fb Tran Phu"/>
          <p:cNvSpPr/>
          <p:nvPr/>
        </p:nvSpPr>
        <p:spPr>
          <a:xfrm rot="-1568932">
            <a:off x="512282" y="1347657"/>
            <a:ext cx="1443297" cy="2069242"/>
          </a:xfrm>
          <a:custGeom>
            <a:avLst/>
            <a:gdLst/>
            <a:ahLst/>
            <a:cxnLst/>
            <a:rect l="l" t="t" r="r" b="b"/>
            <a:pathLst>
              <a:path w="1443297" h="2069242">
                <a:moveTo>
                  <a:pt x="0" y="0"/>
                </a:moveTo>
                <a:lnTo>
                  <a:pt x="1443297" y="0"/>
                </a:lnTo>
                <a:lnTo>
                  <a:pt x="1443297" y="2069242"/>
                </a:lnTo>
                <a:lnTo>
                  <a:pt x="0" y="20692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descr="n26 fb Tran Phu"/>
          <p:cNvSpPr/>
          <p:nvPr/>
        </p:nvSpPr>
        <p:spPr>
          <a:xfrm>
            <a:off x="15825663" y="8239627"/>
            <a:ext cx="2777744" cy="2742029"/>
          </a:xfrm>
          <a:custGeom>
            <a:avLst/>
            <a:gdLst/>
            <a:ahLst/>
            <a:cxnLst/>
            <a:rect l="l" t="t" r="r" b="b"/>
            <a:pathLst>
              <a:path w="3539744" h="3430333">
                <a:moveTo>
                  <a:pt x="0" y="0"/>
                </a:moveTo>
                <a:lnTo>
                  <a:pt x="3539743" y="0"/>
                </a:lnTo>
                <a:lnTo>
                  <a:pt x="3539743" y="3430333"/>
                </a:lnTo>
                <a:lnTo>
                  <a:pt x="0" y="34303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Freeform 19" descr="n26 fb Tran Phu"/>
          <p:cNvSpPr/>
          <p:nvPr/>
        </p:nvSpPr>
        <p:spPr>
          <a:xfrm rot="240727">
            <a:off x="1842990" y="187549"/>
            <a:ext cx="1162426" cy="1666560"/>
          </a:xfrm>
          <a:custGeom>
            <a:avLst/>
            <a:gdLst/>
            <a:ahLst/>
            <a:cxnLst/>
            <a:rect l="l" t="t" r="r" b="b"/>
            <a:pathLst>
              <a:path w="1162426" h="1666560">
                <a:moveTo>
                  <a:pt x="0" y="0"/>
                </a:moveTo>
                <a:lnTo>
                  <a:pt x="1162426" y="0"/>
                </a:lnTo>
                <a:lnTo>
                  <a:pt x="1162426" y="1666560"/>
                </a:lnTo>
                <a:lnTo>
                  <a:pt x="0" y="16665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0" name="Text Box 9" descr="n26 fb Tran Phu">
            <a:extLst>
              <a:ext uri="{FF2B5EF4-FFF2-40B4-BE49-F238E27FC236}">
                <a16:creationId xmlns:a16="http://schemas.microsoft.com/office/drawing/2014/main" xmlns="" id="{3825B3D2-F675-405D-8ABA-22842B2A2830}"/>
              </a:ext>
            </a:extLst>
          </p:cNvPr>
          <p:cNvSpPr txBox="1">
            <a:spLocks noChangeArrowheads="1"/>
          </p:cNvSpPr>
          <p:nvPr/>
        </p:nvSpPr>
        <p:spPr bwMode="auto">
          <a:xfrm>
            <a:off x="383184" y="3281583"/>
            <a:ext cx="17068800" cy="199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5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alt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alt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1"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altLang="en-US" sz="4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cường</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độ</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biến</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thiên</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hòa</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thời</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gian</a:t>
            </a:r>
            <a:r>
              <a:rPr kumimoji="0" lang="en-US" alt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1" name="Object 10" descr="n26 fb Tran Phu">
                <a:extLst>
                  <a:ext uri="{FF2B5EF4-FFF2-40B4-BE49-F238E27FC236}">
                    <a16:creationId xmlns:a16="http://schemas.microsoft.com/office/drawing/2014/main" xmlns="" id="{3734731A-220A-40ED-B837-61B5D0E3F551}"/>
                  </a:ext>
                </a:extLst>
              </p:cNvPr>
              <p:cNvSpPr txBox="1"/>
              <p:nvPr/>
            </p:nvSpPr>
            <p:spPr bwMode="auto">
              <a:xfrm>
                <a:off x="1246695" y="5810922"/>
                <a:ext cx="5569975" cy="1048068"/>
              </a:xfrm>
              <a:prstGeom prst="rect">
                <a:avLst/>
              </a:prstGeom>
              <a:solidFill>
                <a:schemeClr val="accent1">
                  <a:lumMod val="40000"/>
                  <a:lumOff val="60000"/>
                </a:schemeClr>
              </a:solidFill>
              <a:ln>
                <a:noFill/>
              </a:ln>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4800" b="0" i="1" u="none" strike="noStrike" kern="1200" cap="none" spc="0" normalizeH="0" baseline="0" noProof="0" smtClean="0">
                          <a:ln>
                            <a:noFill/>
                          </a:ln>
                          <a:solidFill>
                            <a:schemeClr val="accent5">
                              <a:lumMod val="50000"/>
                            </a:schemeClr>
                          </a:solidFill>
                          <a:effectLst/>
                          <a:uLnTx/>
                          <a:uFillTx/>
                          <a:latin typeface="Cambria Math" panose="02040503050406030204" pitchFamily="18" charset="0"/>
                          <a:ea typeface="+mn-ea"/>
                          <a:cs typeface="+mn-cs"/>
                        </a:rPr>
                        <m:t>𝑖</m:t>
                      </m:r>
                      <m:r>
                        <m:rPr>
                          <m:nor/>
                        </m:rPr>
                        <a:rPr kumimoji="0" lang="en-US" sz="4800" b="0" i="0"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t> = </m:t>
                      </m:r>
                      <m:sSub>
                        <m:sSubPr>
                          <m:ctrlPr>
                            <a:rPr kumimoji="0" lang="en-US" sz="4800" b="0" i="1"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ctrlPr>
                        </m:sSubPr>
                        <m:e>
                          <m:r>
                            <m:rPr>
                              <m:nor/>
                            </m:rPr>
                            <a:rPr kumimoji="0" lang="en-US" sz="4800" b="0" i="0"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t>I</m:t>
                          </m:r>
                        </m:e>
                        <m:sub>
                          <m:r>
                            <a:rPr kumimoji="0" lang="en-US" sz="4800" b="0" i="0"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t>0</m:t>
                          </m:r>
                        </m:sub>
                      </m:sSub>
                      <m:func>
                        <m:funcPr>
                          <m:ctrlPr>
                            <a:rPr kumimoji="0" lang="en-US" sz="4800" b="0" i="1"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ctrlPr>
                        </m:funcPr>
                        <m:fName>
                          <m:r>
                            <m:rPr>
                              <m:sty m:val="p"/>
                            </m:rPr>
                            <a:rPr kumimoji="0" lang="en-US" sz="4800" b="0" i="0"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t>cos</m:t>
                          </m:r>
                        </m:fName>
                        <m:e>
                          <m:r>
                            <a:rPr kumimoji="0" lang="en-US" sz="4800" b="0" i="1"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t>(</m:t>
                          </m:r>
                        </m:e>
                      </m:func>
                      <m:r>
                        <a:rPr kumimoji="0" lang="en-US" sz="4800" b="0" i="1"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t>𝜔</m:t>
                      </m:r>
                      <m:r>
                        <a:rPr kumimoji="0" lang="en-US" sz="4800" b="0" i="1"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t>𝑡</m:t>
                      </m:r>
                      <m:r>
                        <a:rPr kumimoji="0" lang="en-US" sz="4800" b="0" i="1"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t>+</m:t>
                      </m:r>
                      <m:sSub>
                        <m:sSubPr>
                          <m:ctrlPr>
                            <a:rPr kumimoji="0" lang="en-US" sz="4800" b="0" i="1" u="none" strike="noStrike" kern="1200" cap="none" spc="0" normalizeH="0" baseline="0" noProof="0" smtClean="0">
                              <a:ln>
                                <a:noFill/>
                              </a:ln>
                              <a:solidFill>
                                <a:schemeClr val="accent5">
                                  <a:lumMod val="50000"/>
                                </a:schemeClr>
                              </a:solidFill>
                              <a:effectLst/>
                              <a:uLnTx/>
                              <a:uFillTx/>
                              <a:latin typeface="Cambria Math" panose="02040503050406030204" pitchFamily="18" charset="0"/>
                              <a:ea typeface="+mn-ea"/>
                              <a:cs typeface="+mn-cs"/>
                            </a:rPr>
                          </m:ctrlPr>
                        </m:sSubPr>
                        <m:e>
                          <m:r>
                            <a:rPr kumimoji="0" lang="en-US" sz="4800" b="0" i="1" u="none" strike="noStrike" kern="1200" cap="none" spc="0" normalizeH="0" baseline="0" noProof="0" smtClean="0">
                              <a:ln>
                                <a:noFill/>
                              </a:ln>
                              <a:solidFill>
                                <a:schemeClr val="accent5">
                                  <a:lumMod val="50000"/>
                                </a:schemeClr>
                              </a:solidFill>
                              <a:effectLst/>
                              <a:uLnTx/>
                              <a:uFillTx/>
                              <a:latin typeface="Cambria Math" panose="02040503050406030204" pitchFamily="18" charset="0"/>
                              <a:ea typeface="Cambria Math" panose="02040503050406030204" pitchFamily="18" charset="0"/>
                              <a:cs typeface="+mn-cs"/>
                            </a:rPr>
                            <m:t>𝜑</m:t>
                          </m:r>
                        </m:e>
                        <m:sub>
                          <m:r>
                            <a:rPr kumimoji="0" lang="en-US" sz="4800" b="0" i="1" u="none" strike="noStrike" kern="1200" cap="none" spc="0" normalizeH="0" baseline="0" noProof="0" smtClean="0">
                              <a:ln>
                                <a:noFill/>
                              </a:ln>
                              <a:solidFill>
                                <a:schemeClr val="accent5">
                                  <a:lumMod val="50000"/>
                                </a:schemeClr>
                              </a:solidFill>
                              <a:effectLst/>
                              <a:uLnTx/>
                              <a:uFillTx/>
                              <a:latin typeface="Cambria Math" panose="02040503050406030204" pitchFamily="18" charset="0"/>
                              <a:ea typeface="+mn-ea"/>
                              <a:cs typeface="+mn-cs"/>
                            </a:rPr>
                            <m:t>𝑖</m:t>
                          </m:r>
                        </m:sub>
                      </m:sSub>
                      <m:r>
                        <a:rPr kumimoji="0" lang="en-US" sz="4800" b="0" i="1" u="none" strike="noStrike" kern="1200" cap="none" spc="0" normalizeH="0" baseline="0" noProof="0">
                          <a:ln>
                            <a:noFill/>
                          </a:ln>
                          <a:solidFill>
                            <a:schemeClr val="accent5">
                              <a:lumMod val="50000"/>
                            </a:schemeClr>
                          </a:solidFill>
                          <a:effectLst/>
                          <a:uLnTx/>
                          <a:uFillTx/>
                          <a:latin typeface="Cambria Math" panose="02040503050406030204" pitchFamily="18" charset="0"/>
                          <a:ea typeface="+mn-ea"/>
                          <a:cs typeface="+mn-cs"/>
                        </a:rPr>
                        <m:t>)</m:t>
                      </m:r>
                    </m:oMath>
                  </m:oMathPara>
                </a14:m>
                <a:endParaRPr kumimoji="0" lang="en-US" sz="4800" b="0" i="0" u="none" strike="noStrike" kern="1200" cap="none" spc="0" normalizeH="0" baseline="0" noProof="0" dirty="0">
                  <a:ln>
                    <a:noFill/>
                  </a:ln>
                  <a:solidFill>
                    <a:schemeClr val="accent5">
                      <a:lumMod val="50000"/>
                    </a:schemeClr>
                  </a:solidFill>
                  <a:effectLst/>
                  <a:uLnTx/>
                  <a:uFillTx/>
                  <a:latin typeface="Arial"/>
                  <a:ea typeface="+mn-ea"/>
                  <a:cs typeface="+mn-cs"/>
                </a:endParaRPr>
              </a:p>
            </p:txBody>
          </p:sp>
        </mc:Choice>
        <mc:Fallback xmlns="">
          <p:sp>
            <p:nvSpPr>
              <p:cNvPr id="21" name="Object 10" descr="n26 fb Tran Phu">
                <a:extLst>
                  <a:ext uri="{FF2B5EF4-FFF2-40B4-BE49-F238E27FC236}">
                    <a16:creationId xmlns:a16="http://schemas.microsoft.com/office/drawing/2014/main" id="{3734731A-220A-40ED-B837-61B5D0E3F551}"/>
                  </a:ext>
                </a:extLst>
              </p:cNvPr>
              <p:cNvSpPr txBox="1">
                <a:spLocks noRot="1" noChangeAspect="1" noMove="1" noResize="1" noEditPoints="1" noAdjustHandles="1" noChangeArrowheads="1" noChangeShapeType="1" noTextEdit="1"/>
              </p:cNvSpPr>
              <p:nvPr/>
            </p:nvSpPr>
            <p:spPr bwMode="auto">
              <a:xfrm>
                <a:off x="1246695" y="5810922"/>
                <a:ext cx="5569975" cy="1048068"/>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descr="n26 fb Tran Phu">
                <a:extLst>
                  <a:ext uri="{FF2B5EF4-FFF2-40B4-BE49-F238E27FC236}">
                    <a16:creationId xmlns:a16="http://schemas.microsoft.com/office/drawing/2014/main" xmlns="" id="{CF3804A2-3FA2-430F-8C53-3D39E3043CE9}"/>
                  </a:ext>
                </a:extLst>
              </p:cNvPr>
              <p:cNvSpPr>
                <a:spLocks noChangeArrowheads="1"/>
              </p:cNvSpPr>
              <p:nvPr/>
            </p:nvSpPr>
            <p:spPr bwMode="auto">
              <a:xfrm>
                <a:off x="7543800" y="5143500"/>
                <a:ext cx="11443665" cy="4355616"/>
              </a:xfrm>
              <a:prstGeom prst="rect">
                <a:avLst/>
              </a:prstGeom>
              <a:noFill/>
              <a:ln w="9525" algn="ctr">
                <a:noFill/>
                <a:miter lim="800000"/>
              </a:ln>
            </p:spPr>
            <p:txBody>
              <a:bodyPr wrap="square" lIns="109728" tIns="54864" rIns="109728" bIns="54864">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7655" marR="0" lvl="0" indent="-287655" algn="l" defTabSz="1095375" rtl="0" eaLnBrk="1" fontAlgn="auto" latinLnBrk="0" hangingPunct="1">
                  <a:lnSpc>
                    <a:spcPct val="150000"/>
                  </a:lnSpc>
                  <a:spcBef>
                    <a:spcPts val="800"/>
                  </a:spcBef>
                  <a:spcAft>
                    <a:spcPts val="0"/>
                  </a:spcAft>
                  <a:buClr>
                    <a:srgbClr val="FED5E6"/>
                  </a:buClr>
                  <a:buSzPct val="95000"/>
                  <a:buFontTx/>
                  <a:buBlip>
                    <a:blip r:embed="rId9"/>
                  </a:buBlip>
                  <a:tabLst/>
                  <a:defRPr/>
                </a:pP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i :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cường</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độ</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tức</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thời</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a:t>
                </a:r>
              </a:p>
              <a:p>
                <a:pPr marL="287655" marR="0" lvl="0" indent="-287655" algn="l" defTabSz="1095375" rtl="0" eaLnBrk="1" fontAlgn="auto" latinLnBrk="0" hangingPunct="1">
                  <a:lnSpc>
                    <a:spcPct val="150000"/>
                  </a:lnSpc>
                  <a:spcBef>
                    <a:spcPts val="800"/>
                  </a:spcBef>
                  <a:spcAft>
                    <a:spcPts val="0"/>
                  </a:spcAft>
                  <a:buClr>
                    <a:srgbClr val="FED5E6"/>
                  </a:buClr>
                  <a:buSzPct val="95000"/>
                  <a:buFontTx/>
                  <a:buBlip>
                    <a:blip r:embed="rId9"/>
                  </a:buBlip>
                  <a:tabLst/>
                  <a:defRPr/>
                </a:pP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I</a:t>
                </a:r>
                <a:r>
                  <a:rPr kumimoji="0" lang="en-US" sz="4400" b="0" i="0" u="none" strike="noStrike" kern="1200" cap="none" spc="0" normalizeH="0" baseline="-2500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0 </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cường</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độ</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cực</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đại</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a:t>
                </a:r>
              </a:p>
              <a:p>
                <a:pPr marL="287655" marR="0" lvl="0" indent="-287655" algn="l" defTabSz="1095375" rtl="0" eaLnBrk="1" fontAlgn="auto" latinLnBrk="0" hangingPunct="1">
                  <a:lnSpc>
                    <a:spcPct val="150000"/>
                  </a:lnSpc>
                  <a:spcBef>
                    <a:spcPts val="800"/>
                  </a:spcBef>
                  <a:spcAft>
                    <a:spcPts val="0"/>
                  </a:spcAft>
                  <a:buClr>
                    <a:srgbClr val="FED5E6"/>
                  </a:buClr>
                  <a:buSzPct val="95000"/>
                  <a:buFontTx/>
                  <a:buBlip>
                    <a:blip r:embed="rId9"/>
                  </a:buBlip>
                  <a:tabLst/>
                  <a:defRPr/>
                </a:pPr>
                <a:r>
                  <a:rPr kumimoji="0" lang="el-GR"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ω </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T</a:t>
                </a:r>
                <a:r>
                  <a:rPr kumimoji="0" lang="el-GR"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ần</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s</a:t>
                </a:r>
                <a:r>
                  <a:rPr kumimoji="0" lang="el-GR"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ố</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g</a:t>
                </a:r>
                <a:r>
                  <a:rPr kumimoji="0" lang="el-GR"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óc</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dòng</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(rad/s).</a:t>
                </a:r>
              </a:p>
              <a:p>
                <a:pPr marL="287655" marR="0" lvl="0" indent="-287655" algn="l" defTabSz="1095375" rtl="0" eaLnBrk="1" fontAlgn="auto" latinLnBrk="0" hangingPunct="1">
                  <a:lnSpc>
                    <a:spcPct val="150000"/>
                  </a:lnSpc>
                  <a:spcBef>
                    <a:spcPts val="800"/>
                  </a:spcBef>
                  <a:spcAft>
                    <a:spcPts val="0"/>
                  </a:spcAft>
                  <a:buClr>
                    <a:srgbClr val="FED5E6"/>
                  </a:buClr>
                  <a:buSzPct val="95000"/>
                  <a:buFontTx/>
                  <a:buBlip>
                    <a:blip r:embed="rId9"/>
                  </a:buBlip>
                  <a:tabLst/>
                  <a:defRPr/>
                </a:pPr>
                <a14:m>
                  <m:oMath xmlns:m="http://schemas.openxmlformats.org/officeDocument/2006/math">
                    <m:sSub>
                      <m:sSubPr>
                        <m:ctrlPr>
                          <a:rPr kumimoji="0" lang="en-US" sz="4400" b="0" i="1" u="none" strike="noStrike" kern="1200" cap="none" spc="0" normalizeH="0" baseline="0" noProof="0" smtClean="0">
                            <a:ln>
                              <a:noFill/>
                            </a:ln>
                            <a:solidFill>
                              <a:schemeClr val="accent5">
                                <a:lumMod val="50000"/>
                              </a:schemeClr>
                            </a:solidFill>
                            <a:effectLst/>
                            <a:uLnTx/>
                            <a:uFillTx/>
                            <a:latin typeface="Cambria Math" panose="02040503050406030204" pitchFamily="18" charset="0"/>
                            <a:ea typeface="+mn-ea"/>
                            <a:cs typeface="+mn-cs"/>
                          </a:rPr>
                        </m:ctrlPr>
                      </m:sSubPr>
                      <m:e>
                        <m:r>
                          <a:rPr kumimoji="0" lang="en-US" sz="4400" b="0" i="1" u="none" strike="noStrike" kern="1200" cap="none" spc="0" normalizeH="0" baseline="0" noProof="0" smtClean="0">
                            <a:ln>
                              <a:noFill/>
                            </a:ln>
                            <a:solidFill>
                              <a:schemeClr val="accent5">
                                <a:lumMod val="50000"/>
                              </a:schemeClr>
                            </a:solidFill>
                            <a:effectLst/>
                            <a:uLnTx/>
                            <a:uFillTx/>
                            <a:latin typeface="Cambria Math" panose="02040503050406030204" pitchFamily="18" charset="0"/>
                            <a:ea typeface="Cambria Math" panose="02040503050406030204" pitchFamily="18" charset="0"/>
                            <a:cs typeface="+mn-cs"/>
                          </a:rPr>
                          <m:t>𝜑</m:t>
                        </m:r>
                      </m:e>
                      <m:sub>
                        <m:r>
                          <a:rPr kumimoji="0" lang="en-US" sz="4400" b="0" i="1" u="none" strike="noStrike" kern="1200" cap="none" spc="0" normalizeH="0" baseline="0" noProof="0" smtClean="0">
                            <a:ln>
                              <a:noFill/>
                            </a:ln>
                            <a:solidFill>
                              <a:schemeClr val="accent5">
                                <a:lumMod val="50000"/>
                              </a:schemeClr>
                            </a:solidFill>
                            <a:effectLst/>
                            <a:uLnTx/>
                            <a:uFillTx/>
                            <a:latin typeface="Cambria Math" panose="02040503050406030204" pitchFamily="18" charset="0"/>
                            <a:ea typeface="+mn-ea"/>
                            <a:cs typeface="+mn-cs"/>
                          </a:rPr>
                          <m:t>𝑖</m:t>
                        </m:r>
                      </m:sub>
                    </m:sSub>
                    <m:r>
                      <a:rPr kumimoji="0" lang="en-US" sz="4400" b="0" i="1" u="none" strike="noStrike" kern="1200" cap="none" spc="0" normalizeH="0" baseline="0" noProof="0" smtClean="0">
                        <a:ln>
                          <a:noFill/>
                        </a:ln>
                        <a:solidFill>
                          <a:schemeClr val="accent5">
                            <a:lumMod val="50000"/>
                          </a:schemeClr>
                        </a:solidFill>
                        <a:effectLst/>
                        <a:uLnTx/>
                        <a:uFillTx/>
                        <a:latin typeface="Cambria Math" panose="02040503050406030204" pitchFamily="18" charset="0"/>
                        <a:ea typeface="+mn-ea"/>
                        <a:cs typeface="+mn-cs"/>
                      </a:rPr>
                      <m:t> </m:t>
                    </m:r>
                  </m:oMath>
                </a14:m>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pha</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ban </a:t>
                </a:r>
                <a:r>
                  <a:rPr kumimoji="0" lang="el-GR"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4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 CĐDĐ (rad).</a:t>
                </a:r>
              </a:p>
            </p:txBody>
          </p:sp>
        </mc:Choice>
        <mc:Fallback xmlns="">
          <p:sp>
            <p:nvSpPr>
              <p:cNvPr id="22" name="Rectangle 21" descr="n26 fb Tran Phu">
                <a:extLst>
                  <a:ext uri="{FF2B5EF4-FFF2-40B4-BE49-F238E27FC236}">
                    <a16:creationId xmlns:a16="http://schemas.microsoft.com/office/drawing/2014/main" id="{CF3804A2-3FA2-430F-8C53-3D39E3043CE9}"/>
                  </a:ext>
                </a:extLst>
              </p:cNvPr>
              <p:cNvSpPr>
                <a:spLocks noRot="1" noChangeAspect="1" noMove="1" noResize="1" noEditPoints="1" noAdjustHandles="1" noChangeArrowheads="1" noChangeShapeType="1" noTextEdit="1"/>
              </p:cNvSpPr>
              <p:nvPr/>
            </p:nvSpPr>
            <p:spPr bwMode="auto">
              <a:xfrm>
                <a:off x="7543800" y="5143500"/>
                <a:ext cx="11443665" cy="4355616"/>
              </a:xfrm>
              <a:prstGeom prst="rect">
                <a:avLst/>
              </a:prstGeom>
              <a:blipFill>
                <a:blip r:embed="rId10"/>
                <a:stretch>
                  <a:fillRect b="-5602"/>
                </a:stretch>
              </a:blipFill>
              <a:ln w="9525" algn="ctr">
                <a:noFill/>
                <a:miter lim="800000"/>
              </a:ln>
            </p:spPr>
            <p:txBody>
              <a:bodyPr/>
              <a:lstStyle/>
              <a:p>
                <a:r>
                  <a:rPr lang="en-US">
                    <a:noFill/>
                  </a:rPr>
                  <a:t> </a:t>
                </a:r>
              </a:p>
            </p:txBody>
          </p:sp>
        </mc:Fallback>
      </mc:AlternateContent>
      <p:pic>
        <p:nvPicPr>
          <p:cNvPr id="23" name="Picture 22" descr="n26 fb Tran Phu">
            <a:extLst>
              <a:ext uri="{FF2B5EF4-FFF2-40B4-BE49-F238E27FC236}">
                <a16:creationId xmlns:a16="http://schemas.microsoft.com/office/drawing/2014/main" xmlns="" id="{C9BD20B0-2E71-493D-9C23-A583FAB6DB88}"/>
              </a:ext>
            </a:extLst>
          </p:cNvPr>
          <p:cNvPicPr>
            <a:picLocks noChangeAspect="1"/>
          </p:cNvPicPr>
          <p:nvPr/>
        </p:nvPicPr>
        <p:blipFill rotWithShape="1">
          <a:blip r:embed="rId11"/>
          <a:srcRect l="6527" t="10676" r="8255"/>
          <a:stretch/>
        </p:blipFill>
        <p:spPr>
          <a:xfrm>
            <a:off x="1246695" y="7005465"/>
            <a:ext cx="5569975" cy="30258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3" name="Freeform 3" descr="n26 fb Tran Phu"/>
          <p:cNvSpPr/>
          <p:nvPr/>
        </p:nvSpPr>
        <p:spPr>
          <a:xfrm flipH="1">
            <a:off x="-1972581" y="-143918"/>
            <a:ext cx="13032502" cy="1800855"/>
          </a:xfrm>
          <a:custGeom>
            <a:avLst/>
            <a:gdLst/>
            <a:ahLst/>
            <a:cxnLst/>
            <a:rect l="l" t="t" r="r" b="b"/>
            <a:pathLst>
              <a:path w="13032502" h="1800855">
                <a:moveTo>
                  <a:pt x="13032501" y="0"/>
                </a:moveTo>
                <a:lnTo>
                  <a:pt x="0" y="0"/>
                </a:lnTo>
                <a:lnTo>
                  <a:pt x="0" y="1800855"/>
                </a:lnTo>
                <a:lnTo>
                  <a:pt x="13032501" y="1800855"/>
                </a:lnTo>
                <a:lnTo>
                  <a:pt x="13032501"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7" name="TextBox 8" descr="n26 fb Tran Phu">
            <a:extLst>
              <a:ext uri="{FF2B5EF4-FFF2-40B4-BE49-F238E27FC236}">
                <a16:creationId xmlns:a16="http://schemas.microsoft.com/office/drawing/2014/main" xmlns="" id="{0D100602-CD08-4EE5-8602-A8442FB4ACEC}"/>
              </a:ext>
            </a:extLst>
          </p:cNvPr>
          <p:cNvSpPr txBox="1"/>
          <p:nvPr/>
        </p:nvSpPr>
        <p:spPr>
          <a:xfrm>
            <a:off x="2667000" y="278225"/>
            <a:ext cx="13711652" cy="2462213"/>
          </a:xfrm>
          <a:prstGeom prst="rect">
            <a:avLst/>
          </a:prstGeom>
        </p:spPr>
        <p:txBody>
          <a:bodyPr wrap="square" lIns="0" tIns="0" rIns="0" bIns="0" rtlCol="0" anchor="t">
            <a:spAutoFit/>
          </a:bodyPr>
          <a:lstStyle/>
          <a:p>
            <a:pPr algn="ctr">
              <a:spcBef>
                <a:spcPct val="0"/>
              </a:spcBef>
            </a:pPr>
            <a:r>
              <a:rPr lang="en-US" sz="8000" b="1" dirty="0">
                <a:solidFill>
                  <a:srgbClr val="FF0000"/>
                </a:solidFill>
                <a:latin typeface="Cambria" panose="02040503050406030204" pitchFamily="18" charset="0"/>
                <a:ea typeface="Cambria" panose="02040503050406030204" pitchFamily="18" charset="0"/>
              </a:rPr>
              <a:t>I. ĐẠI LƯỢNG ĐẶC TRƯNG CỦA DÒNG ĐIỆN XOAY CHIỀU</a:t>
            </a:r>
          </a:p>
        </p:txBody>
      </p:sp>
      <p:sp>
        <p:nvSpPr>
          <p:cNvPr id="28" name="Text Box 9" descr="n26 fb Tran Phu">
            <a:extLst>
              <a:ext uri="{FF2B5EF4-FFF2-40B4-BE49-F238E27FC236}">
                <a16:creationId xmlns:a16="http://schemas.microsoft.com/office/drawing/2014/main" xmlns="" id="{B7124BB2-1C51-4601-BC29-A08191526779}"/>
              </a:ext>
            </a:extLst>
          </p:cNvPr>
          <p:cNvSpPr txBox="1">
            <a:spLocks noChangeArrowheads="1"/>
          </p:cNvSpPr>
          <p:nvPr/>
        </p:nvSpPr>
        <p:spPr bwMode="auto">
          <a:xfrm>
            <a:off x="-513960" y="3200681"/>
            <a:ext cx="10908080" cy="106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50000"/>
              </a:lnSpc>
              <a:spcBef>
                <a:spcPct val="50000"/>
              </a:spcBef>
              <a:spcAft>
                <a:spcPts val="0"/>
              </a:spcAft>
              <a:buClrTx/>
              <a:buSzTx/>
              <a:buFontTx/>
              <a:buNone/>
              <a:tabLst/>
              <a:defRPr/>
            </a:pPr>
            <a:r>
              <a:rPr kumimoji="0" lang="en-US" alt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Biểu</a:t>
            </a:r>
            <a:r>
              <a:rPr kumimoji="0" lang="en-US" alt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alt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alt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alt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áp</a:t>
            </a:r>
            <a:r>
              <a:rPr kumimoji="0" lang="en-US" alt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xoay</a:t>
            </a:r>
            <a:r>
              <a:rPr kumimoji="0" lang="en-US" alt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alt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9" name="Object 10" descr="n26 fb Tran Phu">
                <a:extLst>
                  <a:ext uri="{FF2B5EF4-FFF2-40B4-BE49-F238E27FC236}">
                    <a16:creationId xmlns:a16="http://schemas.microsoft.com/office/drawing/2014/main" xmlns="" id="{E952448E-2DE5-4D46-96DC-41638FAFBBC1}"/>
                  </a:ext>
                </a:extLst>
              </p:cNvPr>
              <p:cNvSpPr txBox="1"/>
              <p:nvPr/>
            </p:nvSpPr>
            <p:spPr bwMode="auto">
              <a:xfrm>
                <a:off x="1516065" y="4901206"/>
                <a:ext cx="6055209" cy="1048068"/>
              </a:xfrm>
              <a:prstGeom prst="rect">
                <a:avLst/>
              </a:prstGeom>
              <a:solidFill>
                <a:schemeClr val="accent1">
                  <a:lumMod val="40000"/>
                  <a:lumOff val="60000"/>
                </a:schemeClr>
              </a:solidFill>
              <a:ln>
                <a:noFill/>
              </a:ln>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4800" b="0" i="1" u="none" strike="noStrike" kern="1200" cap="none" spc="0" normalizeH="0" baseline="0" noProof="0" smtClean="0">
                          <a:ln>
                            <a:noFill/>
                          </a:ln>
                          <a:solidFill>
                            <a:srgbClr val="043F6D"/>
                          </a:solidFill>
                          <a:effectLst/>
                          <a:uLnTx/>
                          <a:uFillTx/>
                          <a:latin typeface="Cambria Math" panose="02040503050406030204" pitchFamily="18" charset="0"/>
                          <a:ea typeface="+mn-ea"/>
                          <a:cs typeface="+mn-cs"/>
                        </a:rPr>
                        <m:t>𝑢</m:t>
                      </m:r>
                      <m:r>
                        <m:rPr>
                          <m:nor/>
                        </m:rPr>
                        <a:rPr kumimoji="0" lang="en-US" sz="4800" b="0" i="0" u="none" strike="noStrike" kern="1200" cap="none" spc="0" normalizeH="0" baseline="0" noProof="0">
                          <a:ln>
                            <a:noFill/>
                          </a:ln>
                          <a:solidFill>
                            <a:srgbClr val="043F6D"/>
                          </a:solidFill>
                          <a:effectLst/>
                          <a:uLnTx/>
                          <a:uFillTx/>
                          <a:latin typeface="Cambria Math" panose="02040503050406030204" pitchFamily="18" charset="0"/>
                          <a:ea typeface="+mn-ea"/>
                          <a:cs typeface="+mn-cs"/>
                        </a:rPr>
                        <m:t> = </m:t>
                      </m:r>
                      <m:sSub>
                        <m:sSubPr>
                          <m:ctrlPr>
                            <a:rPr kumimoji="0" lang="en-US" sz="4800" b="0" i="1" u="none" strike="noStrike" kern="1200" cap="none" spc="0" normalizeH="0" baseline="0" noProof="0">
                              <a:ln>
                                <a:noFill/>
                              </a:ln>
                              <a:solidFill>
                                <a:srgbClr val="043F6D"/>
                              </a:solidFill>
                              <a:effectLst/>
                              <a:uLnTx/>
                              <a:uFillTx/>
                              <a:latin typeface="Cambria Math" panose="02040503050406030204" pitchFamily="18" charset="0"/>
                              <a:ea typeface="+mn-ea"/>
                              <a:cs typeface="+mn-cs"/>
                            </a:rPr>
                          </m:ctrlPr>
                        </m:sSubPr>
                        <m:e>
                          <m:r>
                            <m:rPr>
                              <m:nor/>
                            </m:rPr>
                            <a:rPr kumimoji="0" lang="en-US" sz="4800" b="0" i="0" u="none" strike="noStrike" kern="1200" cap="none" spc="0" normalizeH="0" baseline="0" noProof="0" smtClean="0">
                              <a:ln>
                                <a:noFill/>
                              </a:ln>
                              <a:solidFill>
                                <a:srgbClr val="043F6D"/>
                              </a:solidFill>
                              <a:effectLst/>
                              <a:uLnTx/>
                              <a:uFillTx/>
                              <a:latin typeface="Cambria Math" panose="02040503050406030204" pitchFamily="18" charset="0"/>
                              <a:ea typeface="+mn-ea"/>
                              <a:cs typeface="+mn-cs"/>
                            </a:rPr>
                            <m:t>U</m:t>
                          </m:r>
                        </m:e>
                        <m:sub>
                          <m:r>
                            <a:rPr kumimoji="0" lang="en-US" sz="4800" b="0" i="0" u="none" strike="noStrike" kern="1200" cap="none" spc="0" normalizeH="0" baseline="0" noProof="0">
                              <a:ln>
                                <a:noFill/>
                              </a:ln>
                              <a:solidFill>
                                <a:srgbClr val="043F6D"/>
                              </a:solidFill>
                              <a:effectLst/>
                              <a:uLnTx/>
                              <a:uFillTx/>
                              <a:latin typeface="Cambria Math" panose="02040503050406030204" pitchFamily="18" charset="0"/>
                              <a:ea typeface="+mn-ea"/>
                              <a:cs typeface="+mn-cs"/>
                            </a:rPr>
                            <m:t>0</m:t>
                          </m:r>
                        </m:sub>
                      </m:sSub>
                      <m:func>
                        <m:funcPr>
                          <m:ctrlPr>
                            <a:rPr kumimoji="0" lang="en-US" sz="4800" b="0" i="1" u="none" strike="noStrike" kern="1200" cap="none" spc="0" normalizeH="0" baseline="0" noProof="0">
                              <a:ln>
                                <a:noFill/>
                              </a:ln>
                              <a:solidFill>
                                <a:srgbClr val="043F6D"/>
                              </a:solidFill>
                              <a:effectLst/>
                              <a:uLnTx/>
                              <a:uFillTx/>
                              <a:latin typeface="Cambria Math" panose="02040503050406030204" pitchFamily="18" charset="0"/>
                              <a:ea typeface="+mn-ea"/>
                              <a:cs typeface="+mn-cs"/>
                            </a:rPr>
                          </m:ctrlPr>
                        </m:funcPr>
                        <m:fName>
                          <m:r>
                            <m:rPr>
                              <m:sty m:val="p"/>
                            </m:rPr>
                            <a:rPr kumimoji="0" lang="en-US" sz="4800" b="0" i="0" u="none" strike="noStrike" kern="1200" cap="none" spc="0" normalizeH="0" baseline="0" noProof="0">
                              <a:ln>
                                <a:noFill/>
                              </a:ln>
                              <a:solidFill>
                                <a:srgbClr val="043F6D"/>
                              </a:solidFill>
                              <a:effectLst/>
                              <a:uLnTx/>
                              <a:uFillTx/>
                              <a:latin typeface="Cambria Math" panose="02040503050406030204" pitchFamily="18" charset="0"/>
                              <a:ea typeface="+mn-ea"/>
                              <a:cs typeface="+mn-cs"/>
                            </a:rPr>
                            <m:t>cos</m:t>
                          </m:r>
                        </m:fName>
                        <m:e>
                          <m:r>
                            <a:rPr kumimoji="0" lang="en-US" sz="4800" b="0" i="1" u="none" strike="noStrike" kern="1200" cap="none" spc="0" normalizeH="0" baseline="0" noProof="0">
                              <a:ln>
                                <a:noFill/>
                              </a:ln>
                              <a:solidFill>
                                <a:srgbClr val="043F6D"/>
                              </a:solidFill>
                              <a:effectLst/>
                              <a:uLnTx/>
                              <a:uFillTx/>
                              <a:latin typeface="Cambria Math" panose="02040503050406030204" pitchFamily="18" charset="0"/>
                              <a:ea typeface="+mn-ea"/>
                              <a:cs typeface="+mn-cs"/>
                            </a:rPr>
                            <m:t>(</m:t>
                          </m:r>
                        </m:e>
                      </m:func>
                      <m:r>
                        <a:rPr kumimoji="0" lang="en-US" sz="4800" b="0" i="1" u="none" strike="noStrike" kern="1200" cap="none" spc="0" normalizeH="0" baseline="0" noProof="0">
                          <a:ln>
                            <a:noFill/>
                          </a:ln>
                          <a:solidFill>
                            <a:srgbClr val="043F6D"/>
                          </a:solidFill>
                          <a:effectLst/>
                          <a:uLnTx/>
                          <a:uFillTx/>
                          <a:latin typeface="Cambria Math" panose="02040503050406030204" pitchFamily="18" charset="0"/>
                          <a:ea typeface="+mn-ea"/>
                          <a:cs typeface="+mn-cs"/>
                        </a:rPr>
                        <m:t>𝜔</m:t>
                      </m:r>
                      <m:r>
                        <a:rPr kumimoji="0" lang="en-US" sz="4800" b="0" i="1" u="none" strike="noStrike" kern="1200" cap="none" spc="0" normalizeH="0" baseline="0" noProof="0">
                          <a:ln>
                            <a:noFill/>
                          </a:ln>
                          <a:solidFill>
                            <a:srgbClr val="043F6D"/>
                          </a:solidFill>
                          <a:effectLst/>
                          <a:uLnTx/>
                          <a:uFillTx/>
                          <a:latin typeface="Cambria Math" panose="02040503050406030204" pitchFamily="18" charset="0"/>
                          <a:ea typeface="+mn-ea"/>
                          <a:cs typeface="+mn-cs"/>
                        </a:rPr>
                        <m:t>𝑡</m:t>
                      </m:r>
                      <m:r>
                        <a:rPr kumimoji="0" lang="en-US" sz="4800" b="0" i="1" u="none" strike="noStrike" kern="1200" cap="none" spc="0" normalizeH="0" baseline="0" noProof="0">
                          <a:ln>
                            <a:noFill/>
                          </a:ln>
                          <a:solidFill>
                            <a:srgbClr val="043F6D"/>
                          </a:solidFill>
                          <a:effectLst/>
                          <a:uLnTx/>
                          <a:uFillTx/>
                          <a:latin typeface="Cambria Math" panose="02040503050406030204" pitchFamily="18" charset="0"/>
                          <a:ea typeface="+mn-ea"/>
                          <a:cs typeface="+mn-cs"/>
                        </a:rPr>
                        <m:t>+</m:t>
                      </m:r>
                      <m:sSub>
                        <m:sSubPr>
                          <m:ctrlPr>
                            <a:rPr kumimoji="0" lang="en-US" sz="4800" b="0" i="1" u="none" strike="noStrike" kern="1200" cap="none" spc="0" normalizeH="0" baseline="0" noProof="0" smtClean="0">
                              <a:ln>
                                <a:noFill/>
                              </a:ln>
                              <a:solidFill>
                                <a:srgbClr val="043F6D"/>
                              </a:solidFill>
                              <a:effectLst/>
                              <a:uLnTx/>
                              <a:uFillTx/>
                              <a:latin typeface="Cambria Math" panose="02040503050406030204" pitchFamily="18" charset="0"/>
                              <a:ea typeface="+mn-ea"/>
                              <a:cs typeface="+mn-cs"/>
                            </a:rPr>
                          </m:ctrlPr>
                        </m:sSubPr>
                        <m:e>
                          <m:r>
                            <a:rPr kumimoji="0" lang="en-US" sz="4800" b="0" i="1" u="none" strike="noStrike" kern="1200" cap="none" spc="0" normalizeH="0" baseline="0" noProof="0" smtClean="0">
                              <a:ln>
                                <a:noFill/>
                              </a:ln>
                              <a:solidFill>
                                <a:srgbClr val="043F6D"/>
                              </a:solidFill>
                              <a:effectLst/>
                              <a:uLnTx/>
                              <a:uFillTx/>
                              <a:latin typeface="Cambria Math" panose="02040503050406030204" pitchFamily="18" charset="0"/>
                              <a:ea typeface="Cambria Math" panose="02040503050406030204" pitchFamily="18" charset="0"/>
                              <a:cs typeface="+mn-cs"/>
                            </a:rPr>
                            <m:t>𝜑</m:t>
                          </m:r>
                        </m:e>
                        <m:sub>
                          <m:r>
                            <a:rPr kumimoji="0" lang="en-US" sz="4800" b="0" i="1" u="none" strike="noStrike" kern="1200" cap="none" spc="0" normalizeH="0" baseline="0" noProof="0" smtClean="0">
                              <a:ln>
                                <a:noFill/>
                              </a:ln>
                              <a:solidFill>
                                <a:srgbClr val="043F6D"/>
                              </a:solidFill>
                              <a:effectLst/>
                              <a:uLnTx/>
                              <a:uFillTx/>
                              <a:latin typeface="Cambria Math" panose="02040503050406030204" pitchFamily="18" charset="0"/>
                              <a:ea typeface="+mn-ea"/>
                              <a:cs typeface="+mn-cs"/>
                            </a:rPr>
                            <m:t>𝑢</m:t>
                          </m:r>
                        </m:sub>
                      </m:sSub>
                      <m:r>
                        <a:rPr kumimoji="0" lang="en-US" sz="4800" b="0" i="1" u="none" strike="noStrike" kern="1200" cap="none" spc="0" normalizeH="0" baseline="0" noProof="0">
                          <a:ln>
                            <a:noFill/>
                          </a:ln>
                          <a:solidFill>
                            <a:srgbClr val="043F6D"/>
                          </a:solidFill>
                          <a:effectLst/>
                          <a:uLnTx/>
                          <a:uFillTx/>
                          <a:latin typeface="Cambria Math" panose="02040503050406030204" pitchFamily="18" charset="0"/>
                          <a:ea typeface="+mn-ea"/>
                          <a:cs typeface="+mn-cs"/>
                        </a:rPr>
                        <m:t>)</m:t>
                      </m:r>
                    </m:oMath>
                  </m:oMathPara>
                </a14:m>
                <a:endParaRPr kumimoji="0" lang="en-US" sz="4800" b="0" i="0" u="none" strike="noStrike" kern="1200" cap="none" spc="0" normalizeH="0" baseline="0" noProof="0" dirty="0">
                  <a:ln>
                    <a:noFill/>
                  </a:ln>
                  <a:solidFill>
                    <a:srgbClr val="043F6D"/>
                  </a:solidFill>
                  <a:effectLst/>
                  <a:uLnTx/>
                  <a:uFillTx/>
                  <a:latin typeface="Arial"/>
                  <a:ea typeface="+mn-ea"/>
                  <a:cs typeface="+mn-cs"/>
                </a:endParaRPr>
              </a:p>
            </p:txBody>
          </p:sp>
        </mc:Choice>
        <mc:Fallback xmlns="">
          <p:sp>
            <p:nvSpPr>
              <p:cNvPr id="29" name="Object 10" descr="n26 fb Tran Phu">
                <a:extLst>
                  <a:ext uri="{FF2B5EF4-FFF2-40B4-BE49-F238E27FC236}">
                    <a16:creationId xmlns:a16="http://schemas.microsoft.com/office/drawing/2014/main" id="{E952448E-2DE5-4D46-96DC-41638FAFBBC1}"/>
                  </a:ext>
                </a:extLst>
              </p:cNvPr>
              <p:cNvSpPr txBox="1">
                <a:spLocks noRot="1" noChangeAspect="1" noMove="1" noResize="1" noEditPoints="1" noAdjustHandles="1" noChangeArrowheads="1" noChangeShapeType="1" noTextEdit="1"/>
              </p:cNvSpPr>
              <p:nvPr/>
            </p:nvSpPr>
            <p:spPr bwMode="auto">
              <a:xfrm>
                <a:off x="1516065" y="4901206"/>
                <a:ext cx="6055209" cy="1048068"/>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descr="n26 fb Tran Phu">
                <a:extLst>
                  <a:ext uri="{FF2B5EF4-FFF2-40B4-BE49-F238E27FC236}">
                    <a16:creationId xmlns:a16="http://schemas.microsoft.com/office/drawing/2014/main" xmlns="" id="{E680F30F-02BE-4CB3-BBD1-E5E4CEC354D3}"/>
                  </a:ext>
                </a:extLst>
              </p:cNvPr>
              <p:cNvSpPr>
                <a:spLocks noChangeArrowheads="1"/>
              </p:cNvSpPr>
              <p:nvPr/>
            </p:nvSpPr>
            <p:spPr bwMode="auto">
              <a:xfrm>
                <a:off x="8458200" y="5143500"/>
                <a:ext cx="10908081" cy="3502947"/>
              </a:xfrm>
              <a:prstGeom prst="rect">
                <a:avLst/>
              </a:prstGeom>
              <a:noFill/>
              <a:ln w="9525" algn="ctr">
                <a:noFill/>
                <a:miter lim="800000"/>
              </a:ln>
            </p:spPr>
            <p:txBody>
              <a:bodyPr wrap="square" lIns="109728" tIns="54864" rIns="109728" bIns="54864">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7655" marR="0" lvl="0" indent="-287655" algn="l" defTabSz="1095375" rtl="0" eaLnBrk="1" fontAlgn="auto" latinLnBrk="0" hangingPunct="1">
                  <a:lnSpc>
                    <a:spcPct val="150000"/>
                  </a:lnSpc>
                  <a:spcBef>
                    <a:spcPts val="800"/>
                  </a:spcBef>
                  <a:spcAft>
                    <a:spcPts val="0"/>
                  </a:spcAft>
                  <a:buClr>
                    <a:srgbClr val="FED5E6"/>
                  </a:buClr>
                  <a:buSzPct val="95000"/>
                  <a:buFontTx/>
                  <a:buBlip>
                    <a:blip r:embed="rId5"/>
                  </a:buBlip>
                  <a:tabLst/>
                  <a:defRPr/>
                </a:pP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u :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áp</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tức</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thời</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(V).</a:t>
                </a:r>
              </a:p>
              <a:p>
                <a:pPr marL="287655" marR="0" lvl="0" indent="-287655" algn="l" defTabSz="1095375" rtl="0" eaLnBrk="1" fontAlgn="auto" latinLnBrk="0" hangingPunct="1">
                  <a:lnSpc>
                    <a:spcPct val="150000"/>
                  </a:lnSpc>
                  <a:spcBef>
                    <a:spcPts val="800"/>
                  </a:spcBef>
                  <a:spcAft>
                    <a:spcPts val="0"/>
                  </a:spcAft>
                  <a:buClr>
                    <a:srgbClr val="FED5E6"/>
                  </a:buClr>
                  <a:buSzPct val="95000"/>
                  <a:buFontTx/>
                  <a:buBlip>
                    <a:blip r:embed="rId5"/>
                  </a:buBlip>
                  <a:tabLst/>
                  <a:defRPr/>
                </a:pP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U</a:t>
                </a:r>
                <a:r>
                  <a:rPr kumimoji="0" lang="en-US" sz="4800" b="0" i="0" u="none" strike="noStrike" kern="1200" cap="none" spc="0" normalizeH="0" baseline="-2500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0 </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áp</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cực</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đại</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(V).</a:t>
                </a:r>
              </a:p>
              <a:p>
                <a:pPr marL="287655" marR="0" lvl="0" indent="-287655" algn="l" defTabSz="1095375" rtl="0" eaLnBrk="1" fontAlgn="auto" latinLnBrk="0" hangingPunct="1">
                  <a:lnSpc>
                    <a:spcPct val="150000"/>
                  </a:lnSpc>
                  <a:spcBef>
                    <a:spcPts val="800"/>
                  </a:spcBef>
                  <a:spcAft>
                    <a:spcPts val="0"/>
                  </a:spcAft>
                  <a:buClr>
                    <a:srgbClr val="FED5E6"/>
                  </a:buClr>
                  <a:buSzPct val="95000"/>
                  <a:buFontTx/>
                  <a:buBlip>
                    <a:blip r:embed="rId5"/>
                  </a:buBlip>
                  <a:tabLst/>
                  <a:defRPr/>
                </a:pPr>
                <a14:m>
                  <m:oMath xmlns:m="http://schemas.openxmlformats.org/officeDocument/2006/math">
                    <m:sSub>
                      <m:sSubPr>
                        <m:ctrlPr>
                          <a:rPr kumimoji="0" lang="en-US" sz="4800" b="0" i="1" u="none" strike="noStrike" kern="1200" cap="none" spc="0" normalizeH="0" baseline="0" noProof="0" smtClean="0">
                            <a:ln>
                              <a:noFill/>
                            </a:ln>
                            <a:solidFill>
                              <a:srgbClr val="043F6D"/>
                            </a:solidFill>
                            <a:effectLst/>
                            <a:uLnTx/>
                            <a:uFillTx/>
                            <a:latin typeface="Cambria Math" panose="02040503050406030204" pitchFamily="18" charset="0"/>
                          </a:rPr>
                        </m:ctrlPr>
                      </m:sSubPr>
                      <m:e>
                        <m:r>
                          <a:rPr kumimoji="0" lang="en-US" sz="4800" b="0" i="1" u="none" strike="noStrike" kern="1200" cap="none" spc="0" normalizeH="0" baseline="0" noProof="0" smtClean="0">
                            <a:ln>
                              <a:noFill/>
                            </a:ln>
                            <a:solidFill>
                              <a:srgbClr val="043F6D"/>
                            </a:solidFill>
                            <a:effectLst/>
                            <a:uLnTx/>
                            <a:uFillTx/>
                            <a:latin typeface="Cambria Math" panose="02040503050406030204" pitchFamily="18" charset="0"/>
                            <a:ea typeface="Cambria Math" panose="02040503050406030204" pitchFamily="18" charset="0"/>
                          </a:rPr>
                          <m:t>𝜑</m:t>
                        </m:r>
                      </m:e>
                      <m:sub>
                        <m:r>
                          <a:rPr kumimoji="0" lang="en-US" sz="4800" b="0" i="1" u="none" strike="noStrike" kern="1200" cap="none" spc="0" normalizeH="0" baseline="0" noProof="0" smtClean="0">
                            <a:ln>
                              <a:noFill/>
                            </a:ln>
                            <a:solidFill>
                              <a:srgbClr val="043F6D"/>
                            </a:solidFill>
                            <a:effectLst/>
                            <a:uLnTx/>
                            <a:uFillTx/>
                            <a:latin typeface="Cambria Math" panose="02040503050406030204" pitchFamily="18" charset="0"/>
                            <a:ea typeface="Cambria Math" panose="02040503050406030204" pitchFamily="18" charset="0"/>
                          </a:rPr>
                          <m:t>𝑢</m:t>
                        </m:r>
                      </m:sub>
                    </m:sSub>
                    <m:r>
                      <a:rPr kumimoji="0" lang="en-US" sz="4800" b="0" i="1" u="none" strike="noStrike" kern="1200" cap="none" spc="0" normalizeH="0" baseline="0" noProof="0" smtClean="0">
                        <a:ln>
                          <a:noFill/>
                        </a:ln>
                        <a:solidFill>
                          <a:srgbClr val="043F6D"/>
                        </a:solidFill>
                        <a:effectLst/>
                        <a:uLnTx/>
                        <a:uFillTx/>
                        <a:latin typeface="Cambria Math" panose="02040503050406030204" pitchFamily="18" charset="0"/>
                      </a:rPr>
                      <m:t> </m:t>
                    </m:r>
                  </m:oMath>
                </a14:m>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pha</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ban </a:t>
                </a:r>
                <a:r>
                  <a:rPr kumimoji="0" lang="el-GR"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áp</a:t>
                </a:r>
                <a:r>
                  <a:rPr kumimoji="0" lang="en-US" sz="4800" b="0" i="0" u="none" strike="noStrike" kern="1200" cap="none" spc="0" normalizeH="0" baseline="0" noProof="0" dirty="0">
                    <a:ln>
                      <a:noFill/>
                    </a:ln>
                    <a:solidFill>
                      <a:srgbClr val="043F6D"/>
                    </a:solidFill>
                    <a:effectLst/>
                    <a:uLnTx/>
                    <a:uFillTx/>
                    <a:latin typeface="Cambria" panose="02040503050406030204" pitchFamily="18" charset="0"/>
                    <a:ea typeface="Cambria" panose="02040503050406030204" pitchFamily="18" charset="0"/>
                    <a:cs typeface="Arial" panose="020B0604020202020204" pitchFamily="34" charset="0"/>
                  </a:rPr>
                  <a:t> (rad).</a:t>
                </a:r>
              </a:p>
            </p:txBody>
          </p:sp>
        </mc:Choice>
        <mc:Fallback xmlns="">
          <p:sp>
            <p:nvSpPr>
              <p:cNvPr id="30" name="Rectangle 29" descr="n26 fb Tran Phu">
                <a:extLst>
                  <a:ext uri="{FF2B5EF4-FFF2-40B4-BE49-F238E27FC236}">
                    <a16:creationId xmlns:a16="http://schemas.microsoft.com/office/drawing/2014/main" id="{E680F30F-02BE-4CB3-BBD1-E5E4CEC354D3}"/>
                  </a:ext>
                </a:extLst>
              </p:cNvPr>
              <p:cNvSpPr>
                <a:spLocks noRot="1" noChangeAspect="1" noMove="1" noResize="1" noEditPoints="1" noAdjustHandles="1" noChangeArrowheads="1" noChangeShapeType="1" noTextEdit="1"/>
              </p:cNvSpPr>
              <p:nvPr/>
            </p:nvSpPr>
            <p:spPr bwMode="auto">
              <a:xfrm>
                <a:off x="8458200" y="5143500"/>
                <a:ext cx="10908081" cy="3502947"/>
              </a:xfrm>
              <a:prstGeom prst="rect">
                <a:avLst/>
              </a:prstGeom>
              <a:blipFill>
                <a:blip r:embed="rId6"/>
                <a:stretch>
                  <a:fillRect b="-8014"/>
                </a:stretch>
              </a:blipFill>
              <a:ln w="9525" algn="ctr">
                <a:noFill/>
                <a:miter lim="800000"/>
              </a:ln>
            </p:spPr>
            <p:txBody>
              <a:bodyPr/>
              <a:lstStyle/>
              <a:p>
                <a:r>
                  <a:rPr lang="en-US">
                    <a:noFill/>
                  </a:rPr>
                  <a:t> </a:t>
                </a:r>
              </a:p>
            </p:txBody>
          </p:sp>
        </mc:Fallback>
      </mc:AlternateContent>
      <p:pic>
        <p:nvPicPr>
          <p:cNvPr id="33" name="Picture 32" descr="n26 fb Tran Phu">
            <a:extLst>
              <a:ext uri="{FF2B5EF4-FFF2-40B4-BE49-F238E27FC236}">
                <a16:creationId xmlns:a16="http://schemas.microsoft.com/office/drawing/2014/main" xmlns="" id="{C1318224-25E7-4E66-ADFE-D8F80AFC2731}"/>
              </a:ext>
            </a:extLst>
          </p:cNvPr>
          <p:cNvPicPr>
            <a:picLocks noChangeAspect="1"/>
          </p:cNvPicPr>
          <p:nvPr/>
        </p:nvPicPr>
        <p:blipFill>
          <a:blip r:embed="rId7"/>
          <a:stretch>
            <a:fillRect/>
          </a:stretch>
        </p:blipFill>
        <p:spPr>
          <a:xfrm>
            <a:off x="1350163" y="6210300"/>
            <a:ext cx="6241164" cy="3502947"/>
          </a:xfrm>
          <a:prstGeom prst="rect">
            <a:avLst/>
          </a:prstGeom>
        </p:spPr>
      </p:pic>
    </p:spTree>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6 fb Tran Phu"/>
          <p:cNvSpPr/>
          <p:nvPr/>
        </p:nvSpPr>
        <p:spPr>
          <a:xfrm flipH="1">
            <a:off x="-4146330" y="-145721"/>
            <a:ext cx="13290330" cy="1836482"/>
          </a:xfrm>
          <a:custGeom>
            <a:avLst/>
            <a:gdLst/>
            <a:ahLst/>
            <a:cxnLst/>
            <a:rect l="l" t="t" r="r" b="b"/>
            <a:pathLst>
              <a:path w="13290330" h="1836482">
                <a:moveTo>
                  <a:pt x="13290330" y="0"/>
                </a:moveTo>
                <a:lnTo>
                  <a:pt x="0" y="0"/>
                </a:lnTo>
                <a:lnTo>
                  <a:pt x="0" y="1836482"/>
                </a:lnTo>
                <a:lnTo>
                  <a:pt x="13290330" y="1836482"/>
                </a:lnTo>
                <a:lnTo>
                  <a:pt x="1329033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descr="n26 fb Tran Phu"/>
          <p:cNvSpPr/>
          <p:nvPr/>
        </p:nvSpPr>
        <p:spPr>
          <a:xfrm rot="-10800000" flipH="1">
            <a:off x="8209465" y="8823812"/>
            <a:ext cx="13290330" cy="1836482"/>
          </a:xfrm>
          <a:custGeom>
            <a:avLst/>
            <a:gdLst/>
            <a:ahLst/>
            <a:cxnLst/>
            <a:rect l="l" t="t" r="r" b="b"/>
            <a:pathLst>
              <a:path w="13290330" h="1836482">
                <a:moveTo>
                  <a:pt x="13290331" y="0"/>
                </a:moveTo>
                <a:lnTo>
                  <a:pt x="0" y="0"/>
                </a:lnTo>
                <a:lnTo>
                  <a:pt x="0" y="1836482"/>
                </a:lnTo>
                <a:lnTo>
                  <a:pt x="13290331" y="1836482"/>
                </a:lnTo>
                <a:lnTo>
                  <a:pt x="1329033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descr="n26 fb Tran Phu"/>
          <p:cNvGrpSpPr/>
          <p:nvPr/>
        </p:nvGrpSpPr>
        <p:grpSpPr>
          <a:xfrm>
            <a:off x="984236" y="1340220"/>
            <a:ext cx="9981211" cy="7847344"/>
            <a:chOff x="0" y="0"/>
            <a:chExt cx="15228478" cy="10690097"/>
          </a:xfrm>
        </p:grpSpPr>
        <p:sp>
          <p:nvSpPr>
            <p:cNvPr id="5" name="Freeform 5"/>
            <p:cNvSpPr/>
            <p:nvPr/>
          </p:nvSpPr>
          <p:spPr>
            <a:xfrm>
              <a:off x="31750" y="31750"/>
              <a:ext cx="15164978" cy="10626596"/>
            </a:xfrm>
            <a:custGeom>
              <a:avLst/>
              <a:gdLst/>
              <a:ahLst/>
              <a:cxnLst/>
              <a:rect l="l" t="t" r="r" b="b"/>
              <a:pathLst>
                <a:path w="15164978" h="10626596">
                  <a:moveTo>
                    <a:pt x="15072269" y="10626596"/>
                  </a:moveTo>
                  <a:lnTo>
                    <a:pt x="92710" y="10626596"/>
                  </a:lnTo>
                  <a:cubicBezTo>
                    <a:pt x="41910" y="10626596"/>
                    <a:pt x="0" y="10584686"/>
                    <a:pt x="0" y="10533886"/>
                  </a:cubicBezTo>
                  <a:lnTo>
                    <a:pt x="0" y="92710"/>
                  </a:lnTo>
                  <a:cubicBezTo>
                    <a:pt x="0" y="41910"/>
                    <a:pt x="41910" y="0"/>
                    <a:pt x="92710" y="0"/>
                  </a:cubicBezTo>
                  <a:lnTo>
                    <a:pt x="15070998" y="0"/>
                  </a:lnTo>
                  <a:cubicBezTo>
                    <a:pt x="15121798" y="0"/>
                    <a:pt x="15163709" y="41910"/>
                    <a:pt x="15163709" y="92710"/>
                  </a:cubicBezTo>
                  <a:lnTo>
                    <a:pt x="15163709" y="10532617"/>
                  </a:lnTo>
                  <a:cubicBezTo>
                    <a:pt x="15164978" y="10584686"/>
                    <a:pt x="15123069" y="10626596"/>
                    <a:pt x="15072269" y="10626596"/>
                  </a:cubicBezTo>
                  <a:close/>
                </a:path>
              </a:pathLst>
            </a:custGeom>
            <a:solidFill>
              <a:srgbClr val="FFFEF7"/>
            </a:solidFill>
          </p:spPr>
          <p:txBody>
            <a:bodyPr/>
            <a:lstStyle/>
            <a:p>
              <a:endParaRPr lang="en-US"/>
            </a:p>
          </p:txBody>
        </p:sp>
        <p:sp>
          <p:nvSpPr>
            <p:cNvPr id="6" name="Freeform 6"/>
            <p:cNvSpPr/>
            <p:nvPr/>
          </p:nvSpPr>
          <p:spPr>
            <a:xfrm>
              <a:off x="0" y="0"/>
              <a:ext cx="15228478" cy="10690096"/>
            </a:xfrm>
            <a:custGeom>
              <a:avLst/>
              <a:gdLst/>
              <a:ahLst/>
              <a:cxnLst/>
              <a:rect l="l" t="t" r="r" b="b"/>
              <a:pathLst>
                <a:path w="15228478" h="10690096">
                  <a:moveTo>
                    <a:pt x="15104019" y="59690"/>
                  </a:moveTo>
                  <a:cubicBezTo>
                    <a:pt x="15139578" y="59690"/>
                    <a:pt x="15168789" y="88900"/>
                    <a:pt x="15168789" y="124460"/>
                  </a:cubicBezTo>
                  <a:lnTo>
                    <a:pt x="15168789" y="10565636"/>
                  </a:lnTo>
                  <a:cubicBezTo>
                    <a:pt x="15168789" y="10601196"/>
                    <a:pt x="15139578" y="10630406"/>
                    <a:pt x="15104019" y="10630406"/>
                  </a:cubicBezTo>
                  <a:lnTo>
                    <a:pt x="124460" y="10630406"/>
                  </a:lnTo>
                  <a:cubicBezTo>
                    <a:pt x="88900" y="10630406"/>
                    <a:pt x="59690" y="10601196"/>
                    <a:pt x="59690" y="10565636"/>
                  </a:cubicBezTo>
                  <a:lnTo>
                    <a:pt x="59690" y="124460"/>
                  </a:lnTo>
                  <a:cubicBezTo>
                    <a:pt x="59690" y="88900"/>
                    <a:pt x="88900" y="59690"/>
                    <a:pt x="124460" y="59690"/>
                  </a:cubicBezTo>
                  <a:lnTo>
                    <a:pt x="15104019" y="59690"/>
                  </a:lnTo>
                  <a:moveTo>
                    <a:pt x="15104019" y="0"/>
                  </a:moveTo>
                  <a:lnTo>
                    <a:pt x="124460" y="0"/>
                  </a:lnTo>
                  <a:cubicBezTo>
                    <a:pt x="55880" y="0"/>
                    <a:pt x="0" y="55880"/>
                    <a:pt x="0" y="124460"/>
                  </a:cubicBezTo>
                  <a:lnTo>
                    <a:pt x="0" y="10565636"/>
                  </a:lnTo>
                  <a:cubicBezTo>
                    <a:pt x="0" y="10634217"/>
                    <a:pt x="55880" y="10690096"/>
                    <a:pt x="124460" y="10690096"/>
                  </a:cubicBezTo>
                  <a:lnTo>
                    <a:pt x="15104019" y="10690096"/>
                  </a:lnTo>
                  <a:cubicBezTo>
                    <a:pt x="15172598" y="10690096"/>
                    <a:pt x="15228478" y="10634217"/>
                    <a:pt x="15228478" y="10565636"/>
                  </a:cubicBezTo>
                  <a:lnTo>
                    <a:pt x="15228478" y="124460"/>
                  </a:lnTo>
                  <a:cubicBezTo>
                    <a:pt x="15228478" y="55880"/>
                    <a:pt x="15172598" y="0"/>
                    <a:pt x="15104019" y="0"/>
                  </a:cubicBezTo>
                  <a:close/>
                </a:path>
              </a:pathLst>
            </a:custGeom>
            <a:solidFill>
              <a:srgbClr val="191919"/>
            </a:solidFill>
          </p:spPr>
          <p:txBody>
            <a:bodyPr/>
            <a:lstStyle/>
            <a:p>
              <a:endParaRPr lang="en-US"/>
            </a:p>
          </p:txBody>
        </p:sp>
      </p:grpSp>
      <p:sp>
        <p:nvSpPr>
          <p:cNvPr id="7" name="TextBox 7" descr="n26 fb Tran Phu"/>
          <p:cNvSpPr txBox="1"/>
          <p:nvPr/>
        </p:nvSpPr>
        <p:spPr>
          <a:xfrm>
            <a:off x="3226522" y="1596262"/>
            <a:ext cx="6755677" cy="599908"/>
          </a:xfrm>
          <a:prstGeom prst="rect">
            <a:avLst/>
          </a:prstGeom>
        </p:spPr>
        <p:txBody>
          <a:bodyPr wrap="square" lIns="0" tIns="0" rIns="0" bIns="0" rtlCol="0" anchor="t">
            <a:spAutoFit/>
          </a:bodyPr>
          <a:lstStyle/>
          <a:p>
            <a:pPr algn="ctr">
              <a:lnSpc>
                <a:spcPts val="4620"/>
              </a:lnSpc>
              <a:spcBef>
                <a:spcPct val="0"/>
              </a:spcBef>
            </a:pPr>
            <a:r>
              <a:rPr lang="en-US" sz="5400" b="1" dirty="0">
                <a:solidFill>
                  <a:srgbClr val="FF0000"/>
                </a:solidFill>
                <a:latin typeface="Cambria" panose="02040503050406030204" pitchFamily="18" charset="0"/>
                <a:ea typeface="Cambria" panose="02040503050406030204" pitchFamily="18" charset="0"/>
              </a:rPr>
              <a:t>PHIẾU HỌC TẬP SỐ 1</a:t>
            </a:r>
          </a:p>
        </p:txBody>
      </p:sp>
      <p:grpSp>
        <p:nvGrpSpPr>
          <p:cNvPr id="8" name="Group 8" descr="n26 fb Tran Phu"/>
          <p:cNvGrpSpPr/>
          <p:nvPr/>
        </p:nvGrpSpPr>
        <p:grpSpPr>
          <a:xfrm>
            <a:off x="11365477" y="1219828"/>
            <a:ext cx="5893605" cy="7847344"/>
            <a:chOff x="0" y="0"/>
            <a:chExt cx="6634932" cy="10690097"/>
          </a:xfrm>
        </p:grpSpPr>
        <p:sp>
          <p:nvSpPr>
            <p:cNvPr id="9" name="Freeform 9"/>
            <p:cNvSpPr/>
            <p:nvPr/>
          </p:nvSpPr>
          <p:spPr>
            <a:xfrm>
              <a:off x="31750" y="31750"/>
              <a:ext cx="6571432" cy="10626596"/>
            </a:xfrm>
            <a:custGeom>
              <a:avLst/>
              <a:gdLst/>
              <a:ahLst/>
              <a:cxnLst/>
              <a:rect l="l" t="t" r="r" b="b"/>
              <a:pathLst>
                <a:path w="6571432" h="10626596">
                  <a:moveTo>
                    <a:pt x="6478722" y="10626596"/>
                  </a:moveTo>
                  <a:lnTo>
                    <a:pt x="92710" y="10626596"/>
                  </a:lnTo>
                  <a:cubicBezTo>
                    <a:pt x="41910" y="10626596"/>
                    <a:pt x="0" y="10584686"/>
                    <a:pt x="0" y="10533886"/>
                  </a:cubicBezTo>
                  <a:lnTo>
                    <a:pt x="0" y="92710"/>
                  </a:lnTo>
                  <a:cubicBezTo>
                    <a:pt x="0" y="41910"/>
                    <a:pt x="41910" y="0"/>
                    <a:pt x="92710" y="0"/>
                  </a:cubicBezTo>
                  <a:lnTo>
                    <a:pt x="6477452" y="0"/>
                  </a:lnTo>
                  <a:cubicBezTo>
                    <a:pt x="6528252" y="0"/>
                    <a:pt x="6570162" y="41910"/>
                    <a:pt x="6570162" y="92710"/>
                  </a:cubicBezTo>
                  <a:lnTo>
                    <a:pt x="6570162" y="10532617"/>
                  </a:lnTo>
                  <a:cubicBezTo>
                    <a:pt x="6571432" y="10584686"/>
                    <a:pt x="6529522" y="10626596"/>
                    <a:pt x="6478722" y="10626596"/>
                  </a:cubicBezTo>
                  <a:close/>
                </a:path>
              </a:pathLst>
            </a:custGeom>
            <a:solidFill>
              <a:srgbClr val="FFFEF7"/>
            </a:solidFill>
          </p:spPr>
          <p:txBody>
            <a:bodyPr/>
            <a:lstStyle/>
            <a:p>
              <a:endParaRPr lang="en-US"/>
            </a:p>
          </p:txBody>
        </p:sp>
        <p:sp>
          <p:nvSpPr>
            <p:cNvPr id="10" name="Freeform 10"/>
            <p:cNvSpPr/>
            <p:nvPr/>
          </p:nvSpPr>
          <p:spPr>
            <a:xfrm>
              <a:off x="0" y="0"/>
              <a:ext cx="6634932" cy="10690096"/>
            </a:xfrm>
            <a:custGeom>
              <a:avLst/>
              <a:gdLst/>
              <a:ahLst/>
              <a:cxnLst/>
              <a:rect l="l" t="t" r="r" b="b"/>
              <a:pathLst>
                <a:path w="6634932" h="10690096">
                  <a:moveTo>
                    <a:pt x="6510472" y="59690"/>
                  </a:moveTo>
                  <a:cubicBezTo>
                    <a:pt x="6546032" y="59690"/>
                    <a:pt x="6575242" y="88900"/>
                    <a:pt x="6575242" y="124460"/>
                  </a:cubicBezTo>
                  <a:lnTo>
                    <a:pt x="6575242" y="10565636"/>
                  </a:lnTo>
                  <a:cubicBezTo>
                    <a:pt x="6575242" y="10601196"/>
                    <a:pt x="6546032" y="10630406"/>
                    <a:pt x="6510472" y="10630406"/>
                  </a:cubicBezTo>
                  <a:lnTo>
                    <a:pt x="124460" y="10630406"/>
                  </a:lnTo>
                  <a:cubicBezTo>
                    <a:pt x="88900" y="10630406"/>
                    <a:pt x="59690" y="10601196"/>
                    <a:pt x="59690" y="10565636"/>
                  </a:cubicBezTo>
                  <a:lnTo>
                    <a:pt x="59690" y="124460"/>
                  </a:lnTo>
                  <a:cubicBezTo>
                    <a:pt x="59690" y="88900"/>
                    <a:pt x="88900" y="59690"/>
                    <a:pt x="124460" y="59690"/>
                  </a:cubicBezTo>
                  <a:lnTo>
                    <a:pt x="6510472" y="59690"/>
                  </a:lnTo>
                  <a:moveTo>
                    <a:pt x="6510472" y="0"/>
                  </a:moveTo>
                  <a:lnTo>
                    <a:pt x="124460" y="0"/>
                  </a:lnTo>
                  <a:cubicBezTo>
                    <a:pt x="55880" y="0"/>
                    <a:pt x="0" y="55880"/>
                    <a:pt x="0" y="124460"/>
                  </a:cubicBezTo>
                  <a:lnTo>
                    <a:pt x="0" y="10565636"/>
                  </a:lnTo>
                  <a:cubicBezTo>
                    <a:pt x="0" y="10634217"/>
                    <a:pt x="55880" y="10690096"/>
                    <a:pt x="124460" y="10690096"/>
                  </a:cubicBezTo>
                  <a:lnTo>
                    <a:pt x="6510472" y="10690096"/>
                  </a:lnTo>
                  <a:cubicBezTo>
                    <a:pt x="6579052" y="10690096"/>
                    <a:pt x="6634932" y="10634217"/>
                    <a:pt x="6634932" y="10565636"/>
                  </a:cubicBezTo>
                  <a:lnTo>
                    <a:pt x="6634932" y="124460"/>
                  </a:lnTo>
                  <a:cubicBezTo>
                    <a:pt x="6634932" y="55880"/>
                    <a:pt x="6579052" y="0"/>
                    <a:pt x="6510472" y="0"/>
                  </a:cubicBezTo>
                  <a:close/>
                </a:path>
              </a:pathLst>
            </a:custGeom>
            <a:solidFill>
              <a:srgbClr val="191919"/>
            </a:solidFill>
          </p:spPr>
          <p:txBody>
            <a:bodyPr/>
            <a:lstStyle/>
            <a:p>
              <a:endParaRPr lang="en-US"/>
            </a:p>
          </p:txBody>
        </p:sp>
      </p:grpSp>
      <p:sp>
        <p:nvSpPr>
          <p:cNvPr id="11" name="TextBox 11" descr="n26 fb Tran Phu"/>
          <p:cNvSpPr txBox="1"/>
          <p:nvPr/>
        </p:nvSpPr>
        <p:spPr>
          <a:xfrm>
            <a:off x="11726382" y="1601263"/>
            <a:ext cx="5134763" cy="589905"/>
          </a:xfrm>
          <a:prstGeom prst="rect">
            <a:avLst/>
          </a:prstGeom>
        </p:spPr>
        <p:txBody>
          <a:bodyPr wrap="square" lIns="0" tIns="0" rIns="0" bIns="0" rtlCol="0" anchor="t">
            <a:spAutoFit/>
          </a:bodyPr>
          <a:lstStyle/>
          <a:p>
            <a:pPr algn="ctr">
              <a:lnSpc>
                <a:spcPts val="4620"/>
              </a:lnSpc>
              <a:spcBef>
                <a:spcPct val="0"/>
              </a:spcBef>
            </a:pPr>
            <a:r>
              <a:rPr lang="en-US" sz="4400" b="1" dirty="0">
                <a:solidFill>
                  <a:srgbClr val="FF0000"/>
                </a:solidFill>
                <a:latin typeface="Cambria" panose="02040503050406030204" pitchFamily="18" charset="0"/>
                <a:ea typeface="Cambria" panose="02040503050406030204" pitchFamily="18" charset="0"/>
              </a:rPr>
              <a:t>THẢO LUẬN NHÓM</a:t>
            </a:r>
          </a:p>
        </p:txBody>
      </p:sp>
      <p:sp>
        <p:nvSpPr>
          <p:cNvPr id="14" name="Freeform 14" descr="n26 fb Tran Phu"/>
          <p:cNvSpPr/>
          <p:nvPr/>
        </p:nvSpPr>
        <p:spPr>
          <a:xfrm>
            <a:off x="11525298" y="2566354"/>
            <a:ext cx="5572280" cy="5070039"/>
          </a:xfrm>
          <a:custGeom>
            <a:avLst/>
            <a:gdLst/>
            <a:ahLst/>
            <a:cxnLst/>
            <a:rect l="l" t="t" r="r" b="b"/>
            <a:pathLst>
              <a:path w="1979545" h="1979545">
                <a:moveTo>
                  <a:pt x="0" y="0"/>
                </a:moveTo>
                <a:lnTo>
                  <a:pt x="1979546" y="0"/>
                </a:lnTo>
                <a:lnTo>
                  <a:pt x="1979546" y="1979545"/>
                </a:lnTo>
                <a:lnTo>
                  <a:pt x="0" y="19795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TextBox 15" descr="n26 fb Tran Phu"/>
          <p:cNvSpPr txBox="1"/>
          <p:nvPr/>
        </p:nvSpPr>
        <p:spPr>
          <a:xfrm>
            <a:off x="11672263" y="3088772"/>
            <a:ext cx="5425315" cy="4524315"/>
          </a:xfrm>
          <a:prstGeom prst="rect">
            <a:avLst/>
          </a:prstGeom>
        </p:spPr>
        <p:txBody>
          <a:bodyPr wrap="square" lIns="0" tIns="0" rIns="0" bIns="0" rtlCol="0" anchor="t">
            <a:spAutoFit/>
          </a:bodyPr>
          <a:lstStyle/>
          <a:p>
            <a:pPr marL="0" marR="0" lvl="0" indent="0" algn="just" defTabSz="1828800" rtl="0" eaLnBrk="1" fontAlgn="auto" latinLnBrk="0" hangingPunct="1">
              <a:lnSpc>
                <a:spcPct val="100000"/>
              </a:lnSpc>
              <a:spcBef>
                <a:spcPts val="1200"/>
              </a:spcBef>
              <a:spcAft>
                <a:spcPts val="2400"/>
              </a:spcAft>
              <a:buClr>
                <a:srgbClr val="000000"/>
              </a:buClr>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Nghiên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cứu</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SGK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thảo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luận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nhóm</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trả</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lời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câu</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hỏi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phiếu</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tập</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a:t>
            </a:r>
          </a:p>
          <a:p>
            <a:pPr marL="0" marR="0" lvl="0" indent="0" algn="just" defTabSz="1828800" rtl="0" eaLnBrk="1" fontAlgn="auto" latinLnBrk="0" hangingPunct="1">
              <a:lnSpc>
                <a:spcPct val="100000"/>
              </a:lnSpc>
              <a:spcBef>
                <a:spcPts val="1200"/>
              </a:spcBef>
              <a:spcAft>
                <a:spcPts val="2400"/>
              </a:spcAft>
              <a:buClr>
                <a:srgbClr val="000000"/>
              </a:buClr>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Thời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gian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thảo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luận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là</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phút</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AutoShape 18" descr="n26 fb Tran Phu"/>
          <p:cNvSpPr/>
          <p:nvPr/>
        </p:nvSpPr>
        <p:spPr>
          <a:xfrm>
            <a:off x="1028700" y="2314017"/>
            <a:ext cx="9915937" cy="0"/>
          </a:xfrm>
          <a:prstGeom prst="line">
            <a:avLst/>
          </a:prstGeom>
          <a:ln w="38100" cap="flat">
            <a:solidFill>
              <a:srgbClr val="000000"/>
            </a:solidFill>
            <a:prstDash val="solid"/>
            <a:headEnd type="none" w="sm" len="sm"/>
            <a:tailEnd type="none" w="sm" len="sm"/>
          </a:ln>
        </p:spPr>
        <p:txBody>
          <a:bodyPr/>
          <a:lstStyle/>
          <a:p>
            <a:endParaRPr lang="en-US"/>
          </a:p>
        </p:txBody>
      </p:sp>
      <p:sp>
        <p:nvSpPr>
          <p:cNvPr id="19" name="AutoShape 19" descr="n26 fb Tran Phu"/>
          <p:cNvSpPr/>
          <p:nvPr/>
        </p:nvSpPr>
        <p:spPr>
          <a:xfrm flipH="1" flipV="1">
            <a:off x="11422098" y="2314017"/>
            <a:ext cx="5837201" cy="19050"/>
          </a:xfrm>
          <a:prstGeom prst="line">
            <a:avLst/>
          </a:prstGeom>
          <a:ln w="38100" cap="flat">
            <a:solidFill>
              <a:srgbClr val="000000"/>
            </a:solidFill>
            <a:prstDash val="solid"/>
            <a:headEnd type="none" w="sm" len="sm"/>
            <a:tailEnd type="none" w="sm" len="sm"/>
          </a:ln>
        </p:spPr>
        <p:txBody>
          <a:bodyPr/>
          <a:lstStyle/>
          <a:p>
            <a:endParaRPr lang="en-US"/>
          </a:p>
        </p:txBody>
      </p:sp>
      <p:sp>
        <p:nvSpPr>
          <p:cNvPr id="20" name="Freeform 20" descr="n26 fb Tran Phu"/>
          <p:cNvSpPr/>
          <p:nvPr/>
        </p:nvSpPr>
        <p:spPr>
          <a:xfrm rot="3995677">
            <a:off x="-81553" y="7220088"/>
            <a:ext cx="2983210" cy="2891002"/>
          </a:xfrm>
          <a:custGeom>
            <a:avLst/>
            <a:gdLst/>
            <a:ahLst/>
            <a:cxnLst/>
            <a:rect l="l" t="t" r="r" b="b"/>
            <a:pathLst>
              <a:path w="2983210" h="2891002">
                <a:moveTo>
                  <a:pt x="0" y="0"/>
                </a:moveTo>
                <a:lnTo>
                  <a:pt x="2983210" y="0"/>
                </a:lnTo>
                <a:lnTo>
                  <a:pt x="2983210" y="2891003"/>
                </a:lnTo>
                <a:lnTo>
                  <a:pt x="0" y="28910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2" name="TextBox 21" descr="n26 fb Tran Phu">
            <a:extLst>
              <a:ext uri="{FF2B5EF4-FFF2-40B4-BE49-F238E27FC236}">
                <a16:creationId xmlns:a16="http://schemas.microsoft.com/office/drawing/2014/main" xmlns="" id="{88ED4143-A04B-4133-946C-F7509BE494AA}"/>
              </a:ext>
            </a:extLst>
          </p:cNvPr>
          <p:cNvSpPr txBox="1"/>
          <p:nvPr/>
        </p:nvSpPr>
        <p:spPr>
          <a:xfrm>
            <a:off x="1410052" y="2939140"/>
            <a:ext cx="9022246" cy="2089739"/>
          </a:xfrm>
          <a:prstGeom prst="rect">
            <a:avLst/>
          </a:prstGeom>
          <a:noFill/>
        </p:spPr>
        <p:txBody>
          <a:bodyPr wrap="square">
            <a:spAutoFit/>
          </a:bodyPr>
          <a:lstStyle/>
          <a:p>
            <a:pPr marL="0" marR="0" lvl="0" indent="0" algn="just" defTabSz="914400" rtl="0" eaLnBrk="1" fontAlgn="auto" latinLnBrk="0" hangingPunct="1">
              <a:lnSpc>
                <a:spcPts val="5331"/>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lang="en-US" sz="4400" b="1" dirty="0" err="1">
                <a:solidFill>
                  <a:srgbClr val="002060"/>
                </a:solidFill>
                <a:latin typeface="Cambria" panose="02040503050406030204" pitchFamily="18" charset="0"/>
                <a:ea typeface="Cambria" panose="02040503050406030204" pitchFamily="18" charset="0"/>
              </a:rPr>
              <a:t>Mô</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tả</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các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phương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pháp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đo</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điện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áp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tần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số</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dòng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điện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xoay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chiều</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3" name="TextBox 11" descr="n26 fb Tran Phu">
            <a:extLst>
              <a:ext uri="{FF2B5EF4-FFF2-40B4-BE49-F238E27FC236}">
                <a16:creationId xmlns:a16="http://schemas.microsoft.com/office/drawing/2014/main" xmlns="" id="{B18F95C2-7E74-44F7-A586-85240FDB3D3E}"/>
              </a:ext>
            </a:extLst>
          </p:cNvPr>
          <p:cNvSpPr txBox="1"/>
          <p:nvPr/>
        </p:nvSpPr>
        <p:spPr>
          <a:xfrm>
            <a:off x="1544844" y="5403761"/>
            <a:ext cx="9022246" cy="2677080"/>
          </a:xfrm>
          <a:prstGeom prst="rect">
            <a:avLst/>
          </a:prstGeom>
        </p:spPr>
        <p:txBody>
          <a:bodyPr wrap="square" lIns="0" tIns="0" rIns="0" bIns="0" rtlCol="0" anchor="t">
            <a:spAutoFit/>
          </a:bodyPr>
          <a:lstStyle/>
          <a:p>
            <a:pPr marL="0" marR="0" lvl="0" indent="0" algn="just" defTabSz="914400" rtl="0" eaLnBrk="1" fontAlgn="auto" latinLnBrk="0" hangingPunct="1">
              <a:lnSpc>
                <a:spcPts val="5331"/>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Thiết</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kế</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phương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án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đo</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điện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áp</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hiệu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dụng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tần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dòng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điện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xoay</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chiều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bằng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đồng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hồ</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đo</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điện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năng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24" name="3 PHÚT" descr="n26 fb Tran Phu">
            <a:hlinkClick r:id="" action="ppaction://media"/>
            <a:extLst>
              <a:ext uri="{FF2B5EF4-FFF2-40B4-BE49-F238E27FC236}">
                <a16:creationId xmlns:a16="http://schemas.microsoft.com/office/drawing/2014/main" xmlns="" id="{FCF0F8FB-D278-4574-AC26-63CD381FA4C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150927" y="7672863"/>
            <a:ext cx="2285671" cy="1366388"/>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63"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4"/>
                                        </p:tgtEl>
                                      </p:cBhvr>
                                    </p:cmd>
                                  </p:childTnLst>
                                </p:cTn>
                              </p:par>
                            </p:childTnLst>
                          </p:cTn>
                        </p:par>
                      </p:childTnLst>
                    </p:cTn>
                  </p:par>
                </p:childTnLst>
              </p:cTn>
              <p:nextCondLst>
                <p:cond evt="onClick" delay="0">
                  <p:tgtEl>
                    <p:spTgt spid="24"/>
                  </p:tgtEl>
                </p:cond>
              </p:nextCondLst>
            </p:seq>
            <p:video>
              <p:cMediaNode vol="80000">
                <p:cTn id="12" fill="hold" display="0">
                  <p:stCondLst>
                    <p:cond delay="indefinite"/>
                  </p:stCondLst>
                </p:cTn>
                <p:tgtEl>
                  <p:spTgt spid="2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ddition and Subtraction Strategies - 1st grade by Slidesgo">
  <a:themeElements>
    <a:clrScheme name="Simple Light">
      <a:dk1>
        <a:srgbClr val="043F6D"/>
      </a:dk1>
      <a:lt1>
        <a:srgbClr val="50A8A9"/>
      </a:lt1>
      <a:dk2>
        <a:srgbClr val="ABE2D8"/>
      </a:dk2>
      <a:lt2>
        <a:srgbClr val="FED5E6"/>
      </a:lt2>
      <a:accent1>
        <a:srgbClr val="FE94BD"/>
      </a:accent1>
      <a:accent2>
        <a:srgbClr val="D3487E"/>
      </a:accent2>
      <a:accent3>
        <a:srgbClr val="FBF09D"/>
      </a:accent3>
      <a:accent4>
        <a:srgbClr val="FBF4D9"/>
      </a:accent4>
      <a:accent5>
        <a:srgbClr val="BFBFFF"/>
      </a:accent5>
      <a:accent6>
        <a:srgbClr val="FCFCFC"/>
      </a:accent6>
      <a:hlink>
        <a:srgbClr val="043F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1462</TotalTime>
  <Words>2327</Words>
  <Application>Microsoft Office PowerPoint</Application>
  <PresentationFormat>Custom</PresentationFormat>
  <Paragraphs>238</Paragraphs>
  <Slides>44</Slides>
  <Notes>1</Notes>
  <HiddenSlides>0</HiddenSlides>
  <MMClips>7</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44</vt:i4>
      </vt:variant>
    </vt:vector>
  </HeadingPairs>
  <TitlesOfParts>
    <vt:vector size="62" baseType="lpstr">
      <vt:lpstr>.VnAristote</vt:lpstr>
      <vt:lpstr>Symbol</vt:lpstr>
      <vt:lpstr>Handy Casual</vt:lpstr>
      <vt:lpstr>Sofia Sans Semi Condensed Black</vt:lpstr>
      <vt:lpstr>Cambria</vt:lpstr>
      <vt:lpstr>Arial</vt:lpstr>
      <vt:lpstr>Sofia Sans Semi Condensed</vt:lpstr>
      <vt:lpstr>Cambria Math</vt:lpstr>
      <vt:lpstr>Calibri</vt:lpstr>
      <vt:lpstr>Fredoka</vt:lpstr>
      <vt:lpstr>Times New Roman</vt:lpstr>
      <vt:lpstr>Camau</vt:lpstr>
      <vt:lpstr>Calibri Light</vt:lpstr>
      <vt:lpstr>Pompiere</vt:lpstr>
      <vt:lpstr>Office Theme</vt:lpstr>
      <vt:lpstr>3_Office Theme</vt:lpstr>
      <vt:lpstr>Addition and Subtraction Strategies - 1st grade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Yellow Aesthetic Cute Notebook Group Project Presentation</dc:title>
  <dc:creator>HP</dc:creator>
  <cp:lastModifiedBy>Microsoft account</cp:lastModifiedBy>
  <cp:revision>56</cp:revision>
  <dcterms:created xsi:type="dcterms:W3CDTF">2006-08-16T00:00:00Z</dcterms:created>
  <dcterms:modified xsi:type="dcterms:W3CDTF">2024-12-01T15:30:39Z</dcterms:modified>
  <dc:identifier>DAFyGbwFTcI</dc:identifier>
</cp:coreProperties>
</file>