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68" r:id="rId2"/>
    <p:sldId id="257" r:id="rId3"/>
    <p:sldId id="279" r:id="rId4"/>
    <p:sldId id="277" r:id="rId5"/>
    <p:sldId id="259" r:id="rId6"/>
    <p:sldId id="280" r:id="rId7"/>
    <p:sldId id="261" r:id="rId8"/>
    <p:sldId id="260" r:id="rId9"/>
    <p:sldId id="263" r:id="rId10"/>
    <p:sldId id="284" r:id="rId11"/>
    <p:sldId id="278" r:id="rId12"/>
    <p:sldId id="287" r:id="rId13"/>
    <p:sldId id="264" r:id="rId14"/>
    <p:sldId id="265" r:id="rId15"/>
    <p:sldId id="262" r:id="rId16"/>
    <p:sldId id="286" r:id="rId17"/>
    <p:sldId id="288" r:id="rId18"/>
    <p:sldId id="289" r:id="rId19"/>
    <p:sldId id="290" r:id="rId20"/>
    <p:sldId id="285" r:id="rId21"/>
    <p:sldId id="291" r:id="rId22"/>
    <p:sldId id="293" r:id="rId23"/>
    <p:sldId id="294" r:id="rId24"/>
    <p:sldId id="295" r:id="rId25"/>
    <p:sldId id="296" r:id="rId26"/>
    <p:sldId id="266" r:id="rId27"/>
  </p:sldIdLst>
  <p:sldSz cx="18288000" cy="10287000"/>
  <p:notesSz cx="6858000" cy="9144000"/>
  <p:embeddedFontLst>
    <p:embeddedFont>
      <p:font typeface="Lovelo" panose="020B0604020202020204" charset="0"/>
      <p:regular r:id="rId29"/>
    </p:embeddedFont>
    <p:embeddedFont>
      <p:font typeface="Glacial Indifference" panose="020B0604020202020204" charset="0"/>
      <p:regular r:id="rId30"/>
    </p:embeddedFont>
    <p:embeddedFont>
      <p:font typeface="Calibri" panose="020F0502020204030204" pitchFamily="34" charset="0"/>
      <p:regular r:id="rId31"/>
      <p:bold r:id="rId32"/>
      <p:italic r:id="rId33"/>
      <p:boldItalic r:id="rId34"/>
    </p:embeddedFont>
    <p:embeddedFont>
      <p:font typeface="Quicksand Light Bold" panose="020B0604020202020204" charset="0"/>
      <p:regular r:id="rId35"/>
    </p:embeddedFont>
    <p:embeddedFont>
      <p:font typeface="Poppins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2159" autoAdjust="0"/>
  </p:normalViewPr>
  <p:slideViewPr>
    <p:cSldViewPr>
      <p:cViewPr varScale="1">
        <p:scale>
          <a:sx n="45" d="100"/>
          <a:sy n="45" d="100"/>
        </p:scale>
        <p:origin x="8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B88B0-262F-4351-8F48-9C15D5040B32}"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0611C-4B43-4F83-8E10-7C32B78C0B49}" type="slidenum">
              <a:rPr lang="en-US" smtClean="0"/>
              <a:t>‹#›</a:t>
            </a:fld>
            <a:endParaRPr lang="en-US"/>
          </a:p>
        </p:txBody>
      </p:sp>
    </p:spTree>
    <p:extLst>
      <p:ext uri="{BB962C8B-B14F-4D97-AF65-F5344CB8AC3E}">
        <p14:creationId xmlns:p14="http://schemas.microsoft.com/office/powerpoint/2010/main" val="417469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0611C-4B43-4F83-8E10-7C32B78C0B49}" type="slidenum">
              <a:rPr lang="en-US" smtClean="0"/>
              <a:t>8</a:t>
            </a:fld>
            <a:endParaRPr lang="en-US"/>
          </a:p>
        </p:txBody>
      </p:sp>
    </p:spTree>
    <p:extLst>
      <p:ext uri="{BB962C8B-B14F-4D97-AF65-F5344CB8AC3E}">
        <p14:creationId xmlns:p14="http://schemas.microsoft.com/office/powerpoint/2010/main" val="34965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0611C-4B43-4F83-8E10-7C32B78C0B49}" type="slidenum">
              <a:rPr lang="en-US" smtClean="0"/>
              <a:t>9</a:t>
            </a:fld>
            <a:endParaRPr lang="en-US"/>
          </a:p>
        </p:txBody>
      </p:sp>
    </p:spTree>
    <p:extLst>
      <p:ext uri="{BB962C8B-B14F-4D97-AF65-F5344CB8AC3E}">
        <p14:creationId xmlns:p14="http://schemas.microsoft.com/office/powerpoint/2010/main" val="313302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0611C-4B43-4F83-8E10-7C32B78C0B49}" type="slidenum">
              <a:rPr lang="en-US" smtClean="0"/>
              <a:t>19</a:t>
            </a:fld>
            <a:endParaRPr lang="en-US"/>
          </a:p>
        </p:txBody>
      </p:sp>
    </p:spTree>
    <p:extLst>
      <p:ext uri="{BB962C8B-B14F-4D97-AF65-F5344CB8AC3E}">
        <p14:creationId xmlns:p14="http://schemas.microsoft.com/office/powerpoint/2010/main" val="794875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0611C-4B43-4F83-8E10-7C32B78C0B49}" type="slidenum">
              <a:rPr lang="en-US" smtClean="0"/>
              <a:t>22</a:t>
            </a:fld>
            <a:endParaRPr lang="en-US"/>
          </a:p>
        </p:txBody>
      </p:sp>
    </p:spTree>
    <p:extLst>
      <p:ext uri="{BB962C8B-B14F-4D97-AF65-F5344CB8AC3E}">
        <p14:creationId xmlns:p14="http://schemas.microsoft.com/office/powerpoint/2010/main" val="73997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0611C-4B43-4F83-8E10-7C32B78C0B49}" type="slidenum">
              <a:rPr lang="en-US" smtClean="0"/>
              <a:t>23</a:t>
            </a:fld>
            <a:endParaRPr lang="en-US"/>
          </a:p>
        </p:txBody>
      </p:sp>
    </p:spTree>
    <p:extLst>
      <p:ext uri="{BB962C8B-B14F-4D97-AF65-F5344CB8AC3E}">
        <p14:creationId xmlns:p14="http://schemas.microsoft.com/office/powerpoint/2010/main" val="1003460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91.svg"/><Relationship Id="rId4" Type="http://schemas.openxmlformats.org/officeDocument/2006/relationships/image" Target="../media/image51.png"/><Relationship Id="rId9" Type="http://schemas.openxmlformats.org/officeDocument/2006/relationships/image" Target="../media/image95.svg"/></Relationships>
</file>

<file path=ppt/slides/_rels/slide11.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75.svg"/><Relationship Id="rId5" Type="http://schemas.openxmlformats.org/officeDocument/2006/relationships/image" Target="../media/image56.png"/><Relationship Id="rId10" Type="http://schemas.openxmlformats.org/officeDocument/2006/relationships/image" Target="../media/image40.png"/><Relationship Id="rId4" Type="http://schemas.openxmlformats.org/officeDocument/2006/relationships/image" Target="../media/image98.svg"/><Relationship Id="rId9" Type="http://schemas.openxmlformats.org/officeDocument/2006/relationships/image" Target="../media/image58.gif"/></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7.svg"/><Relationship Id="rId7" Type="http://schemas.openxmlformats.org/officeDocument/2006/relationships/image" Target="../media/image109.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9.svg"/><Relationship Id="rId4" Type="http://schemas.openxmlformats.org/officeDocument/2006/relationships/image" Target="../media/image62.png"/><Relationship Id="rId9" Type="http://schemas.openxmlformats.org/officeDocument/2006/relationships/image" Target="../media/image75.sv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19.svg"/><Relationship Id="rId3" Type="http://schemas.openxmlformats.org/officeDocument/2006/relationships/image" Target="../media/image111.svg"/><Relationship Id="rId7" Type="http://schemas.openxmlformats.org/officeDocument/2006/relationships/image" Target="../media/image67.gif"/><Relationship Id="rId12"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7.svg"/><Relationship Id="rId5" Type="http://schemas.openxmlformats.org/officeDocument/2006/relationships/image" Target="../media/image113.sv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25.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1.svg"/><Relationship Id="rId3" Type="http://schemas.openxmlformats.org/officeDocument/2006/relationships/image" Target="../media/image111.svg"/><Relationship Id="rId7" Type="http://schemas.openxmlformats.org/officeDocument/2006/relationships/image" Target="../media/image127.svg"/><Relationship Id="rId12"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131.svg"/><Relationship Id="rId5" Type="http://schemas.openxmlformats.org/officeDocument/2006/relationships/image" Target="../media/image63.svg"/><Relationship Id="rId10" Type="http://schemas.openxmlformats.org/officeDocument/2006/relationships/image" Target="../media/image77.png"/><Relationship Id="rId4" Type="http://schemas.openxmlformats.org/officeDocument/2006/relationships/image" Target="../media/image34.png"/><Relationship Id="rId9" Type="http://schemas.openxmlformats.org/officeDocument/2006/relationships/image" Target="../media/image129.sv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43.svg"/><Relationship Id="rId18" Type="http://schemas.openxmlformats.org/officeDocument/2006/relationships/image" Target="../media/image86.pn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83.png"/><Relationship Id="rId17" Type="http://schemas.openxmlformats.org/officeDocument/2006/relationships/image" Target="../media/image147.svg"/><Relationship Id="rId2" Type="http://schemas.openxmlformats.org/officeDocument/2006/relationships/image" Target="../media/image78.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41.svg"/><Relationship Id="rId5" Type="http://schemas.openxmlformats.org/officeDocument/2006/relationships/image" Target="../media/image135.svg"/><Relationship Id="rId15" Type="http://schemas.openxmlformats.org/officeDocument/2006/relationships/image" Target="../media/image145.svg"/><Relationship Id="rId10" Type="http://schemas.openxmlformats.org/officeDocument/2006/relationships/image" Target="../media/image82.png"/><Relationship Id="rId19" Type="http://schemas.openxmlformats.org/officeDocument/2006/relationships/image" Target="../media/image149.svg"/><Relationship Id="rId4" Type="http://schemas.openxmlformats.org/officeDocument/2006/relationships/image" Target="../media/image79.png"/><Relationship Id="rId9" Type="http://schemas.openxmlformats.org/officeDocument/2006/relationships/image" Target="../media/image139.svg"/><Relationship Id="rId1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154.sv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51.sv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151.svg"/></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65.svg"/><Relationship Id="rId18" Type="http://schemas.openxmlformats.org/officeDocument/2006/relationships/image" Target="../media/image48.png"/><Relationship Id="rId3" Type="http://schemas.openxmlformats.org/officeDocument/2006/relationships/image" Target="../media/image92.png"/><Relationship Id="rId21" Type="http://schemas.openxmlformats.org/officeDocument/2006/relationships/image" Target="../media/image169.svg"/><Relationship Id="rId7" Type="http://schemas.openxmlformats.org/officeDocument/2006/relationships/image" Target="../media/image161.svg"/><Relationship Id="rId12" Type="http://schemas.openxmlformats.org/officeDocument/2006/relationships/image" Target="../media/image96.png"/><Relationship Id="rId17" Type="http://schemas.openxmlformats.org/officeDocument/2006/relationships/image" Target="../media/image75.svg"/><Relationship Id="rId2" Type="http://schemas.openxmlformats.org/officeDocument/2006/relationships/notesSlide" Target="../notesSlides/notesSlide3.xml"/><Relationship Id="rId16" Type="http://schemas.openxmlformats.org/officeDocument/2006/relationships/image" Target="../media/image40.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9.svg"/><Relationship Id="rId5" Type="http://schemas.openxmlformats.org/officeDocument/2006/relationships/image" Target="../media/image159.svg"/><Relationship Id="rId15" Type="http://schemas.openxmlformats.org/officeDocument/2006/relationships/image" Target="../media/image167.svg"/><Relationship Id="rId10" Type="http://schemas.openxmlformats.org/officeDocument/2006/relationships/image" Target="../media/image10.png"/><Relationship Id="rId19" Type="http://schemas.openxmlformats.org/officeDocument/2006/relationships/image" Target="../media/image85.svg"/><Relationship Id="rId4" Type="http://schemas.openxmlformats.org/officeDocument/2006/relationships/image" Target="../media/image93.png"/><Relationship Id="rId9" Type="http://schemas.openxmlformats.org/officeDocument/2006/relationships/image" Target="../media/image163.svg"/><Relationship Id="rId14" Type="http://schemas.openxmlformats.org/officeDocument/2006/relationships/image" Target="../media/image97.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9.png"/><Relationship Id="rId12"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81.svg"/><Relationship Id="rId3" Type="http://schemas.openxmlformats.org/officeDocument/2006/relationships/image" Target="../media/image171.svg"/><Relationship Id="rId7" Type="http://schemas.openxmlformats.org/officeDocument/2006/relationships/image" Target="../media/image175.svg"/><Relationship Id="rId12"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79.svg"/><Relationship Id="rId5" Type="http://schemas.openxmlformats.org/officeDocument/2006/relationships/image" Target="../media/image173.svg"/><Relationship Id="rId10" Type="http://schemas.openxmlformats.org/officeDocument/2006/relationships/image" Target="../media/image103.png"/><Relationship Id="rId4" Type="http://schemas.openxmlformats.org/officeDocument/2006/relationships/image" Target="../media/image100.png"/><Relationship Id="rId9" Type="http://schemas.openxmlformats.org/officeDocument/2006/relationships/image" Target="../media/image177.svg"/></Relationships>
</file>

<file path=ppt/slides/_rels/slide21.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167.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83.sv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8" Type="http://schemas.openxmlformats.org/officeDocument/2006/relationships/image" Target="../media/image189.svg"/><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7.svg"/><Relationship Id="rId5" Type="http://schemas.openxmlformats.org/officeDocument/2006/relationships/image" Target="../media/image107.png"/><Relationship Id="rId4" Type="http://schemas.openxmlformats.org/officeDocument/2006/relationships/image" Target="../media/image185.svg"/></Relationships>
</file>

<file path=ppt/slides/_rels/slide23.xml.rels><?xml version="1.0" encoding="UTF-8" standalone="yes"?>
<Relationships xmlns="http://schemas.openxmlformats.org/package/2006/relationships"><Relationship Id="rId8" Type="http://schemas.openxmlformats.org/officeDocument/2006/relationships/image" Target="../media/image195.svg"/><Relationship Id="rId13" Type="http://schemas.openxmlformats.org/officeDocument/2006/relationships/image" Target="../media/image89.png"/><Relationship Id="rId3" Type="http://schemas.openxmlformats.org/officeDocument/2006/relationships/image" Target="../media/image109.png"/><Relationship Id="rId7" Type="http://schemas.openxmlformats.org/officeDocument/2006/relationships/image" Target="../media/image111.png"/><Relationship Id="rId12" Type="http://schemas.openxmlformats.org/officeDocument/2006/relationships/image" Target="../media/image1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3.svg"/><Relationship Id="rId11" Type="http://schemas.openxmlformats.org/officeDocument/2006/relationships/image" Target="../media/image113.png"/><Relationship Id="rId5" Type="http://schemas.openxmlformats.org/officeDocument/2006/relationships/image" Target="../media/image110.png"/><Relationship Id="rId10" Type="http://schemas.openxmlformats.org/officeDocument/2006/relationships/image" Target="../media/image197.svg"/><Relationship Id="rId4" Type="http://schemas.openxmlformats.org/officeDocument/2006/relationships/image" Target="../media/image191.svg"/><Relationship Id="rId9" Type="http://schemas.openxmlformats.org/officeDocument/2006/relationships/image" Target="../media/image112.png"/><Relationship Id="rId14" Type="http://schemas.openxmlformats.org/officeDocument/2006/relationships/image" Target="../media/image154.svg"/></Relationships>
</file>

<file path=ppt/slides/_rels/slide2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01.svg"/><Relationship Id="rId7" Type="http://schemas.openxmlformats.org/officeDocument/2006/relationships/image" Target="../media/image205.sv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209.svg"/><Relationship Id="rId5" Type="http://schemas.openxmlformats.org/officeDocument/2006/relationships/image" Target="../media/image203.svg"/><Relationship Id="rId10" Type="http://schemas.openxmlformats.org/officeDocument/2006/relationships/image" Target="../media/image119.png"/><Relationship Id="rId4" Type="http://schemas.openxmlformats.org/officeDocument/2006/relationships/image" Target="../media/image116.png"/><Relationship Id="rId9" Type="http://schemas.openxmlformats.org/officeDocument/2006/relationships/image" Target="../media/image207.svg"/></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63.png"/><Relationship Id="rId4" Type="http://schemas.openxmlformats.org/officeDocument/2006/relationships/image" Target="../media/image212.svg"/></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216.svg"/><Relationship Id="rId5" Type="http://schemas.openxmlformats.org/officeDocument/2006/relationships/image" Target="../media/image63.svg"/><Relationship Id="rId10" Type="http://schemas.openxmlformats.org/officeDocument/2006/relationships/image" Target="../media/image123.png"/><Relationship Id="rId4" Type="http://schemas.openxmlformats.org/officeDocument/2006/relationships/image" Target="../media/image34.png"/><Relationship Id="rId9" Type="http://schemas.openxmlformats.org/officeDocument/2006/relationships/image" Target="../media/image214.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3.svg"/><Relationship Id="rId18" Type="http://schemas.openxmlformats.org/officeDocument/2006/relationships/image" Target="../media/image20.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17.png"/><Relationship Id="rId17" Type="http://schemas.openxmlformats.org/officeDocument/2006/relationships/image" Target="../media/image37.svg"/><Relationship Id="rId2" Type="http://schemas.openxmlformats.org/officeDocument/2006/relationships/image" Target="../media/image12.png"/><Relationship Id="rId16" Type="http://schemas.openxmlformats.org/officeDocument/2006/relationships/image" Target="../media/image19.png"/><Relationship Id="rId20"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16.png"/><Relationship Id="rId19" Type="http://schemas.openxmlformats.org/officeDocument/2006/relationships/image" Target="../media/image39.svg"/><Relationship Id="rId4" Type="http://schemas.openxmlformats.org/officeDocument/2006/relationships/image" Target="../media/image13.png"/><Relationship Id="rId9" Type="http://schemas.openxmlformats.org/officeDocument/2006/relationships/image" Target="../media/image29.sv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8.svg"/></Relationships>
</file>

<file path=ppt/slides/_rels/slide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sv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6.svg"/><Relationship Id="rId4" Type="http://schemas.openxmlformats.org/officeDocument/2006/relationships/image" Target="../media/image29.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65.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63.svg"/><Relationship Id="rId9" Type="http://schemas.openxmlformats.org/officeDocument/2006/relationships/image" Target="../media/image67.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svg"/><Relationship Id="rId7" Type="http://schemas.openxmlformats.org/officeDocument/2006/relationships/image" Target="../media/image71.svg"/><Relationship Id="rId12"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73.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42.png"/><Relationship Id="rId4" Type="http://schemas.openxmlformats.org/officeDocument/2006/relationships/image" Target="../media/image14.svg"/><Relationship Id="rId9" Type="http://schemas.openxmlformats.org/officeDocument/2006/relationships/image" Target="../media/image81.svg"/></Relationships>
</file>

<file path=ppt/slides/_rels/slide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87.svg"/><Relationship Id="rId4" Type="http://schemas.openxmlformats.org/officeDocument/2006/relationships/image" Target="../media/image14.sv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633451"/>
            <a:ext cx="7315200" cy="3621024"/>
          </a:xfrm>
          <a:prstGeom prst="rect">
            <a:avLst/>
          </a:prstGeom>
        </p:spPr>
      </p:pic>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a:solidFill>
                <a:srgbClr val="008037"/>
              </a:solidFill>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723809" y="7389132"/>
            <a:ext cx="2088874" cy="144322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flipV="1">
            <a:off x="1350709" y="1369332"/>
            <a:ext cx="2088874" cy="14432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5366" y="6330668"/>
            <a:ext cx="3256132" cy="336116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372239" y="94116"/>
            <a:ext cx="4389120" cy="411480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86400" y="-16672"/>
            <a:ext cx="7315200" cy="1582743"/>
          </a:xfrm>
          <a:prstGeom prst="rect">
            <a:avLst/>
          </a:prstGeom>
        </p:spPr>
      </p:pic>
      <p:sp>
        <p:nvSpPr>
          <p:cNvPr id="12" name="TextBox 12"/>
          <p:cNvSpPr txBox="1"/>
          <p:nvPr/>
        </p:nvSpPr>
        <p:spPr>
          <a:xfrm>
            <a:off x="2666475" y="2583678"/>
            <a:ext cx="13123610" cy="5341206"/>
          </a:xfrm>
          <a:prstGeom prst="rect">
            <a:avLst/>
          </a:prstGeom>
        </p:spPr>
        <p:txBody>
          <a:bodyPr wrap="square" lIns="0" tIns="0" rIns="0" bIns="0" rtlCol="0" anchor="t">
            <a:spAutoFit/>
          </a:bodyPr>
          <a:lstStyle/>
          <a:p>
            <a:pPr algn="ctr">
              <a:lnSpc>
                <a:spcPct val="150000"/>
              </a:lnSpc>
            </a:pPr>
            <a:r>
              <a:rPr lang="vi-VN" sz="8000" b="1" dirty="0">
                <a:solidFill>
                  <a:srgbClr val="02602A"/>
                </a:solidFill>
              </a:rPr>
              <a:t>VUI MỪNG CHÀO ĐÓN CÁC EM ĐẾN VỚI BÀI HỌC HÔM NAY!</a:t>
            </a:r>
            <a:endParaRPr lang="en-US" sz="8000" b="1" dirty="0">
              <a:solidFill>
                <a:srgbClr val="02602A"/>
              </a:solidFill>
            </a:endParaRPr>
          </a:p>
        </p:txBody>
      </p:sp>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9634" y="3788467"/>
            <a:ext cx="4337299" cy="2305118"/>
          </a:xfrm>
          <a:prstGeom prst="rect">
            <a:avLst/>
          </a:prstGeom>
        </p:spPr>
        <p:txBody>
          <a:bodyPr wrap="square" lIns="0" tIns="0" rIns="0" bIns="0" rtlCol="0" anchor="t">
            <a:spAutoFit/>
          </a:bodyPr>
          <a:lstStyle/>
          <a:p>
            <a:pPr algn="ctr">
              <a:lnSpc>
                <a:spcPts val="9379"/>
              </a:lnSpc>
            </a:pPr>
            <a:r>
              <a:rPr lang="vi-VN" sz="5400" b="1" dirty="0">
                <a:solidFill>
                  <a:srgbClr val="C00000"/>
                </a:solidFill>
                <a:latin typeface="Arial" panose="020B0604020202020204" pitchFamily="34" charset="0"/>
                <a:cs typeface="Arial" panose="020B0604020202020204" pitchFamily="34" charset="0"/>
              </a:rPr>
              <a:t>Hệ thống </a:t>
            </a:r>
          </a:p>
          <a:p>
            <a:pPr algn="ctr">
              <a:lnSpc>
                <a:spcPts val="9379"/>
              </a:lnSpc>
            </a:pPr>
            <a:r>
              <a:rPr lang="vi-VN" sz="5400" b="1" dirty="0">
                <a:solidFill>
                  <a:srgbClr val="C00000"/>
                </a:solidFill>
                <a:latin typeface="Arial" panose="020B0604020202020204" pitchFamily="34" charset="0"/>
                <a:cs typeface="Arial" panose="020B0604020202020204" pitchFamily="34" charset="0"/>
              </a:rPr>
              <a:t>mặt phẳng</a:t>
            </a:r>
            <a:endParaRPr lang="en-US" sz="5400" b="1" dirty="0">
              <a:solidFill>
                <a:srgbClr val="C00000"/>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339026">
            <a:off x="5598531" y="2856835"/>
            <a:ext cx="2102723" cy="5940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689238" flipH="1">
            <a:off x="8393894" y="2917297"/>
            <a:ext cx="1807173" cy="51052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146715">
            <a:off x="16667024" y="436701"/>
            <a:ext cx="1540302" cy="132892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951077">
            <a:off x="4056871" y="4999661"/>
            <a:ext cx="2446575" cy="1012142"/>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87493">
            <a:off x="681785" y="4938453"/>
            <a:ext cx="1017240" cy="129509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938104" flipH="1">
            <a:off x="9543444" y="4029107"/>
            <a:ext cx="1924143" cy="62216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70737">
            <a:off x="16499047" y="8034595"/>
            <a:ext cx="1566840" cy="194090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152360" flipV="1">
            <a:off x="8878100" y="6305302"/>
            <a:ext cx="1251270" cy="339581"/>
          </a:xfrm>
          <a:prstGeom prst="rect">
            <a:avLst/>
          </a:prstGeom>
        </p:spPr>
      </p:pic>
      <p:sp>
        <p:nvSpPr>
          <p:cNvPr id="18" name="Freeform 4">
            <a:extLst>
              <a:ext uri="{FF2B5EF4-FFF2-40B4-BE49-F238E27FC236}">
                <a16:creationId xmlns:a16="http://schemas.microsoft.com/office/drawing/2014/main" id="{EBD73880-DBF5-4920-93E9-D1764D094E54}"/>
              </a:ext>
            </a:extLst>
          </p:cNvPr>
          <p:cNvSpPr/>
          <p:nvPr/>
        </p:nvSpPr>
        <p:spPr>
          <a:xfrm>
            <a:off x="200120" y="851520"/>
            <a:ext cx="5430708" cy="3686484"/>
          </a:xfrm>
          <a:custGeom>
            <a:avLst/>
            <a:gdLst/>
            <a:ahLst/>
            <a:cxnLst/>
            <a:rect l="l" t="t" r="r" b="b"/>
            <a:pathLst>
              <a:path w="10959283" h="11682950">
                <a:moveTo>
                  <a:pt x="10959283" y="11682950"/>
                </a:moveTo>
                <a:lnTo>
                  <a:pt x="0" y="11675331"/>
                </a:lnTo>
                <a:lnTo>
                  <a:pt x="0" y="4114501"/>
                </a:lnTo>
                <a:lnTo>
                  <a:pt x="7620" y="20320"/>
                </a:lnTo>
                <a:lnTo>
                  <a:pt x="5512336" y="0"/>
                </a:lnTo>
                <a:lnTo>
                  <a:pt x="10937692" y="8890"/>
                </a:lnTo>
                <a:close/>
              </a:path>
            </a:pathLst>
          </a:custGeom>
          <a:solidFill>
            <a:srgbClr val="FEF9DD"/>
          </a:solidFill>
        </p:spPr>
      </p:sp>
      <p:grpSp>
        <p:nvGrpSpPr>
          <p:cNvPr id="19" name="Group 2">
            <a:extLst>
              <a:ext uri="{FF2B5EF4-FFF2-40B4-BE49-F238E27FC236}">
                <a16:creationId xmlns:a16="http://schemas.microsoft.com/office/drawing/2014/main" id="{07D6D436-DD4A-4479-942D-5A35F2E238CE}"/>
              </a:ext>
            </a:extLst>
          </p:cNvPr>
          <p:cNvGrpSpPr/>
          <p:nvPr/>
        </p:nvGrpSpPr>
        <p:grpSpPr>
          <a:xfrm>
            <a:off x="686365" y="6567015"/>
            <a:ext cx="6542665" cy="2980534"/>
            <a:chOff x="-54622" y="0"/>
            <a:chExt cx="11039304" cy="11709620"/>
          </a:xfrm>
        </p:grpSpPr>
        <p:sp>
          <p:nvSpPr>
            <p:cNvPr id="20" name="Freeform 3">
              <a:extLst>
                <a:ext uri="{FF2B5EF4-FFF2-40B4-BE49-F238E27FC236}">
                  <a16:creationId xmlns:a16="http://schemas.microsoft.com/office/drawing/2014/main" id="{3D1F5465-C615-45DC-8E95-C211E2D24BF2}"/>
                </a:ext>
              </a:extLst>
            </p:cNvPr>
            <p:cNvSpPr/>
            <p:nvPr/>
          </p:nvSpPr>
          <p:spPr>
            <a:xfrm>
              <a:off x="-54622" y="562460"/>
              <a:ext cx="10983411" cy="11147159"/>
            </a:xfrm>
            <a:custGeom>
              <a:avLst/>
              <a:gdLst/>
              <a:ahLst/>
              <a:cxnLst/>
              <a:rect l="l" t="t" r="r" b="b"/>
              <a:pathLst>
                <a:path w="10983413" h="11693110">
                  <a:moveTo>
                    <a:pt x="2540" y="11662630"/>
                  </a:moveTo>
                  <a:cubicBezTo>
                    <a:pt x="0" y="11671520"/>
                    <a:pt x="5080" y="11677870"/>
                    <a:pt x="64480" y="11679140"/>
                  </a:cubicBezTo>
                  <a:cubicBezTo>
                    <a:pt x="133539" y="11680410"/>
                    <a:pt x="193967" y="11680410"/>
                    <a:pt x="263026" y="11680410"/>
                  </a:cubicBezTo>
                  <a:cubicBezTo>
                    <a:pt x="539265" y="11681680"/>
                    <a:pt x="815504" y="11681680"/>
                    <a:pt x="1100375" y="11682950"/>
                  </a:cubicBezTo>
                  <a:cubicBezTo>
                    <a:pt x="1255760" y="11684220"/>
                    <a:pt x="1411144" y="11685490"/>
                    <a:pt x="1557896" y="11686760"/>
                  </a:cubicBezTo>
                  <a:cubicBezTo>
                    <a:pt x="1816870" y="11688030"/>
                    <a:pt x="2067211" y="11688030"/>
                    <a:pt x="2326185" y="11689300"/>
                  </a:cubicBezTo>
                  <a:cubicBezTo>
                    <a:pt x="2429774" y="11689300"/>
                    <a:pt x="2524732" y="11689300"/>
                    <a:pt x="2628321" y="11688030"/>
                  </a:cubicBezTo>
                  <a:cubicBezTo>
                    <a:pt x="2671483" y="11688030"/>
                    <a:pt x="2723278" y="11686760"/>
                    <a:pt x="2766440" y="11686760"/>
                  </a:cubicBezTo>
                  <a:cubicBezTo>
                    <a:pt x="2939090" y="11688030"/>
                    <a:pt x="6392075" y="11679140"/>
                    <a:pt x="6564724" y="11680410"/>
                  </a:cubicBezTo>
                  <a:cubicBezTo>
                    <a:pt x="6806433" y="11681680"/>
                    <a:pt x="7471132" y="11681680"/>
                    <a:pt x="7712842" y="11681680"/>
                  </a:cubicBezTo>
                  <a:cubicBezTo>
                    <a:pt x="7807799" y="11681680"/>
                    <a:pt x="7894123" y="11680410"/>
                    <a:pt x="7989081" y="11680410"/>
                  </a:cubicBezTo>
                  <a:lnTo>
                    <a:pt x="8455234" y="11684220"/>
                  </a:lnTo>
                  <a:cubicBezTo>
                    <a:pt x="8791899" y="11686760"/>
                    <a:pt x="9119932" y="11684220"/>
                    <a:pt x="9456599" y="11688030"/>
                  </a:cubicBezTo>
                  <a:cubicBezTo>
                    <a:pt x="10017709" y="11693110"/>
                    <a:pt x="10587451" y="11686760"/>
                    <a:pt x="10918642" y="11691840"/>
                  </a:cubicBezTo>
                  <a:cubicBezTo>
                    <a:pt x="10938963" y="11693110"/>
                    <a:pt x="10959282" y="11691840"/>
                    <a:pt x="10982142" y="11691840"/>
                  </a:cubicBezTo>
                  <a:lnTo>
                    <a:pt x="10982142" y="11632150"/>
                  </a:lnTo>
                  <a:cubicBezTo>
                    <a:pt x="10980872" y="11340859"/>
                    <a:pt x="10979602" y="10898973"/>
                    <a:pt x="10979602" y="10429468"/>
                  </a:cubicBezTo>
                  <a:cubicBezTo>
                    <a:pt x="10979602" y="9886317"/>
                    <a:pt x="10983413" y="9333959"/>
                    <a:pt x="10977063" y="8790807"/>
                  </a:cubicBezTo>
                  <a:cubicBezTo>
                    <a:pt x="10969442" y="8431774"/>
                    <a:pt x="10958013" y="1352390"/>
                    <a:pt x="10958013" y="993358"/>
                  </a:cubicBezTo>
                  <a:cubicBezTo>
                    <a:pt x="10955472" y="744797"/>
                    <a:pt x="10954202" y="487030"/>
                    <a:pt x="10951663" y="238469"/>
                  </a:cubicBezTo>
                  <a:cubicBezTo>
                    <a:pt x="10951663" y="164821"/>
                    <a:pt x="10950392" y="91174"/>
                    <a:pt x="10949122" y="6350"/>
                  </a:cubicBezTo>
                  <a:cubicBezTo>
                    <a:pt x="10938963" y="3810"/>
                    <a:pt x="10930072" y="2540"/>
                    <a:pt x="10919913" y="1270"/>
                  </a:cubicBezTo>
                  <a:cubicBezTo>
                    <a:pt x="10912292" y="0"/>
                    <a:pt x="10904672" y="1270"/>
                    <a:pt x="10898322" y="1270"/>
                  </a:cubicBezTo>
                  <a:lnTo>
                    <a:pt x="21317" y="6350"/>
                  </a:lnTo>
                  <a:lnTo>
                    <a:pt x="2540" y="11662630"/>
                  </a:lnTo>
                  <a:close/>
                </a:path>
              </a:pathLst>
            </a:custGeom>
            <a:solidFill>
              <a:srgbClr val="2C2C2E"/>
            </a:solidFill>
          </p:spPr>
        </p:sp>
        <p:sp>
          <p:nvSpPr>
            <p:cNvPr id="21" name="Freeform 5">
              <a:extLst>
                <a:ext uri="{FF2B5EF4-FFF2-40B4-BE49-F238E27FC236}">
                  <a16:creationId xmlns:a16="http://schemas.microsoft.com/office/drawing/2014/main" id="{190D3E7F-55D0-4BEB-A5C4-78579343C526}"/>
                </a:ext>
              </a:extLst>
            </p:cNvPr>
            <p:cNvSpPr/>
            <p:nvPr/>
          </p:nvSpPr>
          <p:spPr>
            <a:xfrm>
              <a:off x="-3810" y="0"/>
              <a:ext cx="10988492" cy="11709620"/>
            </a:xfrm>
            <a:custGeom>
              <a:avLst/>
              <a:gdLst/>
              <a:ahLst/>
              <a:cxnLst/>
              <a:rect l="l" t="t" r="r" b="b"/>
              <a:pathLst>
                <a:path w="10988492" h="11709620">
                  <a:moveTo>
                    <a:pt x="10954202" y="21590"/>
                  </a:moveTo>
                  <a:cubicBezTo>
                    <a:pt x="10955473" y="34290"/>
                    <a:pt x="10955473" y="44450"/>
                    <a:pt x="10956742" y="71182"/>
                  </a:cubicBezTo>
                  <a:cubicBezTo>
                    <a:pt x="10959282" y="319743"/>
                    <a:pt x="10960552" y="577510"/>
                    <a:pt x="10963092" y="826071"/>
                  </a:cubicBezTo>
                  <a:cubicBezTo>
                    <a:pt x="10963092" y="1185103"/>
                    <a:pt x="10975792" y="8264488"/>
                    <a:pt x="10982142" y="8623520"/>
                  </a:cubicBezTo>
                  <a:cubicBezTo>
                    <a:pt x="10988492" y="9166671"/>
                    <a:pt x="10984682" y="9719029"/>
                    <a:pt x="10984682" y="10262181"/>
                  </a:cubicBezTo>
                  <a:cubicBezTo>
                    <a:pt x="10984682" y="10740891"/>
                    <a:pt x="10985952" y="11182777"/>
                    <a:pt x="10987223" y="11648660"/>
                  </a:cubicBezTo>
                  <a:lnTo>
                    <a:pt x="10987223" y="11708350"/>
                  </a:lnTo>
                  <a:cubicBezTo>
                    <a:pt x="10964362" y="11708350"/>
                    <a:pt x="10944042" y="11709620"/>
                    <a:pt x="10923723" y="11708350"/>
                  </a:cubicBezTo>
                  <a:cubicBezTo>
                    <a:pt x="10379020" y="11703270"/>
                    <a:pt x="9809277" y="11709620"/>
                    <a:pt x="9248167" y="11704540"/>
                  </a:cubicBezTo>
                  <a:cubicBezTo>
                    <a:pt x="8911501" y="11700730"/>
                    <a:pt x="8583468" y="11703270"/>
                    <a:pt x="8246801" y="11700730"/>
                  </a:cubicBezTo>
                  <a:lnTo>
                    <a:pt x="7780648" y="11696920"/>
                  </a:lnTo>
                  <a:cubicBezTo>
                    <a:pt x="7685691" y="11696920"/>
                    <a:pt x="7599367" y="11698190"/>
                    <a:pt x="7504410" y="11698190"/>
                  </a:cubicBezTo>
                  <a:cubicBezTo>
                    <a:pt x="7262701" y="11696920"/>
                    <a:pt x="6598001" y="11698190"/>
                    <a:pt x="6356292" y="11696920"/>
                  </a:cubicBezTo>
                  <a:cubicBezTo>
                    <a:pt x="6183643" y="11695650"/>
                    <a:pt x="2730658" y="11704540"/>
                    <a:pt x="2558009" y="11703270"/>
                  </a:cubicBezTo>
                  <a:cubicBezTo>
                    <a:pt x="2514847" y="11703270"/>
                    <a:pt x="2463052" y="11704540"/>
                    <a:pt x="2419890" y="11704540"/>
                  </a:cubicBezTo>
                  <a:cubicBezTo>
                    <a:pt x="2316300" y="11704540"/>
                    <a:pt x="2221343" y="11705810"/>
                    <a:pt x="2117753" y="11705810"/>
                  </a:cubicBezTo>
                  <a:cubicBezTo>
                    <a:pt x="1858780" y="11705810"/>
                    <a:pt x="1608438" y="11704540"/>
                    <a:pt x="1349464" y="11703270"/>
                  </a:cubicBezTo>
                  <a:cubicBezTo>
                    <a:pt x="1194080" y="11702000"/>
                    <a:pt x="1038696" y="11700730"/>
                    <a:pt x="891944" y="11699460"/>
                  </a:cubicBezTo>
                  <a:cubicBezTo>
                    <a:pt x="615705" y="11698190"/>
                    <a:pt x="339466" y="11696920"/>
                    <a:pt x="54595" y="11696920"/>
                  </a:cubicBezTo>
                  <a:cubicBezTo>
                    <a:pt x="38100" y="11696920"/>
                    <a:pt x="29210" y="11696920"/>
                    <a:pt x="19050" y="11695650"/>
                  </a:cubicBezTo>
                  <a:cubicBezTo>
                    <a:pt x="10160" y="11694380"/>
                    <a:pt x="5080" y="11688030"/>
                    <a:pt x="7620" y="11679140"/>
                  </a:cubicBezTo>
                  <a:cubicBezTo>
                    <a:pt x="16510" y="11643075"/>
                    <a:pt x="12700" y="11412927"/>
                    <a:pt x="11430" y="11173571"/>
                  </a:cubicBezTo>
                  <a:cubicBezTo>
                    <a:pt x="10160" y="10685656"/>
                    <a:pt x="6350" y="10206945"/>
                    <a:pt x="7620" y="9719029"/>
                  </a:cubicBezTo>
                  <a:cubicBezTo>
                    <a:pt x="5080" y="9111436"/>
                    <a:pt x="0" y="1590165"/>
                    <a:pt x="7620" y="973366"/>
                  </a:cubicBezTo>
                  <a:cubicBezTo>
                    <a:pt x="8890" y="853688"/>
                    <a:pt x="7620" y="724805"/>
                    <a:pt x="8890" y="605127"/>
                  </a:cubicBezTo>
                  <a:cubicBezTo>
                    <a:pt x="10160" y="411802"/>
                    <a:pt x="12700" y="200065"/>
                    <a:pt x="13970" y="44450"/>
                  </a:cubicBezTo>
                  <a:cubicBezTo>
                    <a:pt x="13970" y="41910"/>
                    <a:pt x="15240" y="39370"/>
                    <a:pt x="16510" y="38100"/>
                  </a:cubicBezTo>
                  <a:cubicBezTo>
                    <a:pt x="38100" y="35560"/>
                    <a:pt x="123655" y="30480"/>
                    <a:pt x="261774" y="29210"/>
                  </a:cubicBezTo>
                  <a:cubicBezTo>
                    <a:pt x="494851" y="25400"/>
                    <a:pt x="727927" y="22860"/>
                    <a:pt x="969636" y="20320"/>
                  </a:cubicBezTo>
                  <a:cubicBezTo>
                    <a:pt x="1133653" y="17780"/>
                    <a:pt x="1297670" y="16510"/>
                    <a:pt x="1453054" y="13970"/>
                  </a:cubicBezTo>
                  <a:cubicBezTo>
                    <a:pt x="1608438" y="11430"/>
                    <a:pt x="1772455" y="8890"/>
                    <a:pt x="1927839" y="8890"/>
                  </a:cubicBezTo>
                  <a:cubicBezTo>
                    <a:pt x="2100489" y="7620"/>
                    <a:pt x="2273138" y="10160"/>
                    <a:pt x="2445787" y="8890"/>
                  </a:cubicBezTo>
                  <a:cubicBezTo>
                    <a:pt x="2661599" y="8890"/>
                    <a:pt x="6572104" y="6350"/>
                    <a:pt x="6787916" y="5080"/>
                  </a:cubicBezTo>
                  <a:cubicBezTo>
                    <a:pt x="6995095" y="3810"/>
                    <a:pt x="7202274" y="2540"/>
                    <a:pt x="7418085" y="2540"/>
                  </a:cubicBezTo>
                  <a:cubicBezTo>
                    <a:pt x="7772016" y="1270"/>
                    <a:pt x="8117315" y="0"/>
                    <a:pt x="8471246" y="0"/>
                  </a:cubicBezTo>
                  <a:cubicBezTo>
                    <a:pt x="8617997" y="0"/>
                    <a:pt x="8773382" y="2540"/>
                    <a:pt x="8920134" y="2540"/>
                  </a:cubicBezTo>
                  <a:cubicBezTo>
                    <a:pt x="9325860" y="3810"/>
                    <a:pt x="9740218" y="5080"/>
                    <a:pt x="10145944" y="7620"/>
                  </a:cubicBezTo>
                  <a:cubicBezTo>
                    <a:pt x="10361755" y="8890"/>
                    <a:pt x="10577567" y="12700"/>
                    <a:pt x="10793379" y="16510"/>
                  </a:cubicBezTo>
                  <a:lnTo>
                    <a:pt x="10923723" y="16510"/>
                  </a:lnTo>
                  <a:cubicBezTo>
                    <a:pt x="10935152" y="17780"/>
                    <a:pt x="10944042" y="20320"/>
                    <a:pt x="10954202" y="21590"/>
                  </a:cubicBezTo>
                  <a:close/>
                  <a:moveTo>
                    <a:pt x="10964362" y="11691841"/>
                  </a:moveTo>
                  <a:cubicBezTo>
                    <a:pt x="10965632" y="11675330"/>
                    <a:pt x="10966902" y="11662630"/>
                    <a:pt x="10966902" y="11649930"/>
                  </a:cubicBezTo>
                  <a:cubicBezTo>
                    <a:pt x="10965632" y="11136748"/>
                    <a:pt x="10964362" y="10648832"/>
                    <a:pt x="10964362" y="10124092"/>
                  </a:cubicBezTo>
                  <a:cubicBezTo>
                    <a:pt x="10964362" y="9884737"/>
                    <a:pt x="10966902" y="9645383"/>
                    <a:pt x="10965632" y="9406027"/>
                  </a:cubicBezTo>
                  <a:cubicBezTo>
                    <a:pt x="10965632" y="9185084"/>
                    <a:pt x="10964362" y="8954935"/>
                    <a:pt x="10963092" y="8733992"/>
                  </a:cubicBezTo>
                  <a:cubicBezTo>
                    <a:pt x="10958012" y="8393371"/>
                    <a:pt x="10946582" y="1341604"/>
                    <a:pt x="10946582" y="1000984"/>
                  </a:cubicBezTo>
                  <a:cubicBezTo>
                    <a:pt x="10944042" y="715599"/>
                    <a:pt x="10941502" y="421008"/>
                    <a:pt x="10938962" y="135624"/>
                  </a:cubicBezTo>
                  <a:cubicBezTo>
                    <a:pt x="10937692" y="44450"/>
                    <a:pt x="10936423" y="43180"/>
                    <a:pt x="10914232" y="41910"/>
                  </a:cubicBezTo>
                  <a:cubicBezTo>
                    <a:pt x="10888336" y="41910"/>
                    <a:pt x="10871071" y="41910"/>
                    <a:pt x="10845173" y="40640"/>
                  </a:cubicBezTo>
                  <a:cubicBezTo>
                    <a:pt x="10629361" y="36830"/>
                    <a:pt x="10404918" y="31750"/>
                    <a:pt x="10189106" y="30480"/>
                  </a:cubicBezTo>
                  <a:cubicBezTo>
                    <a:pt x="9662526" y="26670"/>
                    <a:pt x="9127313" y="25400"/>
                    <a:pt x="8600733" y="22860"/>
                  </a:cubicBezTo>
                  <a:lnTo>
                    <a:pt x="7979195" y="22860"/>
                  </a:lnTo>
                  <a:cubicBezTo>
                    <a:pt x="7702957" y="22860"/>
                    <a:pt x="7426718" y="22860"/>
                    <a:pt x="7159112" y="24130"/>
                  </a:cubicBezTo>
                  <a:cubicBezTo>
                    <a:pt x="6926036" y="25400"/>
                    <a:pt x="2998265" y="29210"/>
                    <a:pt x="2765188" y="29210"/>
                  </a:cubicBezTo>
                  <a:cubicBezTo>
                    <a:pt x="2385360" y="29210"/>
                    <a:pt x="2005531" y="26670"/>
                    <a:pt x="1625703" y="33020"/>
                  </a:cubicBezTo>
                  <a:cubicBezTo>
                    <a:pt x="1427156" y="36830"/>
                    <a:pt x="1237242" y="36830"/>
                    <a:pt x="1047328" y="38100"/>
                  </a:cubicBezTo>
                  <a:cubicBezTo>
                    <a:pt x="719295" y="41910"/>
                    <a:pt x="391261" y="45720"/>
                    <a:pt x="63227" y="50800"/>
                  </a:cubicBezTo>
                  <a:cubicBezTo>
                    <a:pt x="36830" y="50800"/>
                    <a:pt x="34290" y="61976"/>
                    <a:pt x="33020" y="172448"/>
                  </a:cubicBezTo>
                  <a:cubicBezTo>
                    <a:pt x="31750" y="338155"/>
                    <a:pt x="31750" y="503862"/>
                    <a:pt x="30480" y="669569"/>
                  </a:cubicBezTo>
                  <a:cubicBezTo>
                    <a:pt x="29210" y="945748"/>
                    <a:pt x="26670" y="1212721"/>
                    <a:pt x="25400" y="1488900"/>
                  </a:cubicBezTo>
                  <a:cubicBezTo>
                    <a:pt x="20320" y="1783491"/>
                    <a:pt x="26670" y="8982553"/>
                    <a:pt x="29210" y="9277144"/>
                  </a:cubicBezTo>
                  <a:cubicBezTo>
                    <a:pt x="29210" y="9590146"/>
                    <a:pt x="29210" y="9912355"/>
                    <a:pt x="30480" y="10225358"/>
                  </a:cubicBezTo>
                  <a:cubicBezTo>
                    <a:pt x="30480" y="10455507"/>
                    <a:pt x="33020" y="10685656"/>
                    <a:pt x="33020" y="10915805"/>
                  </a:cubicBezTo>
                  <a:cubicBezTo>
                    <a:pt x="33020" y="11164366"/>
                    <a:pt x="33020" y="11412927"/>
                    <a:pt x="31750" y="11649930"/>
                  </a:cubicBezTo>
                  <a:lnTo>
                    <a:pt x="31750" y="11660091"/>
                  </a:lnTo>
                  <a:cubicBezTo>
                    <a:pt x="31750" y="11670250"/>
                    <a:pt x="35560" y="11674060"/>
                    <a:pt x="44450" y="11674060"/>
                  </a:cubicBezTo>
                  <a:cubicBezTo>
                    <a:pt x="140920" y="11674060"/>
                    <a:pt x="261774" y="11675330"/>
                    <a:pt x="373996" y="11675330"/>
                  </a:cubicBezTo>
                  <a:cubicBezTo>
                    <a:pt x="538013" y="11675330"/>
                    <a:pt x="710662" y="11672791"/>
                    <a:pt x="874679" y="11675330"/>
                  </a:cubicBezTo>
                  <a:cubicBezTo>
                    <a:pt x="1142285" y="11679141"/>
                    <a:pt x="1409892" y="11681680"/>
                    <a:pt x="1677498" y="11680410"/>
                  </a:cubicBezTo>
                  <a:cubicBezTo>
                    <a:pt x="1850147" y="11679141"/>
                    <a:pt x="2014164" y="11681680"/>
                    <a:pt x="2186813" y="11681680"/>
                  </a:cubicBezTo>
                  <a:cubicBezTo>
                    <a:pt x="2437155" y="11681680"/>
                    <a:pt x="2687496" y="11680410"/>
                    <a:pt x="2937837" y="11681680"/>
                  </a:cubicBezTo>
                  <a:cubicBezTo>
                    <a:pt x="3309033" y="11682950"/>
                    <a:pt x="7383556" y="11672791"/>
                    <a:pt x="7763384" y="11675330"/>
                  </a:cubicBezTo>
                  <a:cubicBezTo>
                    <a:pt x="7927401" y="11676600"/>
                    <a:pt x="8091418" y="11677870"/>
                    <a:pt x="8246802" y="11677870"/>
                  </a:cubicBezTo>
                  <a:cubicBezTo>
                    <a:pt x="8531673" y="11680410"/>
                    <a:pt x="8807912" y="11676600"/>
                    <a:pt x="9092783" y="11680410"/>
                  </a:cubicBezTo>
                  <a:cubicBezTo>
                    <a:pt x="9325860" y="11682950"/>
                    <a:pt x="9558936" y="11682950"/>
                    <a:pt x="9792013" y="11685491"/>
                  </a:cubicBezTo>
                  <a:cubicBezTo>
                    <a:pt x="10137312" y="11689300"/>
                    <a:pt x="10482610" y="11691841"/>
                    <a:pt x="10827908" y="11693110"/>
                  </a:cubicBezTo>
                  <a:cubicBezTo>
                    <a:pt x="10926262" y="11693110"/>
                    <a:pt x="10944042" y="11691841"/>
                    <a:pt x="10964362" y="11691841"/>
                  </a:cubicBezTo>
                  <a:close/>
                </a:path>
              </a:pathLst>
            </a:custGeom>
            <a:solidFill>
              <a:srgbClr val="FEF9DD"/>
            </a:solidFill>
          </p:spPr>
        </p:sp>
      </p:grpSp>
      <p:grpSp>
        <p:nvGrpSpPr>
          <p:cNvPr id="22" name="Group 11">
            <a:extLst>
              <a:ext uri="{FF2B5EF4-FFF2-40B4-BE49-F238E27FC236}">
                <a16:creationId xmlns:a16="http://schemas.microsoft.com/office/drawing/2014/main" id="{946B7853-1C60-4144-837B-9F996B5B2562}"/>
              </a:ext>
            </a:extLst>
          </p:cNvPr>
          <p:cNvGrpSpPr/>
          <p:nvPr/>
        </p:nvGrpSpPr>
        <p:grpSpPr>
          <a:xfrm>
            <a:off x="7948984" y="7098258"/>
            <a:ext cx="8738816" cy="2820190"/>
            <a:chOff x="0" y="0"/>
            <a:chExt cx="9765911" cy="7446858"/>
          </a:xfrm>
        </p:grpSpPr>
        <p:sp>
          <p:nvSpPr>
            <p:cNvPr id="23" name="Freeform 12">
              <a:extLst>
                <a:ext uri="{FF2B5EF4-FFF2-40B4-BE49-F238E27FC236}">
                  <a16:creationId xmlns:a16="http://schemas.microsoft.com/office/drawing/2014/main" id="{BC5A1069-1694-497C-B11B-963D368AEA39}"/>
                </a:ext>
              </a:extLst>
            </p:cNvPr>
            <p:cNvSpPr/>
            <p:nvPr/>
          </p:nvSpPr>
          <p:spPr>
            <a:xfrm>
              <a:off x="38100" y="44450"/>
              <a:ext cx="9729081" cy="7402409"/>
            </a:xfrm>
            <a:custGeom>
              <a:avLst/>
              <a:gdLst/>
              <a:ahLst/>
              <a:cxnLst/>
              <a:rect l="l" t="t" r="r" b="b"/>
              <a:pathLst>
                <a:path w="9729081" h="7402409">
                  <a:moveTo>
                    <a:pt x="2540" y="7371928"/>
                  </a:moveTo>
                  <a:cubicBezTo>
                    <a:pt x="0" y="7380818"/>
                    <a:pt x="5080" y="7387168"/>
                    <a:pt x="57648" y="7388438"/>
                  </a:cubicBezTo>
                  <a:cubicBezTo>
                    <a:pt x="118742" y="7389709"/>
                    <a:pt x="172198" y="7389709"/>
                    <a:pt x="233292" y="7389709"/>
                  </a:cubicBezTo>
                  <a:cubicBezTo>
                    <a:pt x="477665" y="7390978"/>
                    <a:pt x="722039" y="7390978"/>
                    <a:pt x="974049" y="7392248"/>
                  </a:cubicBezTo>
                  <a:cubicBezTo>
                    <a:pt x="1111509" y="7393518"/>
                    <a:pt x="1248969" y="7394788"/>
                    <a:pt x="1378792" y="7396059"/>
                  </a:cubicBezTo>
                  <a:cubicBezTo>
                    <a:pt x="1607892" y="7397328"/>
                    <a:pt x="1829356" y="7397328"/>
                    <a:pt x="2058456" y="7398598"/>
                  </a:cubicBezTo>
                  <a:cubicBezTo>
                    <a:pt x="2150096" y="7398598"/>
                    <a:pt x="2234099" y="7398598"/>
                    <a:pt x="2325739" y="7397328"/>
                  </a:cubicBezTo>
                  <a:cubicBezTo>
                    <a:pt x="2363923" y="7397328"/>
                    <a:pt x="2409743" y="7396059"/>
                    <a:pt x="2447926" y="7396059"/>
                  </a:cubicBezTo>
                  <a:cubicBezTo>
                    <a:pt x="2600659" y="7397328"/>
                    <a:pt x="5655328" y="7388438"/>
                    <a:pt x="5808061" y="7389709"/>
                  </a:cubicBezTo>
                  <a:cubicBezTo>
                    <a:pt x="6021888" y="7390978"/>
                    <a:pt x="6609911" y="7390978"/>
                    <a:pt x="6823739" y="7390978"/>
                  </a:cubicBezTo>
                  <a:cubicBezTo>
                    <a:pt x="6907742" y="7390978"/>
                    <a:pt x="6984109" y="7389709"/>
                    <a:pt x="7068112" y="7389709"/>
                  </a:cubicBezTo>
                  <a:lnTo>
                    <a:pt x="7480492" y="7393518"/>
                  </a:lnTo>
                  <a:cubicBezTo>
                    <a:pt x="7778322" y="7396059"/>
                    <a:pt x="8068516" y="7393518"/>
                    <a:pt x="8366346" y="7397328"/>
                  </a:cubicBezTo>
                  <a:cubicBezTo>
                    <a:pt x="8862730" y="7402409"/>
                    <a:pt x="9366750" y="7396059"/>
                    <a:pt x="9664311" y="7401138"/>
                  </a:cubicBezTo>
                  <a:cubicBezTo>
                    <a:pt x="9684631" y="7402409"/>
                    <a:pt x="9704951" y="7401138"/>
                    <a:pt x="9727811" y="7401138"/>
                  </a:cubicBezTo>
                  <a:lnTo>
                    <a:pt x="9727811" y="7341448"/>
                  </a:lnTo>
                  <a:cubicBezTo>
                    <a:pt x="9726541" y="7147385"/>
                    <a:pt x="9725271" y="6869002"/>
                    <a:pt x="9725271" y="6573220"/>
                  </a:cubicBezTo>
                  <a:cubicBezTo>
                    <a:pt x="9725271" y="6231041"/>
                    <a:pt x="9729081" y="5883062"/>
                    <a:pt x="9722731" y="5540883"/>
                  </a:cubicBezTo>
                  <a:cubicBezTo>
                    <a:pt x="9715111" y="5314697"/>
                    <a:pt x="9703681" y="854768"/>
                    <a:pt x="9703681" y="628582"/>
                  </a:cubicBezTo>
                  <a:cubicBezTo>
                    <a:pt x="9701141" y="471991"/>
                    <a:pt x="9699871" y="309601"/>
                    <a:pt x="9697331" y="153011"/>
                  </a:cubicBezTo>
                  <a:cubicBezTo>
                    <a:pt x="9697331" y="106614"/>
                    <a:pt x="9696061" y="60216"/>
                    <a:pt x="9694791" y="6350"/>
                  </a:cubicBezTo>
                  <a:cubicBezTo>
                    <a:pt x="9684631" y="3810"/>
                    <a:pt x="9675741" y="2540"/>
                    <a:pt x="9665581" y="1270"/>
                  </a:cubicBezTo>
                  <a:cubicBezTo>
                    <a:pt x="9657961" y="0"/>
                    <a:pt x="9650341" y="1270"/>
                    <a:pt x="9643991" y="1270"/>
                  </a:cubicBezTo>
                  <a:lnTo>
                    <a:pt x="19465" y="6350"/>
                  </a:lnTo>
                  <a:lnTo>
                    <a:pt x="2540" y="7371928"/>
                  </a:lnTo>
                  <a:close/>
                </a:path>
              </a:pathLst>
            </a:custGeom>
            <a:solidFill>
              <a:srgbClr val="2C2C2E"/>
            </a:solidFill>
          </p:spPr>
        </p:sp>
        <p:sp>
          <p:nvSpPr>
            <p:cNvPr id="24" name="Freeform 13">
              <a:extLst>
                <a:ext uri="{FF2B5EF4-FFF2-40B4-BE49-F238E27FC236}">
                  <a16:creationId xmlns:a16="http://schemas.microsoft.com/office/drawing/2014/main" id="{7AD15B8A-C1EB-4074-A5F7-C2CBE6379B4B}"/>
                </a:ext>
              </a:extLst>
            </p:cNvPr>
            <p:cNvSpPr/>
            <p:nvPr/>
          </p:nvSpPr>
          <p:spPr>
            <a:xfrm>
              <a:off x="11430" y="16510"/>
              <a:ext cx="9704951" cy="7392249"/>
            </a:xfrm>
            <a:custGeom>
              <a:avLst/>
              <a:gdLst/>
              <a:ahLst/>
              <a:cxnLst/>
              <a:rect l="l" t="t" r="r" b="b"/>
              <a:pathLst>
                <a:path w="9704951" h="7392249">
                  <a:moveTo>
                    <a:pt x="9704951" y="7392249"/>
                  </a:moveTo>
                  <a:lnTo>
                    <a:pt x="0" y="7384628"/>
                  </a:lnTo>
                  <a:lnTo>
                    <a:pt x="0" y="2605203"/>
                  </a:lnTo>
                  <a:lnTo>
                    <a:pt x="7620" y="20320"/>
                  </a:lnTo>
                  <a:lnTo>
                    <a:pt x="4880147" y="0"/>
                  </a:lnTo>
                  <a:lnTo>
                    <a:pt x="9683361" y="8890"/>
                  </a:lnTo>
                  <a:close/>
                </a:path>
              </a:pathLst>
            </a:custGeom>
            <a:solidFill>
              <a:srgbClr val="F6B1B3"/>
            </a:solidFill>
          </p:spPr>
        </p:sp>
        <p:sp>
          <p:nvSpPr>
            <p:cNvPr id="25" name="Freeform 14">
              <a:extLst>
                <a:ext uri="{FF2B5EF4-FFF2-40B4-BE49-F238E27FC236}">
                  <a16:creationId xmlns:a16="http://schemas.microsoft.com/office/drawing/2014/main" id="{23D6D491-1EDC-40EB-8B36-C4F31C9C8BA3}"/>
                </a:ext>
              </a:extLst>
            </p:cNvPr>
            <p:cNvSpPr/>
            <p:nvPr/>
          </p:nvSpPr>
          <p:spPr>
            <a:xfrm>
              <a:off x="-3810" y="0"/>
              <a:ext cx="9734161" cy="7418918"/>
            </a:xfrm>
            <a:custGeom>
              <a:avLst/>
              <a:gdLst/>
              <a:ahLst/>
              <a:cxnLst/>
              <a:rect l="l" t="t" r="r" b="b"/>
              <a:pathLst>
                <a:path w="9734161" h="7418918">
                  <a:moveTo>
                    <a:pt x="9699871" y="21590"/>
                  </a:moveTo>
                  <a:cubicBezTo>
                    <a:pt x="9701141" y="34290"/>
                    <a:pt x="9701141" y="44450"/>
                    <a:pt x="9702411" y="64069"/>
                  </a:cubicBezTo>
                  <a:cubicBezTo>
                    <a:pt x="9704951" y="220659"/>
                    <a:pt x="9706221" y="383049"/>
                    <a:pt x="9708761" y="539640"/>
                  </a:cubicBezTo>
                  <a:cubicBezTo>
                    <a:pt x="9708761" y="765826"/>
                    <a:pt x="9721461" y="5225755"/>
                    <a:pt x="9727811" y="5451941"/>
                  </a:cubicBezTo>
                  <a:cubicBezTo>
                    <a:pt x="9734161" y="5794120"/>
                    <a:pt x="9730351" y="6142099"/>
                    <a:pt x="9730351" y="6484278"/>
                  </a:cubicBezTo>
                  <a:cubicBezTo>
                    <a:pt x="9730351" y="6785860"/>
                    <a:pt x="9731621" y="7064243"/>
                    <a:pt x="9732891" y="7357959"/>
                  </a:cubicBezTo>
                  <a:lnTo>
                    <a:pt x="9732891" y="7417648"/>
                  </a:lnTo>
                  <a:cubicBezTo>
                    <a:pt x="9710031" y="7417648"/>
                    <a:pt x="9689711" y="7418918"/>
                    <a:pt x="9669391" y="7417648"/>
                  </a:cubicBezTo>
                  <a:cubicBezTo>
                    <a:pt x="9187196" y="7412568"/>
                    <a:pt x="8683176" y="7418918"/>
                    <a:pt x="8186793" y="7413838"/>
                  </a:cubicBezTo>
                  <a:cubicBezTo>
                    <a:pt x="7888962" y="7410028"/>
                    <a:pt x="7598769" y="7412568"/>
                    <a:pt x="7300938" y="7410028"/>
                  </a:cubicBezTo>
                  <a:lnTo>
                    <a:pt x="6888558" y="7406218"/>
                  </a:lnTo>
                  <a:cubicBezTo>
                    <a:pt x="6804555" y="7406218"/>
                    <a:pt x="6728188" y="7407488"/>
                    <a:pt x="6644185" y="7407488"/>
                  </a:cubicBezTo>
                  <a:cubicBezTo>
                    <a:pt x="6430358" y="7406218"/>
                    <a:pt x="5842335" y="7407488"/>
                    <a:pt x="5628508" y="7406218"/>
                  </a:cubicBezTo>
                  <a:cubicBezTo>
                    <a:pt x="5475774" y="7404948"/>
                    <a:pt x="2421106" y="7413838"/>
                    <a:pt x="2268373" y="7412568"/>
                  </a:cubicBezTo>
                  <a:cubicBezTo>
                    <a:pt x="2230189" y="7412568"/>
                    <a:pt x="2184369" y="7413838"/>
                    <a:pt x="2146186" y="7413838"/>
                  </a:cubicBezTo>
                  <a:cubicBezTo>
                    <a:pt x="2054546" y="7413838"/>
                    <a:pt x="1970542" y="7415109"/>
                    <a:pt x="1878902" y="7415109"/>
                  </a:cubicBezTo>
                  <a:cubicBezTo>
                    <a:pt x="1649802" y="7415109"/>
                    <a:pt x="1428339" y="7413838"/>
                    <a:pt x="1199239" y="7412568"/>
                  </a:cubicBezTo>
                  <a:cubicBezTo>
                    <a:pt x="1061779" y="7411298"/>
                    <a:pt x="924319" y="7410028"/>
                    <a:pt x="794495" y="7408759"/>
                  </a:cubicBezTo>
                  <a:cubicBezTo>
                    <a:pt x="550122" y="7407488"/>
                    <a:pt x="305748" y="7406218"/>
                    <a:pt x="53738" y="7406218"/>
                  </a:cubicBezTo>
                  <a:cubicBezTo>
                    <a:pt x="38100" y="7406218"/>
                    <a:pt x="29210" y="7406218"/>
                    <a:pt x="19050" y="7404948"/>
                  </a:cubicBezTo>
                  <a:cubicBezTo>
                    <a:pt x="10160" y="7403678"/>
                    <a:pt x="5080" y="7397328"/>
                    <a:pt x="7620" y="7388438"/>
                  </a:cubicBezTo>
                  <a:cubicBezTo>
                    <a:pt x="16510" y="7354226"/>
                    <a:pt x="12700" y="7209234"/>
                    <a:pt x="11430" y="7058444"/>
                  </a:cubicBezTo>
                  <a:cubicBezTo>
                    <a:pt x="10160" y="6751062"/>
                    <a:pt x="6350" y="6449480"/>
                    <a:pt x="7620" y="6142099"/>
                  </a:cubicBezTo>
                  <a:cubicBezTo>
                    <a:pt x="5080" y="5759322"/>
                    <a:pt x="0" y="1021010"/>
                    <a:pt x="7620" y="632434"/>
                  </a:cubicBezTo>
                  <a:cubicBezTo>
                    <a:pt x="8890" y="557039"/>
                    <a:pt x="7620" y="475843"/>
                    <a:pt x="8890" y="400448"/>
                  </a:cubicBezTo>
                  <a:cubicBezTo>
                    <a:pt x="10160" y="278656"/>
                    <a:pt x="12700" y="145264"/>
                    <a:pt x="13970" y="44450"/>
                  </a:cubicBezTo>
                  <a:cubicBezTo>
                    <a:pt x="13970" y="41910"/>
                    <a:pt x="15240" y="39370"/>
                    <a:pt x="16510" y="38100"/>
                  </a:cubicBezTo>
                  <a:cubicBezTo>
                    <a:pt x="38100" y="35560"/>
                    <a:pt x="114832" y="30480"/>
                    <a:pt x="237018" y="29210"/>
                  </a:cubicBezTo>
                  <a:cubicBezTo>
                    <a:pt x="443208" y="25400"/>
                    <a:pt x="649399" y="22860"/>
                    <a:pt x="863225" y="20320"/>
                  </a:cubicBezTo>
                  <a:cubicBezTo>
                    <a:pt x="1008322" y="17780"/>
                    <a:pt x="1153419" y="16510"/>
                    <a:pt x="1290879" y="13970"/>
                  </a:cubicBezTo>
                  <a:cubicBezTo>
                    <a:pt x="1428339" y="11430"/>
                    <a:pt x="1573436" y="8890"/>
                    <a:pt x="1710896" y="8890"/>
                  </a:cubicBezTo>
                  <a:cubicBezTo>
                    <a:pt x="1863629" y="7620"/>
                    <a:pt x="2016363" y="10160"/>
                    <a:pt x="2169096" y="8890"/>
                  </a:cubicBezTo>
                  <a:cubicBezTo>
                    <a:pt x="2360013" y="8890"/>
                    <a:pt x="5819424" y="6350"/>
                    <a:pt x="6010341" y="5080"/>
                  </a:cubicBezTo>
                  <a:cubicBezTo>
                    <a:pt x="6193621" y="3810"/>
                    <a:pt x="6376902" y="2540"/>
                    <a:pt x="6567818" y="2540"/>
                  </a:cubicBezTo>
                  <a:cubicBezTo>
                    <a:pt x="6880922" y="1270"/>
                    <a:pt x="7186389" y="0"/>
                    <a:pt x="7499492" y="0"/>
                  </a:cubicBezTo>
                  <a:cubicBezTo>
                    <a:pt x="7629315" y="0"/>
                    <a:pt x="7766776" y="2540"/>
                    <a:pt x="7896599" y="2540"/>
                  </a:cubicBezTo>
                  <a:cubicBezTo>
                    <a:pt x="8255523" y="3810"/>
                    <a:pt x="8622082" y="5080"/>
                    <a:pt x="8981006" y="7620"/>
                  </a:cubicBezTo>
                  <a:cubicBezTo>
                    <a:pt x="9171923" y="8890"/>
                    <a:pt x="9362840" y="12700"/>
                    <a:pt x="9553757" y="16510"/>
                  </a:cubicBezTo>
                  <a:lnTo>
                    <a:pt x="9669391" y="16510"/>
                  </a:lnTo>
                  <a:cubicBezTo>
                    <a:pt x="9680821" y="17780"/>
                    <a:pt x="9689711" y="20320"/>
                    <a:pt x="9699871" y="21590"/>
                  </a:cubicBezTo>
                  <a:close/>
                  <a:moveTo>
                    <a:pt x="9710031" y="7401138"/>
                  </a:moveTo>
                  <a:cubicBezTo>
                    <a:pt x="9711301" y="7384628"/>
                    <a:pt x="9712571" y="7371928"/>
                    <a:pt x="9712571" y="7359228"/>
                  </a:cubicBezTo>
                  <a:cubicBezTo>
                    <a:pt x="9711301" y="7035245"/>
                    <a:pt x="9710031" y="6727864"/>
                    <a:pt x="9710031" y="6397284"/>
                  </a:cubicBezTo>
                  <a:cubicBezTo>
                    <a:pt x="9710031" y="6246493"/>
                    <a:pt x="9712571" y="6095702"/>
                    <a:pt x="9711301" y="5944912"/>
                  </a:cubicBezTo>
                  <a:cubicBezTo>
                    <a:pt x="9711301" y="5805720"/>
                    <a:pt x="9710031" y="5660729"/>
                    <a:pt x="9708761" y="5521537"/>
                  </a:cubicBezTo>
                  <a:cubicBezTo>
                    <a:pt x="9703681" y="5306950"/>
                    <a:pt x="9692251" y="864420"/>
                    <a:pt x="9692251" y="649833"/>
                  </a:cubicBezTo>
                  <a:cubicBezTo>
                    <a:pt x="9689711" y="470044"/>
                    <a:pt x="9687171" y="284455"/>
                    <a:pt x="9684631" y="104666"/>
                  </a:cubicBezTo>
                  <a:cubicBezTo>
                    <a:pt x="9683361" y="44450"/>
                    <a:pt x="9682091" y="43180"/>
                    <a:pt x="9660670" y="41910"/>
                  </a:cubicBezTo>
                  <a:cubicBezTo>
                    <a:pt x="9637760" y="41910"/>
                    <a:pt x="9622486" y="41910"/>
                    <a:pt x="9599576" y="40640"/>
                  </a:cubicBezTo>
                  <a:cubicBezTo>
                    <a:pt x="9408660" y="36830"/>
                    <a:pt x="9210106" y="31750"/>
                    <a:pt x="9019189" y="30480"/>
                  </a:cubicBezTo>
                  <a:cubicBezTo>
                    <a:pt x="8553352" y="26670"/>
                    <a:pt x="8079879" y="25400"/>
                    <a:pt x="7614042" y="22860"/>
                  </a:cubicBezTo>
                  <a:lnTo>
                    <a:pt x="7064202" y="22860"/>
                  </a:lnTo>
                  <a:cubicBezTo>
                    <a:pt x="6819828" y="22860"/>
                    <a:pt x="6575455" y="22860"/>
                    <a:pt x="6338718" y="24130"/>
                  </a:cubicBezTo>
                  <a:cubicBezTo>
                    <a:pt x="6132528" y="25400"/>
                    <a:pt x="2657843" y="29210"/>
                    <a:pt x="2451653" y="29210"/>
                  </a:cubicBezTo>
                  <a:cubicBezTo>
                    <a:pt x="2115639" y="29210"/>
                    <a:pt x="1779626" y="26670"/>
                    <a:pt x="1443612" y="33020"/>
                  </a:cubicBezTo>
                  <a:cubicBezTo>
                    <a:pt x="1267969" y="36830"/>
                    <a:pt x="1099962" y="36830"/>
                    <a:pt x="931955" y="38100"/>
                  </a:cubicBezTo>
                  <a:cubicBezTo>
                    <a:pt x="641762" y="41910"/>
                    <a:pt x="351568" y="45720"/>
                    <a:pt x="61375" y="50800"/>
                  </a:cubicBezTo>
                  <a:cubicBezTo>
                    <a:pt x="36830" y="50800"/>
                    <a:pt x="34290" y="58269"/>
                    <a:pt x="33020" y="127865"/>
                  </a:cubicBezTo>
                  <a:cubicBezTo>
                    <a:pt x="31750" y="232259"/>
                    <a:pt x="31750" y="336652"/>
                    <a:pt x="30480" y="441046"/>
                  </a:cubicBezTo>
                  <a:cubicBezTo>
                    <a:pt x="29210" y="615035"/>
                    <a:pt x="26670" y="783225"/>
                    <a:pt x="25400" y="957215"/>
                  </a:cubicBezTo>
                  <a:cubicBezTo>
                    <a:pt x="20320" y="1142803"/>
                    <a:pt x="26670" y="5678128"/>
                    <a:pt x="29210" y="5863717"/>
                  </a:cubicBezTo>
                  <a:cubicBezTo>
                    <a:pt x="29210" y="6060904"/>
                    <a:pt x="29210" y="6263892"/>
                    <a:pt x="30480" y="6461080"/>
                  </a:cubicBezTo>
                  <a:cubicBezTo>
                    <a:pt x="30480" y="6606071"/>
                    <a:pt x="33020" y="6751062"/>
                    <a:pt x="33020" y="6896053"/>
                  </a:cubicBezTo>
                  <a:cubicBezTo>
                    <a:pt x="33020" y="7052644"/>
                    <a:pt x="33020" y="7209234"/>
                    <a:pt x="31750" y="7359228"/>
                  </a:cubicBezTo>
                  <a:lnTo>
                    <a:pt x="31750" y="7369388"/>
                  </a:lnTo>
                  <a:cubicBezTo>
                    <a:pt x="31750" y="7379548"/>
                    <a:pt x="35560" y="7383359"/>
                    <a:pt x="44450" y="7383359"/>
                  </a:cubicBezTo>
                  <a:cubicBezTo>
                    <a:pt x="130105" y="7383359"/>
                    <a:pt x="237018" y="7384628"/>
                    <a:pt x="336295" y="7384628"/>
                  </a:cubicBezTo>
                  <a:cubicBezTo>
                    <a:pt x="481392" y="7384628"/>
                    <a:pt x="634125" y="7382088"/>
                    <a:pt x="779222" y="7384628"/>
                  </a:cubicBezTo>
                  <a:cubicBezTo>
                    <a:pt x="1015959" y="7388438"/>
                    <a:pt x="1252695" y="7390978"/>
                    <a:pt x="1489432" y="7389709"/>
                  </a:cubicBezTo>
                  <a:cubicBezTo>
                    <a:pt x="1642166" y="7388438"/>
                    <a:pt x="1787262" y="7390978"/>
                    <a:pt x="1939996" y="7390978"/>
                  </a:cubicBezTo>
                  <a:cubicBezTo>
                    <a:pt x="2161459" y="7390978"/>
                    <a:pt x="2382923" y="7389709"/>
                    <a:pt x="2604386" y="7390978"/>
                  </a:cubicBezTo>
                  <a:cubicBezTo>
                    <a:pt x="2932763" y="7392248"/>
                    <a:pt x="6537272" y="7382088"/>
                    <a:pt x="6873285" y="7384628"/>
                  </a:cubicBezTo>
                  <a:cubicBezTo>
                    <a:pt x="7018382" y="7385898"/>
                    <a:pt x="7163478" y="7387168"/>
                    <a:pt x="7300939" y="7387168"/>
                  </a:cubicBezTo>
                  <a:cubicBezTo>
                    <a:pt x="7552949" y="7389709"/>
                    <a:pt x="7797323" y="7385898"/>
                    <a:pt x="8049333" y="7389709"/>
                  </a:cubicBezTo>
                  <a:cubicBezTo>
                    <a:pt x="8255523" y="7392248"/>
                    <a:pt x="8461712" y="7392248"/>
                    <a:pt x="8667903" y="7394788"/>
                  </a:cubicBezTo>
                  <a:cubicBezTo>
                    <a:pt x="8973369" y="7398598"/>
                    <a:pt x="9278836" y="7401138"/>
                    <a:pt x="9584304" y="7402409"/>
                  </a:cubicBezTo>
                  <a:cubicBezTo>
                    <a:pt x="9671931" y="7402409"/>
                    <a:pt x="9689711" y="7401138"/>
                    <a:pt x="9710031" y="7401138"/>
                  </a:cubicBezTo>
                  <a:close/>
                </a:path>
              </a:pathLst>
            </a:custGeom>
            <a:solidFill>
              <a:srgbClr val="F6B1B3"/>
            </a:solidFill>
          </p:spPr>
        </p:sp>
      </p:grpSp>
      <p:grpSp>
        <p:nvGrpSpPr>
          <p:cNvPr id="26" name="Group 7">
            <a:extLst>
              <a:ext uri="{FF2B5EF4-FFF2-40B4-BE49-F238E27FC236}">
                <a16:creationId xmlns:a16="http://schemas.microsoft.com/office/drawing/2014/main" id="{6196AB3C-7F93-4627-B1E1-2B2C1F19BEBA}"/>
              </a:ext>
            </a:extLst>
          </p:cNvPr>
          <p:cNvGrpSpPr/>
          <p:nvPr/>
        </p:nvGrpSpPr>
        <p:grpSpPr>
          <a:xfrm>
            <a:off x="7132579" y="255016"/>
            <a:ext cx="9253276" cy="2095887"/>
            <a:chOff x="0" y="0"/>
            <a:chExt cx="9765911" cy="8195797"/>
          </a:xfrm>
        </p:grpSpPr>
        <p:sp>
          <p:nvSpPr>
            <p:cNvPr id="27" name="Freeform 8">
              <a:extLst>
                <a:ext uri="{FF2B5EF4-FFF2-40B4-BE49-F238E27FC236}">
                  <a16:creationId xmlns:a16="http://schemas.microsoft.com/office/drawing/2014/main" id="{4BD6BE80-CB08-4AD5-8775-CB68CD761565}"/>
                </a:ext>
              </a:extLst>
            </p:cNvPr>
            <p:cNvSpPr/>
            <p:nvPr/>
          </p:nvSpPr>
          <p:spPr>
            <a:xfrm>
              <a:off x="38100" y="44450"/>
              <a:ext cx="9729081" cy="8151347"/>
            </a:xfrm>
            <a:custGeom>
              <a:avLst/>
              <a:gdLst/>
              <a:ahLst/>
              <a:cxnLst/>
              <a:rect l="l" t="t" r="r" b="b"/>
              <a:pathLst>
                <a:path w="9729081" h="8151347">
                  <a:moveTo>
                    <a:pt x="2540" y="8120867"/>
                  </a:moveTo>
                  <a:cubicBezTo>
                    <a:pt x="0" y="8129757"/>
                    <a:pt x="5080" y="8136107"/>
                    <a:pt x="57648" y="8137377"/>
                  </a:cubicBezTo>
                  <a:cubicBezTo>
                    <a:pt x="118742" y="8138647"/>
                    <a:pt x="172198" y="8138647"/>
                    <a:pt x="233292" y="8138647"/>
                  </a:cubicBezTo>
                  <a:cubicBezTo>
                    <a:pt x="477665" y="8139917"/>
                    <a:pt x="722039" y="8139917"/>
                    <a:pt x="974049" y="8141188"/>
                  </a:cubicBezTo>
                  <a:cubicBezTo>
                    <a:pt x="1111509" y="8142457"/>
                    <a:pt x="1248969" y="8143727"/>
                    <a:pt x="1378792" y="8144997"/>
                  </a:cubicBezTo>
                  <a:cubicBezTo>
                    <a:pt x="1607892" y="8146267"/>
                    <a:pt x="1829356" y="8146267"/>
                    <a:pt x="2058456" y="8147538"/>
                  </a:cubicBezTo>
                  <a:cubicBezTo>
                    <a:pt x="2150096" y="8147538"/>
                    <a:pt x="2234099" y="8147538"/>
                    <a:pt x="2325739" y="8146267"/>
                  </a:cubicBezTo>
                  <a:cubicBezTo>
                    <a:pt x="2363923" y="8146267"/>
                    <a:pt x="2409743" y="8144997"/>
                    <a:pt x="2447926" y="8144997"/>
                  </a:cubicBezTo>
                  <a:cubicBezTo>
                    <a:pt x="2600659" y="8146267"/>
                    <a:pt x="5655328" y="8137377"/>
                    <a:pt x="5808061" y="8138647"/>
                  </a:cubicBezTo>
                  <a:cubicBezTo>
                    <a:pt x="6021888" y="8139917"/>
                    <a:pt x="6609911" y="8139917"/>
                    <a:pt x="6823739" y="8139917"/>
                  </a:cubicBezTo>
                  <a:cubicBezTo>
                    <a:pt x="6907742" y="8139917"/>
                    <a:pt x="6984109" y="8138647"/>
                    <a:pt x="7068112" y="8138647"/>
                  </a:cubicBezTo>
                  <a:lnTo>
                    <a:pt x="7480492" y="8142457"/>
                  </a:lnTo>
                  <a:cubicBezTo>
                    <a:pt x="7778322" y="8144997"/>
                    <a:pt x="8068516" y="8142457"/>
                    <a:pt x="8366346" y="8146267"/>
                  </a:cubicBezTo>
                  <a:cubicBezTo>
                    <a:pt x="8862730" y="8151347"/>
                    <a:pt x="9366750" y="8144997"/>
                    <a:pt x="9664311" y="8150077"/>
                  </a:cubicBezTo>
                  <a:cubicBezTo>
                    <a:pt x="9684631" y="8151347"/>
                    <a:pt x="9704951" y="8150077"/>
                    <a:pt x="9727811" y="8150077"/>
                  </a:cubicBezTo>
                  <a:lnTo>
                    <a:pt x="9727811" y="8090388"/>
                  </a:lnTo>
                  <a:cubicBezTo>
                    <a:pt x="9726541" y="7879353"/>
                    <a:pt x="9725271" y="7572431"/>
                    <a:pt x="9725271" y="7246326"/>
                  </a:cubicBezTo>
                  <a:cubicBezTo>
                    <a:pt x="9725271" y="6869067"/>
                    <a:pt x="9729081" y="6485413"/>
                    <a:pt x="9722731" y="6108155"/>
                  </a:cubicBezTo>
                  <a:cubicBezTo>
                    <a:pt x="9715111" y="5858780"/>
                    <a:pt x="9703681" y="941627"/>
                    <a:pt x="9703681" y="692253"/>
                  </a:cubicBezTo>
                  <a:cubicBezTo>
                    <a:pt x="9701141" y="519609"/>
                    <a:pt x="9699871" y="340571"/>
                    <a:pt x="9697331" y="167927"/>
                  </a:cubicBezTo>
                  <a:cubicBezTo>
                    <a:pt x="9697331" y="116774"/>
                    <a:pt x="9696061" y="65620"/>
                    <a:pt x="9694791" y="6350"/>
                  </a:cubicBezTo>
                  <a:cubicBezTo>
                    <a:pt x="9684631" y="3810"/>
                    <a:pt x="9675741" y="2540"/>
                    <a:pt x="9665581" y="1270"/>
                  </a:cubicBezTo>
                  <a:cubicBezTo>
                    <a:pt x="9657961" y="0"/>
                    <a:pt x="9650341" y="1270"/>
                    <a:pt x="9643991" y="1270"/>
                  </a:cubicBezTo>
                  <a:lnTo>
                    <a:pt x="19465" y="6350"/>
                  </a:lnTo>
                  <a:lnTo>
                    <a:pt x="2540" y="8120867"/>
                  </a:lnTo>
                  <a:close/>
                </a:path>
              </a:pathLst>
            </a:custGeom>
            <a:solidFill>
              <a:srgbClr val="2C2C2E"/>
            </a:solidFill>
          </p:spPr>
        </p:sp>
        <p:sp>
          <p:nvSpPr>
            <p:cNvPr id="28" name="Freeform 9">
              <a:extLst>
                <a:ext uri="{FF2B5EF4-FFF2-40B4-BE49-F238E27FC236}">
                  <a16:creationId xmlns:a16="http://schemas.microsoft.com/office/drawing/2014/main" id="{095F8E4D-D4D7-4811-B56A-E21AD2B1CEE4}"/>
                </a:ext>
              </a:extLst>
            </p:cNvPr>
            <p:cNvSpPr/>
            <p:nvPr/>
          </p:nvSpPr>
          <p:spPr>
            <a:xfrm>
              <a:off x="11430" y="16510"/>
              <a:ext cx="9704951" cy="8141187"/>
            </a:xfrm>
            <a:custGeom>
              <a:avLst/>
              <a:gdLst/>
              <a:ahLst/>
              <a:cxnLst/>
              <a:rect l="l" t="t" r="r" b="b"/>
              <a:pathLst>
                <a:path w="9704951" h="8141187">
                  <a:moveTo>
                    <a:pt x="9704951" y="8141187"/>
                  </a:moveTo>
                  <a:lnTo>
                    <a:pt x="0" y="8133567"/>
                  </a:lnTo>
                  <a:lnTo>
                    <a:pt x="0" y="2868650"/>
                  </a:lnTo>
                  <a:lnTo>
                    <a:pt x="7620" y="20320"/>
                  </a:lnTo>
                  <a:lnTo>
                    <a:pt x="4880147" y="0"/>
                  </a:lnTo>
                  <a:lnTo>
                    <a:pt x="9683361" y="8890"/>
                  </a:lnTo>
                  <a:close/>
                </a:path>
              </a:pathLst>
            </a:custGeom>
            <a:solidFill>
              <a:srgbClr val="93A4D8"/>
            </a:solidFill>
          </p:spPr>
        </p:sp>
        <p:sp>
          <p:nvSpPr>
            <p:cNvPr id="29" name="Freeform 10">
              <a:extLst>
                <a:ext uri="{FF2B5EF4-FFF2-40B4-BE49-F238E27FC236}">
                  <a16:creationId xmlns:a16="http://schemas.microsoft.com/office/drawing/2014/main" id="{CFD335B3-F83D-4910-8357-8C99422E9724}"/>
                </a:ext>
              </a:extLst>
            </p:cNvPr>
            <p:cNvSpPr/>
            <p:nvPr/>
          </p:nvSpPr>
          <p:spPr>
            <a:xfrm>
              <a:off x="-3810" y="0"/>
              <a:ext cx="9734161" cy="8167857"/>
            </a:xfrm>
            <a:custGeom>
              <a:avLst/>
              <a:gdLst/>
              <a:ahLst/>
              <a:cxnLst/>
              <a:rect l="l" t="t" r="r" b="b"/>
              <a:pathLst>
                <a:path w="9734161" h="8167857">
                  <a:moveTo>
                    <a:pt x="9699871" y="21590"/>
                  </a:moveTo>
                  <a:cubicBezTo>
                    <a:pt x="9701141" y="34290"/>
                    <a:pt x="9701141" y="44450"/>
                    <a:pt x="9702411" y="65310"/>
                  </a:cubicBezTo>
                  <a:cubicBezTo>
                    <a:pt x="9704951" y="237954"/>
                    <a:pt x="9706221" y="416992"/>
                    <a:pt x="9708761" y="589636"/>
                  </a:cubicBezTo>
                  <a:cubicBezTo>
                    <a:pt x="9708761" y="839011"/>
                    <a:pt x="9721461" y="5756164"/>
                    <a:pt x="9727811" y="6005538"/>
                  </a:cubicBezTo>
                  <a:cubicBezTo>
                    <a:pt x="9734161" y="6382797"/>
                    <a:pt x="9730351" y="6766450"/>
                    <a:pt x="9730351" y="7143709"/>
                  </a:cubicBezTo>
                  <a:cubicBezTo>
                    <a:pt x="9730351" y="7476208"/>
                    <a:pt x="9731621" y="7783130"/>
                    <a:pt x="9732891" y="8106897"/>
                  </a:cubicBezTo>
                  <a:lnTo>
                    <a:pt x="9732891" y="8166588"/>
                  </a:lnTo>
                  <a:cubicBezTo>
                    <a:pt x="9710031" y="8166588"/>
                    <a:pt x="9689711" y="8167857"/>
                    <a:pt x="9669391" y="8166588"/>
                  </a:cubicBezTo>
                  <a:cubicBezTo>
                    <a:pt x="9187196" y="8161507"/>
                    <a:pt x="8683176" y="8167857"/>
                    <a:pt x="8186793" y="8162777"/>
                  </a:cubicBezTo>
                  <a:cubicBezTo>
                    <a:pt x="7888962" y="8158967"/>
                    <a:pt x="7598769" y="8161507"/>
                    <a:pt x="7300938" y="8158967"/>
                  </a:cubicBezTo>
                  <a:lnTo>
                    <a:pt x="6888558" y="8155157"/>
                  </a:lnTo>
                  <a:cubicBezTo>
                    <a:pt x="6804555" y="8155157"/>
                    <a:pt x="6728188" y="8156427"/>
                    <a:pt x="6644185" y="8156427"/>
                  </a:cubicBezTo>
                  <a:cubicBezTo>
                    <a:pt x="6430358" y="8155157"/>
                    <a:pt x="5842335" y="8156427"/>
                    <a:pt x="5628508" y="8155157"/>
                  </a:cubicBezTo>
                  <a:cubicBezTo>
                    <a:pt x="5475774" y="8153888"/>
                    <a:pt x="2421106" y="8162777"/>
                    <a:pt x="2268373" y="8161507"/>
                  </a:cubicBezTo>
                  <a:cubicBezTo>
                    <a:pt x="2230189" y="8161507"/>
                    <a:pt x="2184369" y="8162777"/>
                    <a:pt x="2146186" y="8162777"/>
                  </a:cubicBezTo>
                  <a:cubicBezTo>
                    <a:pt x="2054546" y="8162777"/>
                    <a:pt x="1970542" y="8164047"/>
                    <a:pt x="1878902" y="8164047"/>
                  </a:cubicBezTo>
                  <a:cubicBezTo>
                    <a:pt x="1649802" y="8164047"/>
                    <a:pt x="1428339" y="8162777"/>
                    <a:pt x="1199239" y="8161507"/>
                  </a:cubicBezTo>
                  <a:cubicBezTo>
                    <a:pt x="1061779" y="8160238"/>
                    <a:pt x="924319" y="8158967"/>
                    <a:pt x="794495" y="8157697"/>
                  </a:cubicBezTo>
                  <a:cubicBezTo>
                    <a:pt x="550122" y="8156427"/>
                    <a:pt x="305748" y="8155157"/>
                    <a:pt x="53738" y="8155157"/>
                  </a:cubicBezTo>
                  <a:cubicBezTo>
                    <a:pt x="38100" y="8155157"/>
                    <a:pt x="29210" y="8155157"/>
                    <a:pt x="19050" y="8153888"/>
                  </a:cubicBezTo>
                  <a:cubicBezTo>
                    <a:pt x="10160" y="8152617"/>
                    <a:pt x="5080" y="8146267"/>
                    <a:pt x="7620" y="8137377"/>
                  </a:cubicBezTo>
                  <a:cubicBezTo>
                    <a:pt x="16510" y="8102841"/>
                    <a:pt x="12700" y="7942986"/>
                    <a:pt x="11430" y="7776736"/>
                  </a:cubicBezTo>
                  <a:cubicBezTo>
                    <a:pt x="10160" y="7437843"/>
                    <a:pt x="6350" y="7105343"/>
                    <a:pt x="7620" y="6766450"/>
                  </a:cubicBezTo>
                  <a:cubicBezTo>
                    <a:pt x="5080" y="6344431"/>
                    <a:pt x="0" y="1120356"/>
                    <a:pt x="7620" y="691943"/>
                  </a:cubicBezTo>
                  <a:cubicBezTo>
                    <a:pt x="8890" y="608819"/>
                    <a:pt x="7620" y="519300"/>
                    <a:pt x="8890" y="436175"/>
                  </a:cubicBezTo>
                  <a:cubicBezTo>
                    <a:pt x="10160" y="301896"/>
                    <a:pt x="12700" y="154829"/>
                    <a:pt x="13970" y="44450"/>
                  </a:cubicBezTo>
                  <a:cubicBezTo>
                    <a:pt x="13970" y="41910"/>
                    <a:pt x="15240" y="39370"/>
                    <a:pt x="16510" y="38100"/>
                  </a:cubicBezTo>
                  <a:cubicBezTo>
                    <a:pt x="38100" y="35560"/>
                    <a:pt x="114832" y="30480"/>
                    <a:pt x="237018" y="29210"/>
                  </a:cubicBezTo>
                  <a:cubicBezTo>
                    <a:pt x="443208" y="25400"/>
                    <a:pt x="649399" y="22860"/>
                    <a:pt x="863225" y="20320"/>
                  </a:cubicBezTo>
                  <a:cubicBezTo>
                    <a:pt x="1008322" y="17780"/>
                    <a:pt x="1153419" y="16510"/>
                    <a:pt x="1290879" y="13970"/>
                  </a:cubicBezTo>
                  <a:cubicBezTo>
                    <a:pt x="1428339" y="11430"/>
                    <a:pt x="1573436" y="8890"/>
                    <a:pt x="1710896" y="8890"/>
                  </a:cubicBezTo>
                  <a:cubicBezTo>
                    <a:pt x="1863629" y="7620"/>
                    <a:pt x="2016363" y="10160"/>
                    <a:pt x="2169096" y="8890"/>
                  </a:cubicBezTo>
                  <a:cubicBezTo>
                    <a:pt x="2360013" y="8890"/>
                    <a:pt x="5819424" y="6350"/>
                    <a:pt x="6010341" y="5080"/>
                  </a:cubicBezTo>
                  <a:cubicBezTo>
                    <a:pt x="6193621" y="3810"/>
                    <a:pt x="6376902" y="2540"/>
                    <a:pt x="6567818" y="2540"/>
                  </a:cubicBezTo>
                  <a:cubicBezTo>
                    <a:pt x="6880922" y="1270"/>
                    <a:pt x="7186389" y="0"/>
                    <a:pt x="7499492" y="0"/>
                  </a:cubicBezTo>
                  <a:cubicBezTo>
                    <a:pt x="7629315" y="0"/>
                    <a:pt x="7766776" y="2540"/>
                    <a:pt x="7896599" y="2540"/>
                  </a:cubicBezTo>
                  <a:cubicBezTo>
                    <a:pt x="8255523" y="3810"/>
                    <a:pt x="8622082" y="5080"/>
                    <a:pt x="8981006" y="7620"/>
                  </a:cubicBezTo>
                  <a:cubicBezTo>
                    <a:pt x="9171923" y="8890"/>
                    <a:pt x="9362840" y="12700"/>
                    <a:pt x="9553757" y="16510"/>
                  </a:cubicBezTo>
                  <a:lnTo>
                    <a:pt x="9669391" y="16510"/>
                  </a:lnTo>
                  <a:cubicBezTo>
                    <a:pt x="9680821" y="17780"/>
                    <a:pt x="9689711" y="20320"/>
                    <a:pt x="9699871" y="21590"/>
                  </a:cubicBezTo>
                  <a:close/>
                  <a:moveTo>
                    <a:pt x="9710031" y="8150077"/>
                  </a:moveTo>
                  <a:cubicBezTo>
                    <a:pt x="9711301" y="8133567"/>
                    <a:pt x="9712571" y="8120867"/>
                    <a:pt x="9712571" y="8108167"/>
                  </a:cubicBezTo>
                  <a:cubicBezTo>
                    <a:pt x="9711301" y="7751159"/>
                    <a:pt x="9710031" y="7412266"/>
                    <a:pt x="9710031" y="7047795"/>
                  </a:cubicBezTo>
                  <a:cubicBezTo>
                    <a:pt x="9710031" y="6881546"/>
                    <a:pt x="9712571" y="6715296"/>
                    <a:pt x="9711301" y="6549047"/>
                  </a:cubicBezTo>
                  <a:cubicBezTo>
                    <a:pt x="9711301" y="6395586"/>
                    <a:pt x="9710031" y="6235730"/>
                    <a:pt x="9708761" y="6082269"/>
                  </a:cubicBezTo>
                  <a:cubicBezTo>
                    <a:pt x="9703681" y="5845683"/>
                    <a:pt x="9692251" y="947712"/>
                    <a:pt x="9692251" y="711126"/>
                  </a:cubicBezTo>
                  <a:cubicBezTo>
                    <a:pt x="9689711" y="512906"/>
                    <a:pt x="9687171" y="308291"/>
                    <a:pt x="9684631" y="110070"/>
                  </a:cubicBezTo>
                  <a:cubicBezTo>
                    <a:pt x="9683361" y="44450"/>
                    <a:pt x="9682091" y="43180"/>
                    <a:pt x="9660670" y="41910"/>
                  </a:cubicBezTo>
                  <a:cubicBezTo>
                    <a:pt x="9637760" y="41910"/>
                    <a:pt x="9622486" y="41910"/>
                    <a:pt x="9599576" y="40640"/>
                  </a:cubicBezTo>
                  <a:cubicBezTo>
                    <a:pt x="9408660" y="36830"/>
                    <a:pt x="9210106" y="31750"/>
                    <a:pt x="9019189" y="30480"/>
                  </a:cubicBezTo>
                  <a:cubicBezTo>
                    <a:pt x="8553352" y="26670"/>
                    <a:pt x="8079879" y="25400"/>
                    <a:pt x="7614042" y="22860"/>
                  </a:cubicBezTo>
                  <a:lnTo>
                    <a:pt x="7064202" y="22860"/>
                  </a:lnTo>
                  <a:cubicBezTo>
                    <a:pt x="6819828" y="22860"/>
                    <a:pt x="6575455" y="22860"/>
                    <a:pt x="6338718" y="24130"/>
                  </a:cubicBezTo>
                  <a:cubicBezTo>
                    <a:pt x="6132528" y="25400"/>
                    <a:pt x="2657843" y="29210"/>
                    <a:pt x="2451653" y="29210"/>
                  </a:cubicBezTo>
                  <a:cubicBezTo>
                    <a:pt x="2115639" y="29210"/>
                    <a:pt x="1779626" y="26670"/>
                    <a:pt x="1443612" y="33020"/>
                  </a:cubicBezTo>
                  <a:cubicBezTo>
                    <a:pt x="1267969" y="36830"/>
                    <a:pt x="1099962" y="36830"/>
                    <a:pt x="931955" y="38100"/>
                  </a:cubicBezTo>
                  <a:cubicBezTo>
                    <a:pt x="641762" y="41910"/>
                    <a:pt x="351568" y="45720"/>
                    <a:pt x="61375" y="50800"/>
                  </a:cubicBezTo>
                  <a:cubicBezTo>
                    <a:pt x="36830" y="50800"/>
                    <a:pt x="34290" y="58916"/>
                    <a:pt x="33020" y="135647"/>
                  </a:cubicBezTo>
                  <a:cubicBezTo>
                    <a:pt x="31750" y="250743"/>
                    <a:pt x="31750" y="365839"/>
                    <a:pt x="30480" y="480935"/>
                  </a:cubicBezTo>
                  <a:cubicBezTo>
                    <a:pt x="29210" y="672761"/>
                    <a:pt x="26670" y="858193"/>
                    <a:pt x="25400" y="1050020"/>
                  </a:cubicBezTo>
                  <a:cubicBezTo>
                    <a:pt x="20320" y="1254635"/>
                    <a:pt x="26670" y="6254913"/>
                    <a:pt x="29210" y="6459527"/>
                  </a:cubicBezTo>
                  <a:cubicBezTo>
                    <a:pt x="29210" y="6676931"/>
                    <a:pt x="29210" y="6900728"/>
                    <a:pt x="30480" y="7118132"/>
                  </a:cubicBezTo>
                  <a:cubicBezTo>
                    <a:pt x="30480" y="7277988"/>
                    <a:pt x="33020" y="7437843"/>
                    <a:pt x="33020" y="7597698"/>
                  </a:cubicBezTo>
                  <a:cubicBezTo>
                    <a:pt x="33020" y="7770342"/>
                    <a:pt x="33020" y="7942986"/>
                    <a:pt x="31750" y="8108167"/>
                  </a:cubicBezTo>
                  <a:lnTo>
                    <a:pt x="31750" y="8118327"/>
                  </a:lnTo>
                  <a:cubicBezTo>
                    <a:pt x="31750" y="8128488"/>
                    <a:pt x="35560" y="8132297"/>
                    <a:pt x="44450" y="8132297"/>
                  </a:cubicBezTo>
                  <a:cubicBezTo>
                    <a:pt x="130105" y="8132297"/>
                    <a:pt x="237018" y="8133567"/>
                    <a:pt x="336295" y="8133567"/>
                  </a:cubicBezTo>
                  <a:cubicBezTo>
                    <a:pt x="481392" y="8133567"/>
                    <a:pt x="634125" y="8131027"/>
                    <a:pt x="779222" y="8133567"/>
                  </a:cubicBezTo>
                  <a:cubicBezTo>
                    <a:pt x="1015959" y="8137377"/>
                    <a:pt x="1252695" y="8139917"/>
                    <a:pt x="1489432" y="8138647"/>
                  </a:cubicBezTo>
                  <a:cubicBezTo>
                    <a:pt x="1642166" y="8137377"/>
                    <a:pt x="1787262" y="8139917"/>
                    <a:pt x="1939996" y="8139917"/>
                  </a:cubicBezTo>
                  <a:cubicBezTo>
                    <a:pt x="2161459" y="8139917"/>
                    <a:pt x="2382923" y="8138647"/>
                    <a:pt x="2604386" y="8139917"/>
                  </a:cubicBezTo>
                  <a:cubicBezTo>
                    <a:pt x="2932763" y="8141188"/>
                    <a:pt x="6537272" y="8131027"/>
                    <a:pt x="6873285" y="8133567"/>
                  </a:cubicBezTo>
                  <a:cubicBezTo>
                    <a:pt x="7018382" y="8134838"/>
                    <a:pt x="7163478" y="8136107"/>
                    <a:pt x="7300939" y="8136107"/>
                  </a:cubicBezTo>
                  <a:cubicBezTo>
                    <a:pt x="7552949" y="8138647"/>
                    <a:pt x="7797323" y="8134838"/>
                    <a:pt x="8049333" y="8138647"/>
                  </a:cubicBezTo>
                  <a:cubicBezTo>
                    <a:pt x="8255523" y="8141188"/>
                    <a:pt x="8461712" y="8141188"/>
                    <a:pt x="8667903" y="8143727"/>
                  </a:cubicBezTo>
                  <a:cubicBezTo>
                    <a:pt x="8973369" y="8147538"/>
                    <a:pt x="9278836" y="8150077"/>
                    <a:pt x="9584304" y="8151347"/>
                  </a:cubicBezTo>
                  <a:cubicBezTo>
                    <a:pt x="9671931" y="8151347"/>
                    <a:pt x="9689711" y="8150077"/>
                    <a:pt x="9710031" y="8150077"/>
                  </a:cubicBezTo>
                  <a:close/>
                </a:path>
              </a:pathLst>
            </a:custGeom>
            <a:solidFill>
              <a:srgbClr val="93A4D8"/>
            </a:solidFill>
          </p:spPr>
        </p:sp>
      </p:grpSp>
      <p:grpSp>
        <p:nvGrpSpPr>
          <p:cNvPr id="30" name="Group 7">
            <a:extLst>
              <a:ext uri="{FF2B5EF4-FFF2-40B4-BE49-F238E27FC236}">
                <a16:creationId xmlns:a16="http://schemas.microsoft.com/office/drawing/2014/main" id="{DF154695-5B4E-4C82-A6C2-0B01854BA0B6}"/>
              </a:ext>
            </a:extLst>
          </p:cNvPr>
          <p:cNvGrpSpPr/>
          <p:nvPr/>
        </p:nvGrpSpPr>
        <p:grpSpPr>
          <a:xfrm>
            <a:off x="11392246" y="2919929"/>
            <a:ext cx="6642446" cy="3579281"/>
            <a:chOff x="0" y="0"/>
            <a:chExt cx="8753394" cy="10359296"/>
          </a:xfrm>
        </p:grpSpPr>
        <p:sp>
          <p:nvSpPr>
            <p:cNvPr id="31" name="Freeform 8">
              <a:extLst>
                <a:ext uri="{FF2B5EF4-FFF2-40B4-BE49-F238E27FC236}">
                  <a16:creationId xmlns:a16="http://schemas.microsoft.com/office/drawing/2014/main" id="{3008DEC5-7B30-4440-8E2F-DD5E8F7C9CEB}"/>
                </a:ext>
              </a:extLst>
            </p:cNvPr>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FC000"/>
            </a:solidFill>
          </p:spPr>
          <p:txBody>
            <a:bodyPr/>
            <a:lstStyle/>
            <a:p>
              <a:endParaRPr lang="en-US"/>
            </a:p>
          </p:txBody>
        </p:sp>
      </p:grpSp>
      <p:sp>
        <p:nvSpPr>
          <p:cNvPr id="32" name="TextBox 31">
            <a:extLst>
              <a:ext uri="{FF2B5EF4-FFF2-40B4-BE49-F238E27FC236}">
                <a16:creationId xmlns:a16="http://schemas.microsoft.com/office/drawing/2014/main" id="{E1C92FA7-25D7-430F-8E97-7D28A68248A2}"/>
              </a:ext>
            </a:extLst>
          </p:cNvPr>
          <p:cNvSpPr txBox="1"/>
          <p:nvPr/>
        </p:nvSpPr>
        <p:spPr>
          <a:xfrm>
            <a:off x="624687" y="1032501"/>
            <a:ext cx="4669894" cy="3313664"/>
          </a:xfrm>
          <a:prstGeom prst="rect">
            <a:avLst/>
          </a:prstGeom>
          <a:noFill/>
        </p:spPr>
        <p:txBody>
          <a:bodyPr wrap="square">
            <a:spAutoFit/>
          </a:bodyPr>
          <a:lstStyle/>
          <a:p>
            <a:pPr algn="just">
              <a:lnSpc>
                <a:spcPct val="150000"/>
              </a:lnSpc>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F0332E3-6543-4EF2-963B-57FA5F177DBE}"/>
              </a:ext>
            </a:extLst>
          </p:cNvPr>
          <p:cNvSpPr txBox="1"/>
          <p:nvPr/>
        </p:nvSpPr>
        <p:spPr>
          <a:xfrm>
            <a:off x="7607697" y="368552"/>
            <a:ext cx="8340342" cy="1651671"/>
          </a:xfrm>
          <a:prstGeom prst="rect">
            <a:avLst/>
          </a:prstGeom>
          <a:noFill/>
        </p:spPr>
        <p:txBody>
          <a:bodyPr wrap="square">
            <a:spAutoFit/>
          </a:bodyPr>
          <a:lstStyle/>
          <a:p>
            <a:pPr algn="just">
              <a:lnSpc>
                <a:spcPct val="150000"/>
              </a:lnSpc>
              <a:spcBef>
                <a:spcPts val="300"/>
              </a:spcBef>
              <a:spcAft>
                <a:spcPts val="3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thể: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nằm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ngang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8C0F900-3F18-4301-BC63-A2379A4EB6F1}"/>
              </a:ext>
            </a:extLst>
          </p:cNvPr>
          <p:cNvSpPr txBox="1"/>
          <p:nvPr/>
        </p:nvSpPr>
        <p:spPr>
          <a:xfrm>
            <a:off x="11761084" y="2966785"/>
            <a:ext cx="5901571" cy="3416320"/>
          </a:xfrm>
          <a:prstGeom prst="rect">
            <a:avLst/>
          </a:prstGeom>
          <a:noFill/>
        </p:spPr>
        <p:txBody>
          <a:bodyPr wrap="square">
            <a:spAutoFit/>
          </a:bodyPr>
          <a:lstStyle/>
          <a:p>
            <a:pPr algn="just">
              <a:lnSpc>
                <a:spcPct val="150000"/>
              </a:lnSpc>
              <a:spcBef>
                <a:spcPts val="300"/>
              </a:spcBef>
              <a:spcAft>
                <a:spcPts val="3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tầm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mắt:</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nhìn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mắt</a:t>
            </a:r>
            <a:r>
              <a:rPr lang="fr-FR" sz="3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B2148CA-1767-41AE-8C80-688B3A5245E1}"/>
              </a:ext>
            </a:extLst>
          </p:cNvPr>
          <p:cNvSpPr txBox="1"/>
          <p:nvPr/>
        </p:nvSpPr>
        <p:spPr>
          <a:xfrm>
            <a:off x="8334712" y="7162274"/>
            <a:ext cx="8004213" cy="2748253"/>
          </a:xfrm>
          <a:prstGeom prst="rect">
            <a:avLst/>
          </a:prstGeom>
          <a:noFill/>
        </p:spPr>
        <p:txBody>
          <a:bodyPr wrap="square">
            <a:spAutoFit/>
          </a:bodyPr>
          <a:lstStyle/>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trời: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tầm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mắt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tt). </a:t>
            </a:r>
            <a:endParaRPr lang="en-US" sz="4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87ECA13-55E1-41B3-9249-3B546B40A3FD}"/>
              </a:ext>
            </a:extLst>
          </p:cNvPr>
          <p:cNvSpPr txBox="1"/>
          <p:nvPr/>
        </p:nvSpPr>
        <p:spPr>
          <a:xfrm>
            <a:off x="959190" y="6741691"/>
            <a:ext cx="6047815" cy="2482667"/>
          </a:xfrm>
          <a:prstGeom prst="rect">
            <a:avLst/>
          </a:prstGeom>
          <a:noFill/>
        </p:spPr>
        <p:txBody>
          <a:bodyPr wrap="square">
            <a:spAutoFit/>
          </a:bodyPr>
          <a:lstStyle/>
          <a:p>
            <a:pPr algn="just">
              <a:lnSpc>
                <a:spcPct val="150000"/>
              </a:lnSpc>
            </a:pP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Tâm</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chiếu: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hội</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tụ</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tia</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chiếu</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còn</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gọi</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là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nhìn</a:t>
            </a:r>
            <a:r>
              <a:rPr lang="fr-FR"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animEffect transition="in" filter="wipe(down)">
                                      <p:cBhvr>
                                        <p:cTn id="25" dur="500"/>
                                        <p:tgtEl>
                                          <p:spTgt spid="3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xEl>
                                              <p:pRg st="0" end="0"/>
                                            </p:txEl>
                                          </p:spTgt>
                                        </p:tgtEl>
                                        <p:attrNameLst>
                                          <p:attrName>style.visibility</p:attrName>
                                        </p:attrNameLst>
                                      </p:cBhvr>
                                      <p:to>
                                        <p:strVal val="visible"/>
                                      </p:to>
                                    </p:set>
                                    <p:animEffect transition="in" filter="barn(inVertical)">
                                      <p:cBhvr>
                                        <p:cTn id="41" dur="500"/>
                                        <p:tgtEl>
                                          <p:spTgt spid="3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down)">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randombar(horizont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35">
                                            <p:txEl>
                                              <p:pRg st="0" end="0"/>
                                            </p:txEl>
                                          </p:spTgt>
                                        </p:tgtEl>
                                        <p:attrNameLst>
                                          <p:attrName>style.visibility</p:attrName>
                                        </p:attrNameLst>
                                      </p:cBhvr>
                                      <p:to>
                                        <p:strVal val="visible"/>
                                      </p:to>
                                    </p:set>
                                    <p:anim calcmode="lin" valueType="num">
                                      <p:cBhvr>
                                        <p:cTn id="71"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35">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down)">
                                      <p:cBhvr>
                                        <p:cTn id="78" dur="5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36">
                                            <p:txEl>
                                              <p:pRg st="0" end="0"/>
                                            </p:txEl>
                                          </p:spTgt>
                                        </p:tgtEl>
                                        <p:attrNameLst>
                                          <p:attrName>style.visibility</p:attrName>
                                        </p:attrNameLst>
                                      </p:cBhvr>
                                      <p:to>
                                        <p:strVal val="visible"/>
                                      </p:to>
                                    </p:set>
                                    <p:animEffect transition="in" filter="barn(inVertical)">
                                      <p:cBhvr>
                                        <p:cTn id="90"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63" t="14865" r="2263" b="31454"/>
          <a:stretch>
            <a:fillRect/>
          </a:stretch>
        </p:blipFill>
        <p:spPr>
          <a:xfrm>
            <a:off x="0" y="0"/>
            <a:ext cx="18288000" cy="10287000"/>
          </a:xfrm>
          <a:prstGeom prst="rect">
            <a:avLst/>
          </a:prstGeom>
        </p:spPr>
      </p:pic>
      <p:sp>
        <p:nvSpPr>
          <p:cNvPr id="4" name="TextBox 4"/>
          <p:cNvSpPr txBox="1"/>
          <p:nvPr/>
        </p:nvSpPr>
        <p:spPr>
          <a:xfrm>
            <a:off x="1028700" y="1201723"/>
            <a:ext cx="11236452" cy="655436"/>
          </a:xfrm>
          <a:prstGeom prst="rect">
            <a:avLst/>
          </a:prstGeom>
        </p:spPr>
        <p:txBody>
          <a:bodyPr lIns="0" tIns="0" rIns="0" bIns="0" rtlCol="0" anchor="t">
            <a:spAutoFit/>
          </a:bodyPr>
          <a:lstStyle/>
          <a:p>
            <a:pPr>
              <a:lnSpc>
                <a:spcPts val="5599"/>
              </a:lnSpc>
            </a:pPr>
            <a:r>
              <a:rPr lang="en-US" sz="3999" dirty="0">
                <a:solidFill>
                  <a:srgbClr val="000000"/>
                </a:solidFill>
                <a:latin typeface="Glacial Indifference"/>
              </a:rPr>
              <a:t>:</a:t>
            </a:r>
          </a:p>
        </p:txBody>
      </p:sp>
      <p:sp>
        <p:nvSpPr>
          <p:cNvPr id="14" name="TextBox 14"/>
          <p:cNvSpPr txBox="1"/>
          <p:nvPr/>
        </p:nvSpPr>
        <p:spPr>
          <a:xfrm>
            <a:off x="12371309" y="6729059"/>
            <a:ext cx="883805" cy="1124347"/>
          </a:xfrm>
          <a:prstGeom prst="rect">
            <a:avLst/>
          </a:prstGeom>
        </p:spPr>
        <p:txBody>
          <a:bodyPr lIns="0" tIns="0" rIns="0" bIns="0" rtlCol="0" anchor="t">
            <a:spAutoFit/>
          </a:bodyPr>
          <a:lstStyle/>
          <a:p>
            <a:pPr algn="ctr">
              <a:lnSpc>
                <a:spcPts val="9642"/>
              </a:lnSpc>
            </a:pPr>
            <a:endParaRPr lang="en-US" sz="6887" dirty="0">
              <a:solidFill>
                <a:srgbClr val="000000"/>
              </a:solidFill>
              <a:latin typeface="Glacial Indifference"/>
            </a:endParaRPr>
          </a:p>
        </p:txBody>
      </p:sp>
      <p:sp>
        <p:nvSpPr>
          <p:cNvPr id="15" name="TextBox 15"/>
          <p:cNvSpPr txBox="1"/>
          <p:nvPr/>
        </p:nvSpPr>
        <p:spPr>
          <a:xfrm>
            <a:off x="12371309" y="8075308"/>
            <a:ext cx="883805" cy="1124347"/>
          </a:xfrm>
          <a:prstGeom prst="rect">
            <a:avLst/>
          </a:prstGeom>
        </p:spPr>
        <p:txBody>
          <a:bodyPr lIns="0" tIns="0" rIns="0" bIns="0" rtlCol="0" anchor="t">
            <a:spAutoFit/>
          </a:bodyPr>
          <a:lstStyle/>
          <a:p>
            <a:pPr algn="ctr">
              <a:lnSpc>
                <a:spcPts val="9642"/>
              </a:lnSpc>
            </a:pPr>
            <a:endParaRPr lang="en-US" sz="6887" dirty="0">
              <a:solidFill>
                <a:srgbClr val="000000"/>
              </a:solidFill>
              <a:latin typeface="Glacial Indifference"/>
            </a:endParaRPr>
          </a:p>
        </p:txBody>
      </p:sp>
      <p:pic>
        <p:nvPicPr>
          <p:cNvPr id="23" name="Picture 3">
            <a:extLst>
              <a:ext uri="{FF2B5EF4-FFF2-40B4-BE49-F238E27FC236}">
                <a16:creationId xmlns:a16="http://schemas.microsoft.com/office/drawing/2014/main" id="{A7F4A661-6928-4978-9CA8-E0A6575EB5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95114" y="242763"/>
            <a:ext cx="17454059" cy="9801474"/>
          </a:xfrm>
          <a:prstGeom prst="rect">
            <a:avLst/>
          </a:prstGeom>
        </p:spPr>
      </p:pic>
      <p:grpSp>
        <p:nvGrpSpPr>
          <p:cNvPr id="27" name="Group 5">
            <a:extLst>
              <a:ext uri="{FF2B5EF4-FFF2-40B4-BE49-F238E27FC236}">
                <a16:creationId xmlns:a16="http://schemas.microsoft.com/office/drawing/2014/main" id="{CD9572AD-D213-4E3D-8C15-D48CFF1C38D9}"/>
              </a:ext>
            </a:extLst>
          </p:cNvPr>
          <p:cNvGrpSpPr/>
          <p:nvPr/>
        </p:nvGrpSpPr>
        <p:grpSpPr>
          <a:xfrm>
            <a:off x="989223" y="482391"/>
            <a:ext cx="1735620" cy="1583939"/>
            <a:chOff x="-1" y="-34966"/>
            <a:chExt cx="5486400" cy="5486400"/>
          </a:xfrm>
        </p:grpSpPr>
        <p:pic>
          <p:nvPicPr>
            <p:cNvPr id="28" name="Picture 6">
              <a:extLst>
                <a:ext uri="{FF2B5EF4-FFF2-40B4-BE49-F238E27FC236}">
                  <a16:creationId xmlns:a16="http://schemas.microsoft.com/office/drawing/2014/main" id="{31B5796D-1C33-40E5-9A15-0BB80C7956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8515" y="48515"/>
              <a:ext cx="5389369" cy="5389369"/>
            </a:xfrm>
            <a:prstGeom prst="rect">
              <a:avLst/>
            </a:prstGeom>
          </p:spPr>
        </p:pic>
        <p:pic>
          <p:nvPicPr>
            <p:cNvPr id="29" name="Picture 7">
              <a:extLst>
                <a:ext uri="{FF2B5EF4-FFF2-40B4-BE49-F238E27FC236}">
                  <a16:creationId xmlns:a16="http://schemas.microsoft.com/office/drawing/2014/main" id="{6CC99634-8304-4421-AB14-48944B10B0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 y="-34966"/>
              <a:ext cx="5486400" cy="5486400"/>
            </a:xfrm>
            <a:prstGeom prst="rect">
              <a:avLst/>
            </a:prstGeom>
          </p:spPr>
        </p:pic>
      </p:grpSp>
      <p:sp>
        <p:nvSpPr>
          <p:cNvPr id="33" name="TextBox 32">
            <a:extLst>
              <a:ext uri="{FF2B5EF4-FFF2-40B4-BE49-F238E27FC236}">
                <a16:creationId xmlns:a16="http://schemas.microsoft.com/office/drawing/2014/main" id="{F646E87F-9B71-41F0-B6AC-B21157942BE4}"/>
              </a:ext>
            </a:extLst>
          </p:cNvPr>
          <p:cNvSpPr txBox="1"/>
          <p:nvPr/>
        </p:nvSpPr>
        <p:spPr>
          <a:xfrm>
            <a:off x="4086798" y="3005397"/>
            <a:ext cx="11817355" cy="901593"/>
          </a:xfrm>
          <a:prstGeom prst="rect">
            <a:avLst/>
          </a:prstGeom>
          <a:noFill/>
        </p:spPr>
        <p:txBody>
          <a:bodyPr wrap="square">
            <a:spAutoFit/>
          </a:bodyPr>
          <a:lstStyle/>
          <a:p>
            <a:pPr>
              <a:lnSpc>
                <a:spcPct val="150000"/>
              </a:lnSpc>
            </a:pP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Q</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uan</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12.5,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12.6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rút</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luận.</a:t>
            </a:r>
            <a:endParaRPr lang="en-US" sz="4000"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4A95CA9A-5FD2-41A0-92C2-1BB8AC04E91D}"/>
              </a:ext>
            </a:extLst>
          </p:cNvPr>
          <p:cNvSpPr txBox="1"/>
          <p:nvPr/>
        </p:nvSpPr>
        <p:spPr>
          <a:xfrm>
            <a:off x="4556416" y="1605206"/>
            <a:ext cx="12970933" cy="923330"/>
          </a:xfrm>
          <a:prstGeom prst="rect">
            <a:avLst/>
          </a:prstGeom>
          <a:noFill/>
        </p:spPr>
        <p:txBody>
          <a:bodyPr wrap="square">
            <a:spAutoFit/>
          </a:bodyPr>
          <a:lstStyle/>
          <a:p>
            <a:endParaRPr lang="en-US" sz="5400" dirty="0">
              <a:solidFill>
                <a:schemeClr val="bg1"/>
              </a:solidFill>
              <a:latin typeface="Arial" panose="020B0604020202020204" pitchFamily="34" charset="0"/>
              <a:cs typeface="Arial" panose="020B0604020202020204" pitchFamily="34" charset="0"/>
            </a:endParaRPr>
          </a:p>
        </p:txBody>
      </p:sp>
      <p:pic>
        <p:nvPicPr>
          <p:cNvPr id="39" name="Picture 16">
            <a:extLst>
              <a:ext uri="{FF2B5EF4-FFF2-40B4-BE49-F238E27FC236}">
                <a16:creationId xmlns:a16="http://schemas.microsoft.com/office/drawing/2014/main" id="{C9E96C66-4896-4F7B-B095-EA6899C4EC84}"/>
              </a:ext>
            </a:extLst>
          </p:cNvPr>
          <p:cNvPicPr>
            <a:picLocks noChangeAspect="1"/>
          </p:cNvPicPr>
          <p:nvPr/>
        </p:nvPicPr>
        <p:blipFill>
          <a:blip r:embed="rId9"/>
          <a:srcRect/>
          <a:stretch>
            <a:fillRect/>
          </a:stretch>
        </p:blipFill>
        <p:spPr>
          <a:xfrm rot="21247467">
            <a:off x="3143229" y="3029180"/>
            <a:ext cx="833705" cy="1082734"/>
          </a:xfrm>
          <a:prstGeom prst="rect">
            <a:avLst/>
          </a:prstGeom>
        </p:spPr>
      </p:pic>
      <p:pic>
        <p:nvPicPr>
          <p:cNvPr id="40" name="Picture 10">
            <a:extLst>
              <a:ext uri="{FF2B5EF4-FFF2-40B4-BE49-F238E27FC236}">
                <a16:creationId xmlns:a16="http://schemas.microsoft.com/office/drawing/2014/main" id="{C7BA2296-363D-4DE0-854E-0E3BF42516A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017423" y="2518886"/>
            <a:ext cx="2045020" cy="2022925"/>
          </a:xfrm>
          <a:prstGeom prst="rect">
            <a:avLst/>
          </a:prstGeom>
        </p:spPr>
      </p:pic>
      <p:pic>
        <p:nvPicPr>
          <p:cNvPr id="5" name="Picture 4">
            <a:extLst>
              <a:ext uri="{FF2B5EF4-FFF2-40B4-BE49-F238E27FC236}">
                <a16:creationId xmlns:a16="http://schemas.microsoft.com/office/drawing/2014/main" id="{5BAAC750-179D-4E2A-97EA-E21DB92C5AB1}"/>
              </a:ext>
            </a:extLst>
          </p:cNvPr>
          <p:cNvPicPr>
            <a:picLocks noChangeAspect="1"/>
          </p:cNvPicPr>
          <p:nvPr/>
        </p:nvPicPr>
        <p:blipFill>
          <a:blip r:embed="rId12"/>
          <a:stretch>
            <a:fillRect/>
          </a:stretch>
        </p:blipFill>
        <p:spPr>
          <a:xfrm>
            <a:off x="985521" y="4963413"/>
            <a:ext cx="7719854" cy="2694687"/>
          </a:xfrm>
          <a:prstGeom prst="rect">
            <a:avLst/>
          </a:prstGeom>
        </p:spPr>
      </p:pic>
      <p:pic>
        <p:nvPicPr>
          <p:cNvPr id="7" name="Picture 6">
            <a:extLst>
              <a:ext uri="{FF2B5EF4-FFF2-40B4-BE49-F238E27FC236}">
                <a16:creationId xmlns:a16="http://schemas.microsoft.com/office/drawing/2014/main" id="{439407B1-8934-4218-A82F-C4CEFD932D2A}"/>
              </a:ext>
            </a:extLst>
          </p:cNvPr>
          <p:cNvPicPr>
            <a:picLocks noChangeAspect="1"/>
          </p:cNvPicPr>
          <p:nvPr/>
        </p:nvPicPr>
        <p:blipFill>
          <a:blip r:embed="rId13"/>
          <a:stretch>
            <a:fillRect/>
          </a:stretch>
        </p:blipFill>
        <p:spPr>
          <a:xfrm>
            <a:off x="9272746" y="6276414"/>
            <a:ext cx="8140408" cy="2620159"/>
          </a:xfrm>
          <a:prstGeom prst="rect">
            <a:avLst/>
          </a:prstGeom>
        </p:spPr>
      </p:pic>
      <p:sp>
        <p:nvSpPr>
          <p:cNvPr id="21" name="AutoShape 2">
            <a:extLst>
              <a:ext uri="{FF2B5EF4-FFF2-40B4-BE49-F238E27FC236}">
                <a16:creationId xmlns:a16="http://schemas.microsoft.com/office/drawing/2014/main" id="{205ECAE9-7B21-40E2-98DF-B5F8A45EF0F3}"/>
              </a:ext>
            </a:extLst>
          </p:cNvPr>
          <p:cNvSpPr/>
          <p:nvPr/>
        </p:nvSpPr>
        <p:spPr>
          <a:xfrm>
            <a:off x="3320526" y="923827"/>
            <a:ext cx="12570139" cy="1590296"/>
          </a:xfrm>
          <a:prstGeom prst="rect">
            <a:avLst/>
          </a:prstGeom>
          <a:solidFill>
            <a:schemeClr val="bg1"/>
          </a:solidFill>
        </p:spPr>
      </p:sp>
      <p:sp>
        <p:nvSpPr>
          <p:cNvPr id="24" name="TextBox 23">
            <a:extLst>
              <a:ext uri="{FF2B5EF4-FFF2-40B4-BE49-F238E27FC236}">
                <a16:creationId xmlns:a16="http://schemas.microsoft.com/office/drawing/2014/main" id="{A11DED5E-A283-4CED-AFAE-DE43E17DA372}"/>
              </a:ext>
            </a:extLst>
          </p:cNvPr>
          <p:cNvSpPr txBox="1"/>
          <p:nvPr/>
        </p:nvSpPr>
        <p:spPr>
          <a:xfrm>
            <a:off x="3348448" y="1277091"/>
            <a:ext cx="12532692" cy="923330"/>
          </a:xfrm>
          <a:prstGeom prst="rect">
            <a:avLst/>
          </a:prstGeom>
          <a:noFill/>
        </p:spPr>
        <p:txBody>
          <a:bodyPr wrap="square">
            <a:spAutoFit/>
          </a:bodyPr>
          <a:lstStyle/>
          <a:p>
            <a:r>
              <a:rPr lang="vi-VN" sz="5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3. </a:t>
            </a:r>
            <a:r>
              <a:rPr lang="fr-FR" sz="5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CÁC LOẠI HÌNH CHIẾU PHỐI CẢNH</a:t>
            </a:r>
            <a:endParaRPr lang="en-US" sz="5400"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nodePh="1">
                                  <p:stCondLst>
                                    <p:cond delay="0"/>
                                  </p:stCondLst>
                                  <p:endCondLst>
                                    <p:cond evt="begin" delay="0">
                                      <p:tn val="10"/>
                                    </p:cond>
                                  </p:endCondLst>
                                  <p:childTnLst>
                                    <p:set>
                                      <p:cBhvr>
                                        <p:cTn id="11" dur="1" fill="hold">
                                          <p:stCondLst>
                                            <p:cond delay="0"/>
                                          </p:stCondLst>
                                        </p:cTn>
                                        <p:tgtEl>
                                          <p:spTgt spid="38">
                                            <p:txEl>
                                              <p:pRg st="0" end="0"/>
                                            </p:txEl>
                                          </p:spTgt>
                                        </p:tgtEl>
                                        <p:attrNameLst>
                                          <p:attrName>style.visibility</p:attrName>
                                        </p:attrNameLst>
                                      </p:cBhvr>
                                      <p:to>
                                        <p:strVal val="visible"/>
                                      </p:to>
                                    </p:set>
                                    <p:anim calcmode="lin" valueType="num">
                                      <p:cBhvr additive="base">
                                        <p:cTn id="1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barn(inVertical)">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xEl>
                                              <p:pRg st="0" end="0"/>
                                            </p:txEl>
                                          </p:spTgt>
                                        </p:tgtEl>
                                        <p:attrNameLst>
                                          <p:attrName>style.visibility</p:attrName>
                                        </p:attrNameLst>
                                      </p:cBhvr>
                                      <p:to>
                                        <p:strVal val="visible"/>
                                      </p:to>
                                    </p:set>
                                    <p:animEffect transition="in" filter="barn(inVertical)">
                                      <p:cBhvr>
                                        <p:cTn id="28" dur="500"/>
                                        <p:tgtEl>
                                          <p:spTgt spid="3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53281" y="1028699"/>
            <a:ext cx="10696519" cy="3950491"/>
          </a:xfrm>
          <a:prstGeom prst="rect">
            <a:avLst/>
          </a:prstGeom>
          <a:solidFill>
            <a:srgbClr val="FFCE6D"/>
          </a:solidFill>
        </p:spPr>
      </p:sp>
      <p:sp>
        <p:nvSpPr>
          <p:cNvPr id="3" name="AutoShape 3"/>
          <p:cNvSpPr/>
          <p:nvPr/>
        </p:nvSpPr>
        <p:spPr>
          <a:xfrm>
            <a:off x="6762805" y="5886887"/>
            <a:ext cx="10696519" cy="3950492"/>
          </a:xfrm>
          <a:prstGeom prst="rect">
            <a:avLst/>
          </a:prstGeom>
          <a:solidFill>
            <a:srgbClr val="FFCE6D"/>
          </a:solidFill>
        </p:spPr>
      </p:sp>
      <p:sp>
        <p:nvSpPr>
          <p:cNvPr id="7" name="TextBox 7"/>
          <p:cNvSpPr txBox="1"/>
          <p:nvPr/>
        </p:nvSpPr>
        <p:spPr>
          <a:xfrm>
            <a:off x="7127355" y="1212305"/>
            <a:ext cx="9798647" cy="3579250"/>
          </a:xfrm>
          <a:prstGeom prst="rect">
            <a:avLst/>
          </a:prstGeom>
        </p:spPr>
        <p:txBody>
          <a:bodyPr wrap="square" lIns="0" tIns="0" rIns="0" bIns="0" rtlCol="0" anchor="t">
            <a:spAutoFit/>
          </a:bodyPr>
          <a:lstStyle/>
          <a:p>
            <a:pPr marL="0" lvl="0" indent="0" algn="just">
              <a:lnSpc>
                <a:spcPct val="150000"/>
              </a:lnSpc>
              <a:spcBef>
                <a:spcPct val="0"/>
              </a:spcBef>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HCPC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lấy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u="none" dirty="0">
              <a:solidFill>
                <a:srgbClr val="291B25"/>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flipH="1">
            <a:off x="-1720261" y="-332680"/>
            <a:ext cx="2868098" cy="108969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08095">
            <a:off x="14837751" y="668465"/>
            <a:ext cx="3018766" cy="720469"/>
          </a:xfrm>
          <a:prstGeom prst="rect">
            <a:avLst/>
          </a:prstGeom>
        </p:spPr>
      </p:pic>
      <p:sp>
        <p:nvSpPr>
          <p:cNvPr id="16" name="TextBox 15">
            <a:extLst>
              <a:ext uri="{FF2B5EF4-FFF2-40B4-BE49-F238E27FC236}">
                <a16:creationId xmlns:a16="http://schemas.microsoft.com/office/drawing/2014/main" id="{BCFC2148-7EA5-47D9-A834-6C1F80EE56E2}"/>
              </a:ext>
            </a:extLst>
          </p:cNvPr>
          <p:cNvSpPr txBox="1"/>
          <p:nvPr/>
        </p:nvSpPr>
        <p:spPr>
          <a:xfrm>
            <a:off x="7338052" y="6122010"/>
            <a:ext cx="9887115" cy="3671583"/>
          </a:xfrm>
          <a:prstGeom prst="rect">
            <a:avLst/>
          </a:prstGeom>
          <a:noFill/>
        </p:spPr>
        <p:txBody>
          <a:bodyPr wrap="square">
            <a:spAutoFit/>
          </a:bodyPr>
          <a:lstStyle/>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HCPC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7" name="Picture 11">
            <a:extLst>
              <a:ext uri="{FF2B5EF4-FFF2-40B4-BE49-F238E27FC236}">
                <a16:creationId xmlns:a16="http://schemas.microsoft.com/office/drawing/2014/main" id="{09C2FA90-C604-409C-AFE8-3A303A222B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680906">
            <a:off x="5828669" y="5624937"/>
            <a:ext cx="3018766" cy="720469"/>
          </a:xfrm>
          <a:prstGeom prst="rect">
            <a:avLst/>
          </a:prstGeom>
        </p:spPr>
      </p:pic>
      <p:sp>
        <p:nvSpPr>
          <p:cNvPr id="21" name="Freeform 16">
            <a:extLst>
              <a:ext uri="{FF2B5EF4-FFF2-40B4-BE49-F238E27FC236}">
                <a16:creationId xmlns:a16="http://schemas.microsoft.com/office/drawing/2014/main" id="{D844CAE6-0D83-41DA-9A87-11728AB6B279}"/>
              </a:ext>
            </a:extLst>
          </p:cNvPr>
          <p:cNvSpPr/>
          <p:nvPr/>
        </p:nvSpPr>
        <p:spPr>
          <a:xfrm>
            <a:off x="1300237" y="3858985"/>
            <a:ext cx="4899368" cy="2240409"/>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2">
              <a:lumMod val="90000"/>
            </a:schemeClr>
          </a:solidFill>
        </p:spPr>
      </p:sp>
      <p:sp>
        <p:nvSpPr>
          <p:cNvPr id="23" name="TextBox 22">
            <a:extLst>
              <a:ext uri="{FF2B5EF4-FFF2-40B4-BE49-F238E27FC236}">
                <a16:creationId xmlns:a16="http://schemas.microsoft.com/office/drawing/2014/main" id="{B9A61D75-9824-4252-9191-3D52B10834FD}"/>
              </a:ext>
            </a:extLst>
          </p:cNvPr>
          <p:cNvSpPr txBox="1"/>
          <p:nvPr/>
        </p:nvSpPr>
        <p:spPr>
          <a:xfrm>
            <a:off x="-1258956" y="4348036"/>
            <a:ext cx="10119360" cy="1136337"/>
          </a:xfrm>
          <a:prstGeom prst="rect">
            <a:avLst/>
          </a:prstGeom>
          <a:noFill/>
        </p:spPr>
        <p:txBody>
          <a:bodyPr wrap="square">
            <a:spAutoFit/>
          </a:bodyPr>
          <a:lstStyle/>
          <a:p>
            <a:pPr marL="0" lvl="0" indent="0" algn="ctr">
              <a:lnSpc>
                <a:spcPts val="8640"/>
              </a:lnSpc>
              <a:spcBef>
                <a:spcPct val="0"/>
              </a:spcBef>
            </a:pPr>
            <a:r>
              <a:rPr lang="vi-VN" sz="6000" b="1" u="none" dirty="0">
                <a:solidFill>
                  <a:srgbClr val="C00000"/>
                </a:solidFill>
              </a:rPr>
              <a:t>Kết luận</a:t>
            </a:r>
            <a:endParaRPr lang="en-US" sz="6000" b="1" u="none" dirty="0">
              <a:solidFill>
                <a:srgbClr val="C00000"/>
              </a:solidFill>
            </a:endParaRPr>
          </a:p>
        </p:txBody>
      </p:sp>
      <p:pic>
        <p:nvPicPr>
          <p:cNvPr id="24" name="Picture 47">
            <a:extLst>
              <a:ext uri="{FF2B5EF4-FFF2-40B4-BE49-F238E27FC236}">
                <a16:creationId xmlns:a16="http://schemas.microsoft.com/office/drawing/2014/main" id="{D8BE4D3B-A930-4E43-9C0C-64DAC29D6F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9462">
            <a:off x="1408442" y="6667236"/>
            <a:ext cx="3528270" cy="3384466"/>
          </a:xfrm>
          <a:prstGeom prst="rect">
            <a:avLst/>
          </a:prstGeom>
        </p:spPr>
      </p:pic>
      <p:pic>
        <p:nvPicPr>
          <p:cNvPr id="25" name="Picture 10">
            <a:extLst>
              <a:ext uri="{FF2B5EF4-FFF2-40B4-BE49-F238E27FC236}">
                <a16:creationId xmlns:a16="http://schemas.microsoft.com/office/drawing/2014/main" id="{79A0204E-E7A0-40B5-B7DE-84D0D60C18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5848" y="479542"/>
            <a:ext cx="2045020" cy="202292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barn(inVertical)">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400" y="-33970"/>
            <a:ext cx="18904547" cy="10274300"/>
          </a:xfrm>
          <a:prstGeom prst="rect">
            <a:avLst/>
          </a:prstGeom>
        </p:spPr>
      </p:pic>
      <p:grpSp>
        <p:nvGrpSpPr>
          <p:cNvPr id="8" name="Group 8"/>
          <p:cNvGrpSpPr/>
          <p:nvPr/>
        </p:nvGrpSpPr>
        <p:grpSpPr>
          <a:xfrm>
            <a:off x="3025682" y="488675"/>
            <a:ext cx="14038303" cy="3665892"/>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3141242" y="715757"/>
            <a:ext cx="13775158" cy="3245344"/>
            <a:chOff x="64115" y="94223"/>
            <a:chExt cx="10908618" cy="5500257"/>
          </a:xfrm>
        </p:grpSpPr>
        <p:sp>
          <p:nvSpPr>
            <p:cNvPr id="11" name="Freeform 11"/>
            <p:cNvSpPr/>
            <p:nvPr/>
          </p:nvSpPr>
          <p:spPr>
            <a:xfrm>
              <a:off x="64115" y="94223"/>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12" name="Group 12"/>
          <p:cNvGrpSpPr/>
          <p:nvPr/>
        </p:nvGrpSpPr>
        <p:grpSpPr>
          <a:xfrm>
            <a:off x="9998223" y="5613216"/>
            <a:ext cx="7832577" cy="3565835"/>
            <a:chOff x="0" y="0"/>
            <a:chExt cx="11055727" cy="5685034"/>
          </a:xfrm>
        </p:grpSpPr>
        <p:sp>
          <p:nvSpPr>
            <p:cNvPr id="13" name="Freeform 13"/>
            <p:cNvSpPr/>
            <p:nvPr/>
          </p:nvSpPr>
          <p:spPr>
            <a:xfrm>
              <a:off x="-4213" y="0"/>
              <a:ext cx="11059939" cy="5685034"/>
            </a:xfrm>
            <a:custGeom>
              <a:avLst/>
              <a:gdLst/>
              <a:ahLst/>
              <a:cxnLst/>
              <a:rect l="l" t="t" r="r" b="b"/>
              <a:pathLst>
                <a:path w="11059939" h="5685034">
                  <a:moveTo>
                    <a:pt x="278431" y="16918"/>
                  </a:moveTo>
                  <a:cubicBezTo>
                    <a:pt x="278431" y="16918"/>
                    <a:pt x="604014" y="12258"/>
                    <a:pt x="1067010" y="12454"/>
                  </a:cubicBezTo>
                  <a:cubicBezTo>
                    <a:pt x="9022658" y="12671"/>
                    <a:pt x="10785871" y="0"/>
                    <a:pt x="10785871" y="0"/>
                  </a:cubicBezTo>
                  <a:cubicBezTo>
                    <a:pt x="10853335" y="0"/>
                    <a:pt x="10929272" y="0"/>
                    <a:pt x="11008044" y="85073"/>
                  </a:cubicBezTo>
                  <a:cubicBezTo>
                    <a:pt x="11051023" y="131488"/>
                    <a:pt x="11052091" y="240224"/>
                    <a:pt x="11052496" y="320281"/>
                  </a:cubicBezTo>
                  <a:cubicBezTo>
                    <a:pt x="11052496" y="320281"/>
                    <a:pt x="11050791" y="4081232"/>
                    <a:pt x="11050791" y="4922450"/>
                  </a:cubicBezTo>
                  <a:cubicBezTo>
                    <a:pt x="11050791" y="5136609"/>
                    <a:pt x="11059940" y="5435788"/>
                    <a:pt x="11059940" y="5435788"/>
                  </a:cubicBezTo>
                  <a:cubicBezTo>
                    <a:pt x="11059940" y="5564456"/>
                    <a:pt x="11055770" y="5685034"/>
                    <a:pt x="10802932" y="5676900"/>
                  </a:cubicBezTo>
                  <a:cubicBezTo>
                    <a:pt x="10802932" y="5676900"/>
                    <a:pt x="10426460" y="5656601"/>
                    <a:pt x="9307573" y="5664200"/>
                  </a:cubicBezTo>
                  <a:cubicBezTo>
                    <a:pt x="259044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14" name="Group 14"/>
          <p:cNvGrpSpPr/>
          <p:nvPr/>
        </p:nvGrpSpPr>
        <p:grpSpPr>
          <a:xfrm>
            <a:off x="10059319" y="5671913"/>
            <a:ext cx="7649769" cy="3450133"/>
            <a:chOff x="0" y="0"/>
            <a:chExt cx="10862524" cy="5500569"/>
          </a:xfrm>
        </p:grpSpPr>
        <p:sp>
          <p:nvSpPr>
            <p:cNvPr id="15" name="Freeform 15"/>
            <p:cNvSpPr/>
            <p:nvPr/>
          </p:nvSpPr>
          <p:spPr>
            <a:xfrm>
              <a:off x="-4213" y="0"/>
              <a:ext cx="10866736" cy="5500569"/>
            </a:xfrm>
            <a:custGeom>
              <a:avLst/>
              <a:gdLst/>
              <a:ahLst/>
              <a:cxnLst/>
              <a:rect l="l" t="t" r="r" b="b"/>
              <a:pathLst>
                <a:path w="10866736" h="5500569">
                  <a:moveTo>
                    <a:pt x="278431" y="16918"/>
                  </a:moveTo>
                  <a:cubicBezTo>
                    <a:pt x="278431" y="16918"/>
                    <a:pt x="604014" y="12258"/>
                    <a:pt x="1063571" y="12454"/>
                  </a:cubicBezTo>
                  <a:cubicBezTo>
                    <a:pt x="8853892" y="12671"/>
                    <a:pt x="10592668" y="0"/>
                    <a:pt x="10592668" y="0"/>
                  </a:cubicBezTo>
                  <a:cubicBezTo>
                    <a:pt x="10660132" y="0"/>
                    <a:pt x="10736069" y="0"/>
                    <a:pt x="10814842" y="85073"/>
                  </a:cubicBezTo>
                  <a:cubicBezTo>
                    <a:pt x="10857820" y="131488"/>
                    <a:pt x="10858888" y="240224"/>
                    <a:pt x="10859293" y="320281"/>
                  </a:cubicBezTo>
                  <a:cubicBezTo>
                    <a:pt x="10859293" y="320281"/>
                    <a:pt x="10857589" y="3928610"/>
                    <a:pt x="10857589" y="4737985"/>
                  </a:cubicBezTo>
                  <a:cubicBezTo>
                    <a:pt x="10857589" y="4952144"/>
                    <a:pt x="10866737" y="5251323"/>
                    <a:pt x="10866737" y="5251323"/>
                  </a:cubicBezTo>
                  <a:cubicBezTo>
                    <a:pt x="10866737" y="5379992"/>
                    <a:pt x="10862567" y="5500569"/>
                    <a:pt x="10609729" y="5492435"/>
                  </a:cubicBezTo>
                  <a:cubicBezTo>
                    <a:pt x="10609729" y="5492435"/>
                    <a:pt x="10233257" y="5472137"/>
                    <a:pt x="9132886" y="5479735"/>
                  </a:cubicBezTo>
                  <a:cubicBezTo>
                    <a:pt x="2555341" y="5487869"/>
                    <a:pt x="304023" y="5500569"/>
                    <a:pt x="304023" y="5500569"/>
                  </a:cubicBezTo>
                  <a:cubicBezTo>
                    <a:pt x="132548" y="5500569"/>
                    <a:pt x="4213" y="5399500"/>
                    <a:pt x="8532" y="5196953"/>
                  </a:cubicBezTo>
                  <a:cubicBezTo>
                    <a:pt x="8532" y="5196953"/>
                    <a:pt x="9630" y="4698412"/>
                    <a:pt x="4815" y="1442783"/>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131075" y="7222978"/>
            <a:ext cx="1277736" cy="3238500"/>
          </a:xfrm>
          <a:prstGeom prst="rect">
            <a:avLst/>
          </a:prstGeom>
        </p:spPr>
      </p:pic>
      <p:sp>
        <p:nvSpPr>
          <p:cNvPr id="20" name="TextBox 19">
            <a:extLst>
              <a:ext uri="{FF2B5EF4-FFF2-40B4-BE49-F238E27FC236}">
                <a16:creationId xmlns:a16="http://schemas.microsoft.com/office/drawing/2014/main" id="{9AB40934-CC09-47C0-9BE6-A27155B91397}"/>
              </a:ext>
            </a:extLst>
          </p:cNvPr>
          <p:cNvSpPr txBox="1"/>
          <p:nvPr/>
        </p:nvSpPr>
        <p:spPr>
          <a:xfrm>
            <a:off x="3532439" y="906327"/>
            <a:ext cx="13058025" cy="2862322"/>
          </a:xfrm>
          <a:prstGeom prst="rect">
            <a:avLst/>
          </a:prstGeom>
          <a:noFill/>
        </p:spPr>
        <p:txBody>
          <a:bodyPr wrap="square">
            <a:spAutoFit/>
          </a:bodyPr>
          <a:lstStyle/>
          <a:p>
            <a:pPr algn="just">
              <a:lnSpc>
                <a:spcPct val="150000"/>
              </a:lnSpc>
            </a:pPr>
            <a:r>
              <a:rPr lang="vi-VN" sz="4000" dirty="0">
                <a:solidFill>
                  <a:srgbClr val="000000"/>
                </a:solidFill>
                <a:effectLst/>
                <a:ea typeface="Calibri" panose="020F0502020204030204" pitchFamily="34" charset="0"/>
              </a:rPr>
              <a:t>Hãy chỉ ra sự khác biệt trong hình chiếu phối cảnh của cùng một ngôi nhà (hình 12.7) khi được biểu diễn bằng phối cảnh một điểm tụ và </a:t>
            </a:r>
            <a:r>
              <a:rPr lang="vi-VN" sz="4000" dirty="0" smtClean="0">
                <a:solidFill>
                  <a:srgbClr val="000000"/>
                </a:solidFill>
                <a:effectLst/>
                <a:ea typeface="Calibri" panose="020F0502020204030204" pitchFamily="34" charset="0"/>
              </a:rPr>
              <a:t>ph</a:t>
            </a:r>
            <a:r>
              <a:rPr lang="en-US" sz="4000" dirty="0" err="1" smtClean="0">
                <a:solidFill>
                  <a:srgbClr val="000000"/>
                </a:solidFill>
                <a:ea typeface="Calibri" panose="020F0502020204030204" pitchFamily="34" charset="0"/>
              </a:rPr>
              <a:t>ối</a:t>
            </a:r>
            <a:r>
              <a:rPr lang="vi-VN" sz="4000" dirty="0" smtClean="0">
                <a:solidFill>
                  <a:srgbClr val="000000"/>
                </a:solidFill>
                <a:effectLst/>
                <a:ea typeface="Calibri" panose="020F0502020204030204" pitchFamily="34" charset="0"/>
              </a:rPr>
              <a:t> </a:t>
            </a:r>
            <a:r>
              <a:rPr lang="vi-VN" sz="4000" dirty="0">
                <a:solidFill>
                  <a:srgbClr val="000000"/>
                </a:solidFill>
                <a:effectLst/>
                <a:ea typeface="Calibri" panose="020F0502020204030204" pitchFamily="34" charset="0"/>
              </a:rPr>
              <a:t>cảnh hai điểm tụ.</a:t>
            </a:r>
            <a:endParaRPr lang="en-US" sz="4000" dirty="0"/>
          </a:p>
        </p:txBody>
      </p:sp>
      <p:pic>
        <p:nvPicPr>
          <p:cNvPr id="21" name="Picture 20">
            <a:extLst>
              <a:ext uri="{FF2B5EF4-FFF2-40B4-BE49-F238E27FC236}">
                <a16:creationId xmlns:a16="http://schemas.microsoft.com/office/drawing/2014/main" id="{FB42ABC0-768D-4105-AC10-728D069C02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76" y="4924689"/>
            <a:ext cx="8954319" cy="3219104"/>
          </a:xfrm>
          <a:prstGeom prst="rect">
            <a:avLst/>
          </a:prstGeom>
        </p:spPr>
      </p:pic>
      <p:sp>
        <p:nvSpPr>
          <p:cNvPr id="23" name="TextBox 22">
            <a:extLst>
              <a:ext uri="{FF2B5EF4-FFF2-40B4-BE49-F238E27FC236}">
                <a16:creationId xmlns:a16="http://schemas.microsoft.com/office/drawing/2014/main" id="{4503CBDF-EEDE-44B5-9ECF-431D2AE50EEE}"/>
              </a:ext>
            </a:extLst>
          </p:cNvPr>
          <p:cNvSpPr txBox="1"/>
          <p:nvPr/>
        </p:nvSpPr>
        <p:spPr>
          <a:xfrm>
            <a:off x="10330758" y="5520595"/>
            <a:ext cx="6921793" cy="3686266"/>
          </a:xfrm>
          <a:prstGeom prst="rect">
            <a:avLst/>
          </a:prstGeom>
          <a:noFill/>
        </p:spPr>
        <p:txBody>
          <a:bodyPr wrap="square">
            <a:spAutoFit/>
          </a:bodyPr>
          <a:lstStyle/>
          <a:p>
            <a:pPr algn="just">
              <a:lnSpc>
                <a:spcPct val="150000"/>
              </a:lnSpc>
              <a:spcBef>
                <a:spcPts val="300"/>
              </a:spcBef>
              <a:spcAft>
                <a:spcPts val="300"/>
              </a:spcAft>
            </a:pPr>
            <a:r>
              <a:rPr lang="vi-VN" sz="4000" dirty="0">
                <a:solidFill>
                  <a:srgbClr val="000000"/>
                </a:solidFill>
                <a:effectLst/>
                <a:ea typeface="Calibri" panose="020F0502020204030204" pitchFamily="34" charset="0"/>
              </a:rPr>
              <a:t>Với HCPC 2 điểm tụ, điều gì xảy ra nếu đặt vật thể cần biểu diễn lệch sang gần phía điểm tụ F' hay G’?</a:t>
            </a:r>
            <a:endParaRPr lang="en-US" sz="4000" dirty="0">
              <a:effectLst/>
              <a:ea typeface="Calibri" panose="020F0502020204030204" pitchFamily="34" charset="0"/>
            </a:endParaRPr>
          </a:p>
        </p:txBody>
      </p:sp>
      <p:pic>
        <p:nvPicPr>
          <p:cNvPr id="24" name="Picture 17">
            <a:extLst>
              <a:ext uri="{FF2B5EF4-FFF2-40B4-BE49-F238E27FC236}">
                <a16:creationId xmlns:a16="http://schemas.microsoft.com/office/drawing/2014/main" id="{662422D4-0C4D-4486-A1CB-D90C0BAB5DBA}"/>
              </a:ext>
            </a:extLst>
          </p:cNvPr>
          <p:cNvPicPr>
            <a:picLocks noChangeAspect="1"/>
          </p:cNvPicPr>
          <p:nvPr/>
        </p:nvPicPr>
        <p:blipFill>
          <a:blip r:embed="rId7"/>
          <a:srcRect/>
          <a:stretch>
            <a:fillRect/>
          </a:stretch>
        </p:blipFill>
        <p:spPr>
          <a:xfrm rot="21013619">
            <a:off x="688723" y="491175"/>
            <a:ext cx="2470763" cy="3893516"/>
          </a:xfrm>
          <a:prstGeom prst="rect">
            <a:avLst/>
          </a:prstGeom>
        </p:spPr>
      </p:pic>
      <p:pic>
        <p:nvPicPr>
          <p:cNvPr id="26" name="Picture 36">
            <a:extLst>
              <a:ext uri="{FF2B5EF4-FFF2-40B4-BE49-F238E27FC236}">
                <a16:creationId xmlns:a16="http://schemas.microsoft.com/office/drawing/2014/main" id="{09D6DD42-CF61-4C32-B958-4021E87C9ED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592188" flipH="1">
            <a:off x="16809388" y="1785676"/>
            <a:ext cx="1491161" cy="889304"/>
          </a:xfrm>
          <a:prstGeom prst="rect">
            <a:avLst/>
          </a:prstGeom>
        </p:spPr>
      </p:pic>
      <p:pic>
        <p:nvPicPr>
          <p:cNvPr id="27" name="Picture 15">
            <a:extLst>
              <a:ext uri="{FF2B5EF4-FFF2-40B4-BE49-F238E27FC236}">
                <a16:creationId xmlns:a16="http://schemas.microsoft.com/office/drawing/2014/main" id="{71D4976C-6C91-450E-B49F-D386F8ABD08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90136" flipH="1">
            <a:off x="17054950" y="3531116"/>
            <a:ext cx="295599" cy="2070048"/>
          </a:xfrm>
          <a:prstGeom prst="rect">
            <a:avLst/>
          </a:prstGeom>
        </p:spPr>
      </p:pic>
      <p:pic>
        <p:nvPicPr>
          <p:cNvPr id="29" name="Picture 54">
            <a:extLst>
              <a:ext uri="{FF2B5EF4-FFF2-40B4-BE49-F238E27FC236}">
                <a16:creationId xmlns:a16="http://schemas.microsoft.com/office/drawing/2014/main" id="{7D2E91F0-B40F-44B7-9AF5-B947F1B9F5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0533409">
            <a:off x="474246" y="8142107"/>
            <a:ext cx="959164" cy="207693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wipe(down)">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barn(inVertical)">
                                      <p:cBhvr>
                                        <p:cTn id="3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extBox 3"/>
          <p:cNvSpPr txBox="1"/>
          <p:nvPr/>
        </p:nvSpPr>
        <p:spPr>
          <a:xfrm>
            <a:off x="3507945" y="652076"/>
            <a:ext cx="11272110" cy="927626"/>
          </a:xfrm>
          <a:prstGeom prst="rect">
            <a:avLst/>
          </a:prstGeom>
        </p:spPr>
        <p:txBody>
          <a:bodyPr lIns="0" tIns="0" rIns="0" bIns="0" rtlCol="0" anchor="t">
            <a:spAutoFit/>
          </a:bodyPr>
          <a:lstStyle/>
          <a:p>
            <a:pPr algn="ctr">
              <a:lnSpc>
                <a:spcPts val="7800"/>
              </a:lnSpc>
            </a:pPr>
            <a:r>
              <a:rPr lang="vi-VN" sz="5400" b="1" spc="325" dirty="0">
                <a:solidFill>
                  <a:srgbClr val="C00000"/>
                </a:solidFill>
              </a:rPr>
              <a:t>TRẢ LỜI</a:t>
            </a:r>
            <a:endParaRPr lang="en-US" sz="5400" b="1" spc="325" dirty="0">
              <a:solidFill>
                <a:srgbClr val="C00000"/>
              </a:solidFill>
            </a:endParaRPr>
          </a:p>
        </p:txBody>
      </p:sp>
      <p:grpSp>
        <p:nvGrpSpPr>
          <p:cNvPr id="4" name="Group 4"/>
          <p:cNvGrpSpPr/>
          <p:nvPr/>
        </p:nvGrpSpPr>
        <p:grpSpPr>
          <a:xfrm>
            <a:off x="581223" y="2393165"/>
            <a:ext cx="8257977" cy="7703333"/>
            <a:chOff x="0" y="0"/>
            <a:chExt cx="8753394" cy="11166140"/>
          </a:xfrm>
        </p:grpSpPr>
        <p:sp>
          <p:nvSpPr>
            <p:cNvPr id="5" name="Freeform 5"/>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6BBB7"/>
            </a:solidFill>
          </p:spPr>
        </p:sp>
      </p:grpSp>
      <p:sp>
        <p:nvSpPr>
          <p:cNvPr id="6" name="TextBox 6"/>
          <p:cNvSpPr txBox="1"/>
          <p:nvPr/>
        </p:nvSpPr>
        <p:spPr>
          <a:xfrm>
            <a:off x="916415" y="2375541"/>
            <a:ext cx="7423252" cy="5502853"/>
          </a:xfrm>
          <a:prstGeom prst="rect">
            <a:avLst/>
          </a:prstGeom>
        </p:spPr>
        <p:txBody>
          <a:bodyPr wrap="square" lIns="0" tIns="0" rIns="0" bIns="0" rtlCol="0" anchor="t">
            <a:spAutoFit/>
          </a:bodyPr>
          <a:lstStyle/>
          <a:p>
            <a:pPr>
              <a:lnSpc>
                <a:spcPct val="150000"/>
              </a:lnSpc>
              <a:spcBef>
                <a:spcPts val="300"/>
              </a:spcBef>
              <a:spcAft>
                <a:spcPts val="300"/>
              </a:spcAft>
            </a:pP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HCPC </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a:t>
            </a:r>
            <a:endPar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ngôi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toàn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tườ</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cửa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4"/>
          <p:cNvGrpSpPr/>
          <p:nvPr/>
        </p:nvGrpSpPr>
        <p:grpSpPr>
          <a:xfrm>
            <a:off x="9448802" y="2304426"/>
            <a:ext cx="8610598" cy="7792074"/>
            <a:chOff x="0" y="0"/>
            <a:chExt cx="8753394" cy="11166140"/>
          </a:xfrm>
        </p:grpSpPr>
        <p:sp>
          <p:nvSpPr>
            <p:cNvPr id="15" name="Freeform 15"/>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AED4A1"/>
            </a:solidFill>
          </p:spPr>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24028" y="136003"/>
            <a:ext cx="1540695" cy="1842385"/>
          </a:xfrm>
          <a:prstGeom prst="rect">
            <a:avLst/>
          </a:prstGeom>
        </p:spPr>
      </p:pic>
      <p:sp>
        <p:nvSpPr>
          <p:cNvPr id="24" name="TextBox 23">
            <a:extLst>
              <a:ext uri="{FF2B5EF4-FFF2-40B4-BE49-F238E27FC236}">
                <a16:creationId xmlns:a16="http://schemas.microsoft.com/office/drawing/2014/main" id="{EAE8BA2F-36A4-4E89-BB73-1C79B62F3C22}"/>
              </a:ext>
            </a:extLst>
          </p:cNvPr>
          <p:cNvSpPr txBox="1"/>
          <p:nvPr/>
        </p:nvSpPr>
        <p:spPr>
          <a:xfrm>
            <a:off x="9974795" y="2250973"/>
            <a:ext cx="7430657" cy="7441845"/>
          </a:xfrm>
          <a:prstGeom prst="rect">
            <a:avLst/>
          </a:prstGeom>
          <a:noFill/>
        </p:spPr>
        <p:txBody>
          <a:bodyPr wrap="square">
            <a:spAutoFit/>
          </a:bodyPr>
          <a:lstStyle/>
          <a:p>
            <a:pPr>
              <a:lnSpc>
                <a:spcPct val="150000"/>
              </a:lnSpc>
              <a:spcBef>
                <a:spcPts val="300"/>
              </a:spcBef>
              <a:spcAft>
                <a:spcPts val="300"/>
              </a:spcAft>
            </a:pP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HCPC 2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a:t>
            </a:r>
            <a:endPar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ngôi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toàn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nhỏ</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D4BD6567-FE88-40CB-BB43-5E93E7E42890}"/>
              </a:ext>
            </a:extLst>
          </p:cNvPr>
          <p:cNvPicPr>
            <a:picLocks noChangeAspect="1"/>
          </p:cNvPicPr>
          <p:nvPr/>
        </p:nvPicPr>
        <p:blipFill>
          <a:blip r:embed="rId4"/>
          <a:stretch>
            <a:fillRect/>
          </a:stretch>
        </p:blipFill>
        <p:spPr>
          <a:xfrm>
            <a:off x="4257057" y="7053363"/>
            <a:ext cx="4040276" cy="2639455"/>
          </a:xfrm>
          <a:prstGeom prst="rect">
            <a:avLst/>
          </a:prstGeom>
        </p:spPr>
      </p:pic>
      <p:pic>
        <p:nvPicPr>
          <p:cNvPr id="28" name="Picture 27">
            <a:extLst>
              <a:ext uri="{FF2B5EF4-FFF2-40B4-BE49-F238E27FC236}">
                <a16:creationId xmlns:a16="http://schemas.microsoft.com/office/drawing/2014/main" id="{F5198F42-4785-465F-AFAA-7AF32C3BAEFE}"/>
              </a:ext>
            </a:extLst>
          </p:cNvPr>
          <p:cNvPicPr>
            <a:picLocks noChangeAspect="1"/>
          </p:cNvPicPr>
          <p:nvPr/>
        </p:nvPicPr>
        <p:blipFill>
          <a:blip r:embed="rId5"/>
          <a:stretch>
            <a:fillRect/>
          </a:stretch>
        </p:blipFill>
        <p:spPr>
          <a:xfrm>
            <a:off x="14633456" y="1403110"/>
            <a:ext cx="3077296" cy="1980109"/>
          </a:xfrm>
          <a:prstGeom prst="rect">
            <a:avLst/>
          </a:prstGeom>
        </p:spPr>
      </p:pic>
      <p:pic>
        <p:nvPicPr>
          <p:cNvPr id="29" name="Picture 9">
            <a:extLst>
              <a:ext uri="{FF2B5EF4-FFF2-40B4-BE49-F238E27FC236}">
                <a16:creationId xmlns:a16="http://schemas.microsoft.com/office/drawing/2014/main" id="{3D193F07-3DA0-4650-AA68-397E3C0FBC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2944">
            <a:off x="696712" y="39399"/>
            <a:ext cx="918376" cy="216725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1+#ppt_w/2"/>
                                          </p:val>
                                        </p:tav>
                                        <p:tav tm="100000">
                                          <p:val>
                                            <p:strVal val="#ppt_x"/>
                                          </p:val>
                                        </p:tav>
                                      </p:tavLst>
                                    </p:anim>
                                    <p:anim calcmode="lin" valueType="num">
                                      <p:cBhvr additive="base">
                                        <p:cTn id="4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4">
                                            <p:txEl>
                                              <p:pRg st="1" end="1"/>
                                            </p:txEl>
                                          </p:spTgt>
                                        </p:tgtEl>
                                        <p:attrNameLst>
                                          <p:attrName>style.visibility</p:attrName>
                                        </p:attrNameLst>
                                      </p:cBhvr>
                                      <p:to>
                                        <p:strVal val="visible"/>
                                      </p:to>
                                    </p:set>
                                    <p:animEffect transition="in" filter="barn(inVertical)">
                                      <p:cBhvr>
                                        <p:cTn id="5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55392" y="1028700"/>
            <a:ext cx="12380042"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28713" y="6497000"/>
            <a:ext cx="2030327" cy="3190514"/>
          </a:xfrm>
          <a:prstGeom prst="rect">
            <a:avLst/>
          </a:prstGeom>
        </p:spPr>
      </p:pic>
      <p:sp>
        <p:nvSpPr>
          <p:cNvPr id="11" name="TextBox 10">
            <a:extLst>
              <a:ext uri="{FF2B5EF4-FFF2-40B4-BE49-F238E27FC236}">
                <a16:creationId xmlns:a16="http://schemas.microsoft.com/office/drawing/2014/main" id="{3B0C4D2B-44B9-4DBC-9507-9B2BF8A891BF}"/>
              </a:ext>
            </a:extLst>
          </p:cNvPr>
          <p:cNvSpPr txBox="1"/>
          <p:nvPr/>
        </p:nvSpPr>
        <p:spPr>
          <a:xfrm>
            <a:off x="4799980" y="2232131"/>
            <a:ext cx="10085594" cy="5632311"/>
          </a:xfrm>
          <a:prstGeom prst="rect">
            <a:avLst/>
          </a:prstGeom>
          <a:noFill/>
        </p:spPr>
        <p:txBody>
          <a:bodyPr wrap="square">
            <a:spAutoFit/>
          </a:bodyPr>
          <a:lstStyle/>
          <a:p>
            <a:pPr algn="just">
              <a:lnSpc>
                <a:spcPct val="150000"/>
              </a:lnSpc>
            </a:pPr>
            <a:r>
              <a:rPr lang="vi-VN" sz="4800" dirty="0">
                <a:solidFill>
                  <a:srgbClr val="000000"/>
                </a:solidFill>
                <a:effectLst/>
                <a:ea typeface="Calibri" panose="020F0502020204030204" pitchFamily="34" charset="0"/>
              </a:rPr>
              <a:t>Khi vật thể được đặt lệch sang gần điểm tụ nào đó thì mặt bên đó sẽ bị thu ngắn lại, vì vậy, muốn biểu diễn mặt nào đó rõ ràng hơn, ta đặt lệch sang phía điểm </a:t>
            </a:r>
            <a:r>
              <a:rPr lang="vi-VN" sz="4800" dirty="0" smtClean="0">
                <a:solidFill>
                  <a:srgbClr val="000000"/>
                </a:solidFill>
                <a:effectLst/>
                <a:ea typeface="Calibri" panose="020F0502020204030204" pitchFamily="34" charset="0"/>
              </a:rPr>
              <a:t>t</a:t>
            </a:r>
            <a:r>
              <a:rPr lang="en-US" sz="4800" dirty="0">
                <a:solidFill>
                  <a:srgbClr val="000000"/>
                </a:solidFill>
                <a:ea typeface="Calibri" panose="020F0502020204030204" pitchFamily="34" charset="0"/>
              </a:rPr>
              <a:t>ụ</a:t>
            </a:r>
            <a:r>
              <a:rPr lang="vi-VN" sz="4800" dirty="0" smtClean="0">
                <a:solidFill>
                  <a:srgbClr val="000000"/>
                </a:solidFill>
                <a:effectLst/>
                <a:ea typeface="Calibri" panose="020F0502020204030204" pitchFamily="34" charset="0"/>
              </a:rPr>
              <a:t> </a:t>
            </a:r>
            <a:r>
              <a:rPr lang="vi-VN" sz="4800" dirty="0">
                <a:solidFill>
                  <a:srgbClr val="000000"/>
                </a:solidFill>
                <a:effectLst/>
                <a:ea typeface="Calibri" panose="020F0502020204030204" pitchFamily="34" charset="0"/>
              </a:rPr>
              <a:t>đối diện.</a:t>
            </a:r>
            <a:endParaRPr lang="en-US" sz="4800" dirty="0"/>
          </a:p>
        </p:txBody>
      </p:sp>
      <p:pic>
        <p:nvPicPr>
          <p:cNvPr id="12" name="Picture 188">
            <a:extLst>
              <a:ext uri="{FF2B5EF4-FFF2-40B4-BE49-F238E27FC236}">
                <a16:creationId xmlns:a16="http://schemas.microsoft.com/office/drawing/2014/main" id="{BC70B18E-2012-404E-BE56-EDC1FA09B06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065492" y="6833893"/>
            <a:ext cx="3782929" cy="3453107"/>
          </a:xfrm>
          <a:prstGeom prst="rect">
            <a:avLst/>
          </a:prstGeom>
        </p:spPr>
      </p:pic>
      <p:pic>
        <p:nvPicPr>
          <p:cNvPr id="13" name="Picture 3">
            <a:extLst>
              <a:ext uri="{FF2B5EF4-FFF2-40B4-BE49-F238E27FC236}">
                <a16:creationId xmlns:a16="http://schemas.microsoft.com/office/drawing/2014/main" id="{E69B98F9-750D-4568-944D-0A97D68F394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85163" y="18012"/>
            <a:ext cx="3867290" cy="319051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226129" y="18436"/>
            <a:ext cx="9095685" cy="5143500"/>
          </a:xfrm>
          <a:prstGeom prst="rect">
            <a:avLst/>
          </a:prstGeom>
          <a:solidFill>
            <a:srgbClr val="FDBE14"/>
          </a:solidFill>
        </p:spPr>
        <p:txBody>
          <a:bodyPr/>
          <a:lstStyle/>
          <a:p>
            <a:endParaRPr lang="en-US" dirty="0"/>
          </a:p>
        </p:txBody>
      </p:sp>
      <p:sp>
        <p:nvSpPr>
          <p:cNvPr id="3" name="AutoShape 3"/>
          <p:cNvSpPr/>
          <p:nvPr/>
        </p:nvSpPr>
        <p:spPr>
          <a:xfrm>
            <a:off x="10289014" y="5143500"/>
            <a:ext cx="7998986" cy="5143500"/>
          </a:xfrm>
          <a:prstGeom prst="rect">
            <a:avLst/>
          </a:prstGeom>
          <a:solidFill>
            <a:srgbClr val="F5F5EF"/>
          </a:solidFill>
        </p:spPr>
      </p:sp>
      <p:grpSp>
        <p:nvGrpSpPr>
          <p:cNvPr id="4" name="Group 4"/>
          <p:cNvGrpSpPr/>
          <p:nvPr/>
        </p:nvGrpSpPr>
        <p:grpSpPr>
          <a:xfrm>
            <a:off x="9279910" y="5152718"/>
            <a:ext cx="9071012" cy="5143500"/>
            <a:chOff x="0" y="0"/>
            <a:chExt cx="10668000" cy="685800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55"/>
            <a:stretch>
              <a:fillRect/>
            </a:stretch>
          </p:blipFill>
          <p:spPr>
            <a:xfrm rot="-10800000">
              <a:off x="2685" y="0"/>
              <a:ext cx="10638078" cy="5332657"/>
            </a:xfrm>
            <a:prstGeom prst="rect">
              <a:avLst/>
            </a:prstGeom>
          </p:spPr>
        </p:pic>
        <p:sp>
          <p:nvSpPr>
            <p:cNvPr id="6" name="AutoShape 6"/>
            <p:cNvSpPr/>
            <p:nvPr/>
          </p:nvSpPr>
          <p:spPr>
            <a:xfrm>
              <a:off x="0" y="5246361"/>
              <a:ext cx="10668000" cy="1611639"/>
            </a:xfrm>
            <a:prstGeom prst="rect">
              <a:avLst/>
            </a:prstGeom>
            <a:solidFill>
              <a:srgbClr val="FFC0C0"/>
            </a:solidFill>
          </p:spPr>
        </p:sp>
      </p:grpSp>
      <p:sp>
        <p:nvSpPr>
          <p:cNvPr id="7" name="AutoShape 7"/>
          <p:cNvSpPr/>
          <p:nvPr/>
        </p:nvSpPr>
        <p:spPr>
          <a:xfrm>
            <a:off x="1" y="0"/>
            <a:ext cx="9201840" cy="10287000"/>
          </a:xfrm>
          <a:prstGeom prst="rect">
            <a:avLst/>
          </a:prstGeom>
          <a:solidFill>
            <a:srgbClr val="1D7151"/>
          </a:solidFill>
        </p:spPr>
      </p:sp>
      <p:grpSp>
        <p:nvGrpSpPr>
          <p:cNvPr id="8" name="Group 8"/>
          <p:cNvGrpSpPr/>
          <p:nvPr/>
        </p:nvGrpSpPr>
        <p:grpSpPr>
          <a:xfrm>
            <a:off x="0" y="0"/>
            <a:ext cx="9715430" cy="12397609"/>
            <a:chOff x="0" y="0"/>
            <a:chExt cx="13716000" cy="16530145"/>
          </a:xfrm>
        </p:grpSpPr>
        <p:pic>
          <p:nvPicPr>
            <p:cNvPr id="9" name="Picture 9"/>
            <p:cNvPicPr>
              <a:picLocks noChangeAspect="1"/>
            </p:cNvPicPr>
            <p:nvPr/>
          </p:nvPicPr>
          <p:blipFill>
            <a:blip r:embed="rId4">
              <a:alphaModFix amt="4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0434" b="969"/>
            <a:stretch>
              <a:fillRect/>
            </a:stretch>
          </p:blipFill>
          <p:spPr>
            <a:xfrm rot="-5400000">
              <a:off x="673976" y="-673976"/>
              <a:ext cx="5510048" cy="6858000"/>
            </a:xfrm>
            <a:prstGeom prst="rect">
              <a:avLst/>
            </a:prstGeom>
          </p:spPr>
        </p:pic>
        <p:pic>
          <p:nvPicPr>
            <p:cNvPr id="10" name="Picture 10"/>
            <p:cNvPicPr>
              <a:picLocks noChangeAspect="1"/>
            </p:cNvPicPr>
            <p:nvPr/>
          </p:nvPicPr>
          <p:blipFill>
            <a:blip r:embed="rId4">
              <a:alphaModFix amt="4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0434" b="969"/>
            <a:stretch>
              <a:fillRect/>
            </a:stretch>
          </p:blipFill>
          <p:spPr>
            <a:xfrm rot="-5400000">
              <a:off x="673976" y="4836072"/>
              <a:ext cx="5510048" cy="6858000"/>
            </a:xfrm>
            <a:prstGeom prst="rect">
              <a:avLst/>
            </a:prstGeom>
          </p:spPr>
        </p:pic>
        <p:pic>
          <p:nvPicPr>
            <p:cNvPr id="11" name="Picture 11"/>
            <p:cNvPicPr>
              <a:picLocks noChangeAspect="1"/>
            </p:cNvPicPr>
            <p:nvPr/>
          </p:nvPicPr>
          <p:blipFill>
            <a:blip r:embed="rId4">
              <a:alphaModFix amt="4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0434" b="969"/>
            <a:stretch>
              <a:fillRect/>
            </a:stretch>
          </p:blipFill>
          <p:spPr>
            <a:xfrm rot="-5400000">
              <a:off x="7531976" y="-673976"/>
              <a:ext cx="5510048" cy="6858000"/>
            </a:xfrm>
            <a:prstGeom prst="rect">
              <a:avLst/>
            </a:prstGeom>
          </p:spPr>
        </p:pic>
        <p:pic>
          <p:nvPicPr>
            <p:cNvPr id="12" name="Picture 12"/>
            <p:cNvPicPr>
              <a:picLocks noChangeAspect="1"/>
            </p:cNvPicPr>
            <p:nvPr/>
          </p:nvPicPr>
          <p:blipFill>
            <a:blip r:embed="rId4">
              <a:alphaModFix amt="4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0434" b="969"/>
            <a:stretch>
              <a:fillRect/>
            </a:stretch>
          </p:blipFill>
          <p:spPr>
            <a:xfrm rot="-5400000">
              <a:off x="7531976" y="4836072"/>
              <a:ext cx="5510048" cy="6858000"/>
            </a:xfrm>
            <a:prstGeom prst="rect">
              <a:avLst/>
            </a:prstGeom>
          </p:spPr>
        </p:pic>
        <p:pic>
          <p:nvPicPr>
            <p:cNvPr id="13" name="Picture 13"/>
            <p:cNvPicPr>
              <a:picLocks noChangeAspect="1"/>
            </p:cNvPicPr>
            <p:nvPr/>
          </p:nvPicPr>
          <p:blipFill>
            <a:blip r:embed="rId4">
              <a:alphaModFix amt="4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0434" b="969"/>
            <a:stretch>
              <a:fillRect/>
            </a:stretch>
          </p:blipFill>
          <p:spPr>
            <a:xfrm rot="-5400000">
              <a:off x="673976" y="10346121"/>
              <a:ext cx="5510048" cy="6858000"/>
            </a:xfrm>
            <a:prstGeom prst="rect">
              <a:avLst/>
            </a:prstGeom>
          </p:spPr>
        </p:pic>
        <p:pic>
          <p:nvPicPr>
            <p:cNvPr id="14" name="Picture 14"/>
            <p:cNvPicPr>
              <a:picLocks noChangeAspect="1"/>
            </p:cNvPicPr>
            <p:nvPr/>
          </p:nvPicPr>
          <p:blipFill>
            <a:blip r:embed="rId4">
              <a:alphaModFix amt="4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0434" b="969"/>
            <a:stretch>
              <a:fillRect/>
            </a:stretch>
          </p:blipFill>
          <p:spPr>
            <a:xfrm rot="-5400000">
              <a:off x="7531976" y="10346121"/>
              <a:ext cx="5510048" cy="6858000"/>
            </a:xfrm>
            <a:prstGeom prst="rect">
              <a:avLst/>
            </a:prstGeom>
          </p:spPr>
        </p:pic>
      </p:grpSp>
      <p:grpSp>
        <p:nvGrpSpPr>
          <p:cNvPr id="15" name="Group 15"/>
          <p:cNvGrpSpPr/>
          <p:nvPr/>
        </p:nvGrpSpPr>
        <p:grpSpPr>
          <a:xfrm>
            <a:off x="1503307" y="2391366"/>
            <a:ext cx="6582970" cy="5038713"/>
            <a:chOff x="1057076" y="180481"/>
            <a:chExt cx="6321665" cy="6350000"/>
          </a:xfrm>
        </p:grpSpPr>
        <p:sp>
          <p:nvSpPr>
            <p:cNvPr id="16" name="Freeform 16"/>
            <p:cNvSpPr/>
            <p:nvPr/>
          </p:nvSpPr>
          <p:spPr>
            <a:xfrm>
              <a:off x="1057076" y="180481"/>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5EF"/>
            </a:solidFill>
          </p:spPr>
        </p:sp>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6998737" y="5357649"/>
            <a:ext cx="1011755" cy="1011755"/>
          </a:xfrm>
          <a:prstGeom prst="rect">
            <a:avLst/>
          </a:prstGeom>
        </p:spPr>
      </p:pic>
      <p:sp>
        <p:nvSpPr>
          <p:cNvPr id="18" name="AutoShape 18"/>
          <p:cNvSpPr/>
          <p:nvPr/>
        </p:nvSpPr>
        <p:spPr>
          <a:xfrm>
            <a:off x="7869914" y="8869800"/>
            <a:ext cx="1367619" cy="1451018"/>
          </a:xfrm>
          <a:prstGeom prst="rect">
            <a:avLst/>
          </a:prstGeom>
          <a:solidFill>
            <a:srgbClr val="FDBE14"/>
          </a:solidFill>
        </p:spPr>
      </p:sp>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6962" t="21231" r="6176" b="19629"/>
          <a:stretch>
            <a:fillRect/>
          </a:stretch>
        </p:blipFill>
        <p:spPr>
          <a:xfrm>
            <a:off x="7416847" y="9422354"/>
            <a:ext cx="1775468" cy="1208829"/>
          </a:xfrm>
          <a:prstGeom prst="rect">
            <a:avLst/>
          </a:prstGeom>
        </p:spPr>
      </p:pic>
      <p:sp>
        <p:nvSpPr>
          <p:cNvPr id="20" name="TextBox 20"/>
          <p:cNvSpPr txBox="1"/>
          <p:nvPr/>
        </p:nvSpPr>
        <p:spPr>
          <a:xfrm>
            <a:off x="236038" y="3513114"/>
            <a:ext cx="9037430" cy="2429319"/>
          </a:xfrm>
          <a:prstGeom prst="rect">
            <a:avLst/>
          </a:prstGeom>
        </p:spPr>
        <p:txBody>
          <a:bodyPr wrap="square" lIns="0" tIns="0" rIns="0" bIns="0" rtlCol="0" anchor="t">
            <a:spAutoFit/>
          </a:bodyPr>
          <a:lstStyle/>
          <a:p>
            <a:pPr algn="ctr">
              <a:lnSpc>
                <a:spcPts val="9800"/>
              </a:lnSpc>
            </a:pPr>
            <a:r>
              <a:rPr lang="vi-VN" sz="5400" b="1" dirty="0">
                <a:solidFill>
                  <a:srgbClr val="C00000"/>
                </a:solidFill>
              </a:rPr>
              <a:t>Hình chiếu </a:t>
            </a:r>
          </a:p>
          <a:p>
            <a:pPr algn="ctr">
              <a:lnSpc>
                <a:spcPts val="9800"/>
              </a:lnSpc>
            </a:pPr>
            <a:r>
              <a:rPr lang="vi-VN" sz="5400" b="1" dirty="0">
                <a:solidFill>
                  <a:srgbClr val="C00000"/>
                </a:solidFill>
              </a:rPr>
              <a:t>phối cảnh</a:t>
            </a:r>
            <a:endParaRPr lang="en-US" sz="5400" b="1" dirty="0">
              <a:solidFill>
                <a:srgbClr val="C00000"/>
              </a:solidFill>
            </a:endParaRPr>
          </a:p>
        </p:txBody>
      </p:sp>
      <p:grpSp>
        <p:nvGrpSpPr>
          <p:cNvPr id="23" name="Group 23"/>
          <p:cNvGrpSpPr/>
          <p:nvPr/>
        </p:nvGrpSpPr>
        <p:grpSpPr>
          <a:xfrm>
            <a:off x="11291244" y="333677"/>
            <a:ext cx="5707734" cy="2031256"/>
            <a:chOff x="-382389" y="-805646"/>
            <a:chExt cx="7610311" cy="2708341"/>
          </a:xfrm>
        </p:grpSpPr>
        <p:sp>
          <p:nvSpPr>
            <p:cNvPr id="24" name="TextBox 24"/>
            <p:cNvSpPr txBox="1"/>
            <p:nvPr/>
          </p:nvSpPr>
          <p:spPr>
            <a:xfrm>
              <a:off x="-382389" y="-805646"/>
              <a:ext cx="7227922" cy="2310120"/>
            </a:xfrm>
            <a:prstGeom prst="rect">
              <a:avLst/>
            </a:prstGeom>
          </p:spPr>
          <p:txBody>
            <a:bodyPr lIns="0" tIns="0" rIns="0" bIns="0" rtlCol="0" anchor="t">
              <a:spAutoFit/>
            </a:bodyPr>
            <a:lstStyle/>
            <a:p>
              <a:pPr algn="ctr">
                <a:lnSpc>
                  <a:spcPct val="150000"/>
                </a:lnSpc>
                <a:spcBef>
                  <a:spcPts val="300"/>
                </a:spcBef>
                <a:spcAft>
                  <a:spcPts val="300"/>
                </a:spcAft>
              </a:pPr>
              <a:r>
                <a:rPr lang="fr-FR" sz="4000" b="1" dirty="0" err="1">
                  <a:effectLst/>
                  <a:latin typeface="Arial" panose="020B0604020202020204" pitchFamily="34" charset="0"/>
                  <a:ea typeface="Calibri" panose="020F0502020204030204" pitchFamily="34" charset="0"/>
                  <a:cs typeface="Arial" panose="020B0604020202020204" pitchFamily="34" charset="0"/>
                </a:rPr>
                <a:t>Hình</a:t>
              </a:r>
              <a:r>
                <a:rPr lang="fr-FR" sz="4000" b="1" dirty="0">
                  <a:effectLst/>
                  <a:latin typeface="Arial" panose="020B0604020202020204" pitchFamily="34" charset="0"/>
                  <a:ea typeface="Calibri" panose="020F0502020204030204" pitchFamily="34" charset="0"/>
                  <a:cs typeface="Arial" panose="020B0604020202020204" pitchFamily="34" charset="0"/>
                </a:rPr>
                <a:t> </a:t>
              </a:r>
              <a:r>
                <a:rPr lang="fr-FR" sz="4000" b="1" dirty="0" err="1">
                  <a:effectLst/>
                  <a:latin typeface="Arial" panose="020B0604020202020204" pitchFamily="34" charset="0"/>
                  <a:ea typeface="Calibri" panose="020F0502020204030204" pitchFamily="34" charset="0"/>
                  <a:cs typeface="Arial" panose="020B0604020202020204" pitchFamily="34" charset="0"/>
                </a:rPr>
                <a:t>chiếu</a:t>
              </a:r>
              <a:r>
                <a:rPr lang="fr-FR" sz="4000" b="1" dirty="0">
                  <a:effectLst/>
                  <a:latin typeface="Arial" panose="020B0604020202020204" pitchFamily="34" charset="0"/>
                  <a:ea typeface="Calibri" panose="020F0502020204030204" pitchFamily="34" charset="0"/>
                  <a:cs typeface="Arial" panose="020B0604020202020204" pitchFamily="34" charset="0"/>
                </a:rPr>
                <a:t> </a:t>
              </a:r>
              <a:r>
                <a:rPr lang="fr-FR" sz="4000" b="1" dirty="0" err="1">
                  <a:effectLst/>
                  <a:latin typeface="Arial" panose="020B0604020202020204" pitchFamily="34" charset="0"/>
                  <a:ea typeface="Calibri" panose="020F0502020204030204" pitchFamily="34" charset="0"/>
                  <a:cs typeface="Arial" panose="020B0604020202020204" pitchFamily="34" charset="0"/>
                </a:rPr>
                <a:t>phối</a:t>
              </a:r>
              <a:r>
                <a:rPr lang="fr-FR" sz="4000" b="1" dirty="0">
                  <a:effectLst/>
                  <a:latin typeface="Arial" panose="020B0604020202020204" pitchFamily="34" charset="0"/>
                  <a:ea typeface="Calibri" panose="020F0502020204030204" pitchFamily="34" charset="0"/>
                  <a:cs typeface="Arial" panose="020B0604020202020204" pitchFamily="34" charset="0"/>
                </a:rPr>
                <a:t> </a:t>
              </a:r>
              <a:r>
                <a:rPr lang="fr-FR" sz="4000" b="1" dirty="0" err="1">
                  <a:effectLst/>
                  <a:latin typeface="Arial" panose="020B0604020202020204" pitchFamily="34" charset="0"/>
                  <a:ea typeface="Calibri" panose="020F0502020204030204" pitchFamily="34" charset="0"/>
                  <a:cs typeface="Arial" panose="020B0604020202020204" pitchFamily="34" charset="0"/>
                </a:rPr>
                <a:t>cảnh</a:t>
              </a:r>
              <a:r>
                <a:rPr lang="fr-FR" sz="4000" b="1" dirty="0">
                  <a:effectLst/>
                  <a:latin typeface="Arial" panose="020B0604020202020204" pitchFamily="34" charset="0"/>
                  <a:ea typeface="Calibri" panose="020F0502020204030204" pitchFamily="34" charset="0"/>
                  <a:cs typeface="Arial" panose="020B0604020202020204" pitchFamily="34" charset="0"/>
                </a:rPr>
                <a:t> </a:t>
              </a:r>
              <a:r>
                <a:rPr lang="fr-FR" sz="4000" b="1" dirty="0" err="1">
                  <a:effectLst/>
                  <a:latin typeface="Arial" panose="020B0604020202020204" pitchFamily="34" charset="0"/>
                  <a:ea typeface="Calibri" panose="020F0502020204030204" pitchFamily="34" charset="0"/>
                  <a:cs typeface="Arial" panose="020B0604020202020204" pitchFamily="34" charset="0"/>
                </a:rPr>
                <a:t>một</a:t>
              </a:r>
              <a:r>
                <a:rPr lang="fr-FR" sz="4000" b="1" dirty="0">
                  <a:effectLst/>
                  <a:latin typeface="Arial" panose="020B0604020202020204" pitchFamily="34" charset="0"/>
                  <a:ea typeface="Calibri" panose="020F0502020204030204" pitchFamily="34" charset="0"/>
                  <a:cs typeface="Arial" panose="020B0604020202020204" pitchFamily="34" charset="0"/>
                </a:rPr>
                <a:t> </a:t>
              </a:r>
              <a:r>
                <a:rPr lang="fr-FR" sz="4000" b="1" dirty="0" err="1">
                  <a:effectLst/>
                  <a:latin typeface="Arial" panose="020B0604020202020204" pitchFamily="34" charset="0"/>
                  <a:ea typeface="Calibri" panose="020F0502020204030204" pitchFamily="34" charset="0"/>
                  <a:cs typeface="Arial" panose="020B0604020202020204" pitchFamily="34" charset="0"/>
                </a:rPr>
                <a:t>điểm</a:t>
              </a:r>
              <a:r>
                <a:rPr lang="fr-FR" sz="4000" b="1" dirty="0">
                  <a:effectLst/>
                  <a:latin typeface="Arial" panose="020B0604020202020204" pitchFamily="34" charset="0"/>
                  <a:ea typeface="Calibri" panose="020F0502020204030204" pitchFamily="34" charset="0"/>
                  <a:cs typeface="Arial" panose="020B0604020202020204" pitchFamily="34" charset="0"/>
                </a:rPr>
                <a:t> </a:t>
              </a:r>
              <a:r>
                <a:rPr lang="fr-FR" sz="4000" b="1" dirty="0" err="1">
                  <a:effectLst/>
                  <a:latin typeface="Arial" panose="020B0604020202020204" pitchFamily="34" charset="0"/>
                  <a:ea typeface="Calibri" panose="020F0502020204030204" pitchFamily="34" charset="0"/>
                  <a:cs typeface="Arial" panose="020B0604020202020204" pitchFamily="34" charset="0"/>
                </a:rPr>
                <a:t>tụ</a:t>
              </a:r>
              <a:r>
                <a:rPr lang="fr-FR" sz="1800" b="1" dirty="0">
                  <a:effectLst/>
                  <a:latin typeface="Times New Roman" panose="02020603050405020304" pitchFamily="18" charset="0"/>
                  <a:ea typeface="Calibri" panose="020F0502020204030204" pitchFamily="34" charset="0"/>
                </a:rPr>
                <a:t> </a:t>
              </a:r>
              <a:endParaRPr lang="en-US" sz="1800" b="1" dirty="0">
                <a:effectLst/>
                <a:latin typeface="Calibri" panose="020F0502020204030204" pitchFamily="34" charset="0"/>
                <a:ea typeface="Calibri" panose="020F0502020204030204" pitchFamily="34" charset="0"/>
              </a:endParaRPr>
            </a:p>
          </p:txBody>
        </p:sp>
        <p:sp>
          <p:nvSpPr>
            <p:cNvPr id="25" name="TextBox 25"/>
            <p:cNvSpPr txBox="1"/>
            <p:nvPr/>
          </p:nvSpPr>
          <p:spPr>
            <a:xfrm>
              <a:off x="0" y="1339806"/>
              <a:ext cx="7227922" cy="562889"/>
            </a:xfrm>
            <a:prstGeom prst="rect">
              <a:avLst/>
            </a:prstGeom>
          </p:spPr>
          <p:txBody>
            <a:bodyPr lIns="0" tIns="0" rIns="0" bIns="0" rtlCol="0" anchor="t">
              <a:spAutoFit/>
            </a:bodyPr>
            <a:lstStyle/>
            <a:p>
              <a:pPr marL="280670" lvl="1">
                <a:lnSpc>
                  <a:spcPts val="3640"/>
                </a:lnSpc>
              </a:pPr>
              <a:endParaRPr lang="en-US" sz="2600" dirty="0">
                <a:solidFill>
                  <a:srgbClr val="000000"/>
                </a:solidFill>
                <a:latin typeface="Glacial Indifference"/>
              </a:endParaRPr>
            </a:p>
          </p:txBody>
        </p:sp>
      </p:grpSp>
      <p:grpSp>
        <p:nvGrpSpPr>
          <p:cNvPr id="26" name="Group 26"/>
          <p:cNvGrpSpPr/>
          <p:nvPr/>
        </p:nvGrpSpPr>
        <p:grpSpPr>
          <a:xfrm>
            <a:off x="9450168" y="6091874"/>
            <a:ext cx="8367799" cy="2796654"/>
            <a:chOff x="-2837157" y="-1225600"/>
            <a:chExt cx="11157064" cy="3728872"/>
          </a:xfrm>
        </p:grpSpPr>
        <p:sp>
          <p:nvSpPr>
            <p:cNvPr id="27" name="TextBox 27"/>
            <p:cNvSpPr txBox="1"/>
            <p:nvPr/>
          </p:nvSpPr>
          <p:spPr>
            <a:xfrm>
              <a:off x="-826245" y="-1225600"/>
              <a:ext cx="7788026" cy="2250275"/>
            </a:xfrm>
            <a:prstGeom prst="rect">
              <a:avLst/>
            </a:prstGeom>
          </p:spPr>
          <p:txBody>
            <a:bodyPr wrap="square" lIns="0" tIns="0" rIns="0" bIns="0" rtlCol="0" anchor="t">
              <a:spAutoFit/>
            </a:bodyPr>
            <a:lstStyle/>
            <a:p>
              <a:pPr algn="ctr">
                <a:lnSpc>
                  <a:spcPts val="6999"/>
                </a:lnSpc>
              </a:pP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phối</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a:t>
              </a:r>
              <a:endParaRPr lang="en-US" sz="4000" b="1" dirty="0">
                <a:solidFill>
                  <a:srgbClr val="202020"/>
                </a:solidFill>
                <a:latin typeface="Arial" panose="020B0604020202020204" pitchFamily="34" charset="0"/>
                <a:cs typeface="Arial" panose="020B0604020202020204" pitchFamily="34" charset="0"/>
              </a:endParaRPr>
            </a:p>
          </p:txBody>
        </p:sp>
        <p:sp>
          <p:nvSpPr>
            <p:cNvPr id="28" name="TextBox 28"/>
            <p:cNvSpPr txBox="1"/>
            <p:nvPr/>
          </p:nvSpPr>
          <p:spPr>
            <a:xfrm>
              <a:off x="-2837157" y="1399380"/>
              <a:ext cx="11157064" cy="1103892"/>
            </a:xfrm>
            <a:prstGeom prst="rect">
              <a:avLst/>
            </a:prstGeom>
          </p:spPr>
          <p:txBody>
            <a:bodyPr wrap="square" lIns="0" tIns="0" rIns="0" bIns="0" rtlCol="0" anchor="t">
              <a:spAutoFit/>
            </a:bodyPr>
            <a:lstStyle/>
            <a:p>
              <a:pPr marL="280670" lvl="1" algn="just">
                <a:lnSpc>
                  <a:spcPct val="150000"/>
                </a:lnSpc>
              </a:pPr>
              <a:endParaRPr lang="en-US" sz="4000" i="1" dirty="0">
                <a:solidFill>
                  <a:srgbClr val="000000"/>
                </a:solidFill>
              </a:endParaRPr>
            </a:p>
          </p:txBody>
        </p:sp>
      </p:grpSp>
      <p:pic>
        <p:nvPicPr>
          <p:cNvPr id="29" name="Picture 2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7822" t="17448" r="35720" b="16392"/>
          <a:stretch>
            <a:fillRect/>
          </a:stretch>
        </p:blipFill>
        <p:spPr>
          <a:xfrm rot="-5400000">
            <a:off x="8002710" y="17108"/>
            <a:ext cx="1120678" cy="1313276"/>
          </a:xfrm>
          <a:prstGeom prst="rect">
            <a:avLst/>
          </a:prstGeom>
        </p:spPr>
      </p:pic>
      <p:pic>
        <p:nvPicPr>
          <p:cNvPr id="30"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8038"/>
          <a:stretch>
            <a:fillRect/>
          </a:stretch>
        </p:blipFill>
        <p:spPr>
          <a:xfrm>
            <a:off x="-236187" y="-110298"/>
            <a:ext cx="2120211" cy="1473148"/>
          </a:xfrm>
          <a:prstGeom prst="rect">
            <a:avLst/>
          </a:prstGeom>
        </p:spPr>
      </p:pic>
      <p:grpSp>
        <p:nvGrpSpPr>
          <p:cNvPr id="31" name="Group 31"/>
          <p:cNvGrpSpPr/>
          <p:nvPr/>
        </p:nvGrpSpPr>
        <p:grpSpPr>
          <a:xfrm rot="-5400000">
            <a:off x="1492129" y="-885777"/>
            <a:ext cx="430800" cy="2593306"/>
            <a:chOff x="0" y="0"/>
            <a:chExt cx="574400" cy="3457742"/>
          </a:xfrm>
        </p:grpSpPr>
        <p:pic>
          <p:nvPicPr>
            <p:cNvPr id="32" name="Picture 3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0"/>
              <a:ext cx="574400" cy="574400"/>
            </a:xfrm>
            <a:prstGeom prst="rect">
              <a:avLst/>
            </a:prstGeom>
          </p:spPr>
        </p:pic>
        <p:pic>
          <p:nvPicPr>
            <p:cNvPr id="33" name="Picture 3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2883341"/>
              <a:ext cx="574400" cy="574400"/>
            </a:xfrm>
            <a:prstGeom prst="rect">
              <a:avLst/>
            </a:prstGeom>
          </p:spPr>
        </p:pic>
        <p:pic>
          <p:nvPicPr>
            <p:cNvPr id="34" name="Picture 3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959547"/>
              <a:ext cx="574400" cy="574400"/>
            </a:xfrm>
            <a:prstGeom prst="rect">
              <a:avLst/>
            </a:prstGeom>
          </p:spPr>
        </p:pic>
        <p:pic>
          <p:nvPicPr>
            <p:cNvPr id="35" name="Picture 3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1918727"/>
              <a:ext cx="574400" cy="574400"/>
            </a:xfrm>
            <a:prstGeom prst="rect">
              <a:avLst/>
            </a:prstGeom>
          </p:spPr>
        </p:pic>
      </p:grpSp>
      <p:sp>
        <p:nvSpPr>
          <p:cNvPr id="37" name="TextBox 36">
            <a:extLst>
              <a:ext uri="{FF2B5EF4-FFF2-40B4-BE49-F238E27FC236}">
                <a16:creationId xmlns:a16="http://schemas.microsoft.com/office/drawing/2014/main" id="{7FF72560-959D-4380-AEF8-F03124436ECA}"/>
              </a:ext>
            </a:extLst>
          </p:cNvPr>
          <p:cNvSpPr txBox="1"/>
          <p:nvPr/>
        </p:nvSpPr>
        <p:spPr>
          <a:xfrm>
            <a:off x="9968715" y="2451376"/>
            <a:ext cx="7938285" cy="1824923"/>
          </a:xfrm>
          <a:prstGeom prst="rect">
            <a:avLst/>
          </a:prstGeom>
          <a:noFill/>
        </p:spPr>
        <p:txBody>
          <a:bodyPr wrap="square">
            <a:spAutoFit/>
          </a:bodyPr>
          <a:lstStyle/>
          <a:p>
            <a:pPr algn="just">
              <a:lnSpc>
                <a:spcPct val="150000"/>
              </a:lnSpc>
            </a:pPr>
            <a:r>
              <a:rPr lang="vi-VN" sz="4000" i="1" dirty="0">
                <a:solidFill>
                  <a:srgbClr val="000000"/>
                </a:solidFill>
                <a:latin typeface="Arial" panose="020B0604020202020204" pitchFamily="34" charset="0"/>
                <a:ea typeface="Calibri" panose="020F0502020204030204" pitchFamily="34" charset="0"/>
                <a:cs typeface="Arial" panose="020B0604020202020204" pitchFamily="34" charset="0"/>
              </a:rPr>
              <a:t>N</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hận</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pic>
        <p:nvPicPr>
          <p:cNvPr id="38" name="Picture 10">
            <a:extLst>
              <a:ext uri="{FF2B5EF4-FFF2-40B4-BE49-F238E27FC236}">
                <a16:creationId xmlns:a16="http://schemas.microsoft.com/office/drawing/2014/main" id="{635FE76B-DA2C-42A1-BDD9-5B110DEDF3C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319286" y="902365"/>
            <a:ext cx="2045020" cy="2022925"/>
          </a:xfrm>
          <a:prstGeom prst="rect">
            <a:avLst/>
          </a:prstGeom>
        </p:spPr>
      </p:pic>
      <p:pic>
        <p:nvPicPr>
          <p:cNvPr id="39" name="Picture 12">
            <a:extLst>
              <a:ext uri="{FF2B5EF4-FFF2-40B4-BE49-F238E27FC236}">
                <a16:creationId xmlns:a16="http://schemas.microsoft.com/office/drawing/2014/main" id="{E671B5FA-97B2-41BD-82F4-03808C128AE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222925">
            <a:off x="448226" y="7653144"/>
            <a:ext cx="2374612" cy="2080754"/>
          </a:xfrm>
          <a:prstGeom prst="rect">
            <a:avLst/>
          </a:prstGeom>
        </p:spPr>
      </p:pic>
      <p:sp>
        <p:nvSpPr>
          <p:cNvPr id="42" name="TextBox 41">
            <a:extLst>
              <a:ext uri="{FF2B5EF4-FFF2-40B4-BE49-F238E27FC236}">
                <a16:creationId xmlns:a16="http://schemas.microsoft.com/office/drawing/2014/main" id="{B5AF51B5-6340-4193-A11E-4E4BE834B646}"/>
              </a:ext>
            </a:extLst>
          </p:cNvPr>
          <p:cNvSpPr txBox="1"/>
          <p:nvPr/>
        </p:nvSpPr>
        <p:spPr>
          <a:xfrm>
            <a:off x="9542663" y="8099617"/>
            <a:ext cx="8637086" cy="1839606"/>
          </a:xfrm>
          <a:prstGeom prst="rect">
            <a:avLst/>
          </a:prstGeom>
          <a:noFill/>
        </p:spPr>
        <p:txBody>
          <a:bodyPr wrap="square">
            <a:spAutoFit/>
          </a:bodyPr>
          <a:lstStyle/>
          <a:p>
            <a:pPr marL="280670" lvl="1" algn="just">
              <a:lnSpc>
                <a:spcPct val="150000"/>
              </a:lnSpc>
            </a:pPr>
            <a:r>
              <a:rPr lang="vi-VN" sz="4000" i="1" dirty="0">
                <a:solidFill>
                  <a:srgbClr val="000000"/>
                </a:solidFill>
                <a:ea typeface="Calibri" panose="020F0502020204030204" pitchFamily="34" charset="0"/>
              </a:rPr>
              <a:t>N</a:t>
            </a:r>
            <a:r>
              <a:rPr lang="vi-VN" sz="4000" i="1" dirty="0">
                <a:solidFill>
                  <a:srgbClr val="000000"/>
                </a:solidFill>
                <a:effectLst/>
                <a:ea typeface="Calibri" panose="020F0502020204030204" pitchFamily="34" charset="0"/>
              </a:rPr>
              <a:t>hận được khi mặt tranh không song song với mặt nào của vật thể.</a:t>
            </a:r>
            <a:endParaRPr lang="en-US" sz="4000" i="1" dirty="0">
              <a:solidFill>
                <a:srgbClr val="000000"/>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wipe(down)">
                                      <p:cBhvr>
                                        <p:cTn id="22" dur="5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2">
                                            <p:txEl>
                                              <p:pRg st="0" end="0"/>
                                            </p:txEl>
                                          </p:spTgt>
                                        </p:tgtEl>
                                        <p:attrNameLst>
                                          <p:attrName>style.visibility</p:attrName>
                                        </p:attrNameLst>
                                      </p:cBhvr>
                                      <p:to>
                                        <p:strVal val="visible"/>
                                      </p:to>
                                    </p:set>
                                    <p:animEffect transition="in" filter="wipe(down)">
                                      <p:cBhvr>
                                        <p:cTn id="34" dur="290">
                                          <p:stCondLst>
                                            <p:cond delay="0"/>
                                          </p:stCondLst>
                                        </p:cTn>
                                        <p:tgtEl>
                                          <p:spTgt spid="42">
                                            <p:txEl>
                                              <p:pRg st="0" end="0"/>
                                            </p:txEl>
                                          </p:spTgt>
                                        </p:tgtEl>
                                      </p:cBhvr>
                                    </p:animEffect>
                                    <p:anim calcmode="lin" valueType="num">
                                      <p:cBhvr>
                                        <p:cTn id="35" dur="911" tmFilter="0,0; 0.14,0.36; 0.43,0.73; 0.71,0.91; 1.0,1.0">
                                          <p:stCondLst>
                                            <p:cond delay="0"/>
                                          </p:stCondLst>
                                        </p:cTn>
                                        <p:tgtEl>
                                          <p:spTgt spid="42">
                                            <p:txEl>
                                              <p:pRg st="0" end="0"/>
                                            </p:txEl>
                                          </p:spTgt>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42">
                                            <p:txEl>
                                              <p:pRg st="0" end="0"/>
                                            </p:txEl>
                                          </p:spTgt>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42">
                                            <p:txEl>
                                              <p:pRg st="0" end="0"/>
                                            </p:txEl>
                                          </p:spTgt>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42">
                                            <p:txEl>
                                              <p:pRg st="0" end="0"/>
                                            </p:txEl>
                                          </p:spTgt>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42">
                                            <p:txEl>
                                              <p:pRg st="0" end="0"/>
                                            </p:txEl>
                                          </p:spTgt>
                                        </p:tgtEl>
                                        <p:attrNameLst>
                                          <p:attrName>ppt_y</p:attrName>
                                        </p:attrNameLst>
                                      </p:cBhvr>
                                      <p:tavLst>
                                        <p:tav tm="0" fmla="#ppt_y-sin(pi*$)/81">
                                          <p:val>
                                            <p:fltVal val="0"/>
                                          </p:val>
                                        </p:tav>
                                        <p:tav tm="100000">
                                          <p:val>
                                            <p:fltVal val="1"/>
                                          </p:val>
                                        </p:tav>
                                      </p:tavLst>
                                    </p:anim>
                                    <p:animScale>
                                      <p:cBhvr>
                                        <p:cTn id="40" dur="13">
                                          <p:stCondLst>
                                            <p:cond delay="325"/>
                                          </p:stCondLst>
                                        </p:cTn>
                                        <p:tgtEl>
                                          <p:spTgt spid="42">
                                            <p:txEl>
                                              <p:pRg st="0" end="0"/>
                                            </p:txEl>
                                          </p:spTgt>
                                        </p:tgtEl>
                                      </p:cBhvr>
                                      <p:to x="100000" y="60000"/>
                                    </p:animScale>
                                    <p:animScale>
                                      <p:cBhvr>
                                        <p:cTn id="41" dur="83" decel="50000">
                                          <p:stCondLst>
                                            <p:cond delay="338"/>
                                          </p:stCondLst>
                                        </p:cTn>
                                        <p:tgtEl>
                                          <p:spTgt spid="42">
                                            <p:txEl>
                                              <p:pRg st="0" end="0"/>
                                            </p:txEl>
                                          </p:spTgt>
                                        </p:tgtEl>
                                      </p:cBhvr>
                                      <p:to x="100000" y="100000"/>
                                    </p:animScale>
                                    <p:animScale>
                                      <p:cBhvr>
                                        <p:cTn id="42" dur="13">
                                          <p:stCondLst>
                                            <p:cond delay="656"/>
                                          </p:stCondLst>
                                        </p:cTn>
                                        <p:tgtEl>
                                          <p:spTgt spid="42">
                                            <p:txEl>
                                              <p:pRg st="0" end="0"/>
                                            </p:txEl>
                                          </p:spTgt>
                                        </p:tgtEl>
                                      </p:cBhvr>
                                      <p:to x="100000" y="80000"/>
                                    </p:animScale>
                                    <p:animScale>
                                      <p:cBhvr>
                                        <p:cTn id="43" dur="83" decel="50000">
                                          <p:stCondLst>
                                            <p:cond delay="669"/>
                                          </p:stCondLst>
                                        </p:cTn>
                                        <p:tgtEl>
                                          <p:spTgt spid="42">
                                            <p:txEl>
                                              <p:pRg st="0" end="0"/>
                                            </p:txEl>
                                          </p:spTgt>
                                        </p:tgtEl>
                                      </p:cBhvr>
                                      <p:to x="100000" y="100000"/>
                                    </p:animScale>
                                    <p:animScale>
                                      <p:cBhvr>
                                        <p:cTn id="44" dur="13">
                                          <p:stCondLst>
                                            <p:cond delay="821"/>
                                          </p:stCondLst>
                                        </p:cTn>
                                        <p:tgtEl>
                                          <p:spTgt spid="42">
                                            <p:txEl>
                                              <p:pRg st="0" end="0"/>
                                            </p:txEl>
                                          </p:spTgt>
                                        </p:tgtEl>
                                      </p:cBhvr>
                                      <p:to x="100000" y="90000"/>
                                    </p:animScale>
                                    <p:animScale>
                                      <p:cBhvr>
                                        <p:cTn id="45" dur="83" decel="50000">
                                          <p:stCondLst>
                                            <p:cond delay="834"/>
                                          </p:stCondLst>
                                        </p:cTn>
                                        <p:tgtEl>
                                          <p:spTgt spid="42">
                                            <p:txEl>
                                              <p:pRg st="0" end="0"/>
                                            </p:txEl>
                                          </p:spTgt>
                                        </p:tgtEl>
                                      </p:cBhvr>
                                      <p:to x="100000" y="100000"/>
                                    </p:animScale>
                                    <p:animScale>
                                      <p:cBhvr>
                                        <p:cTn id="46" dur="13">
                                          <p:stCondLst>
                                            <p:cond delay="904"/>
                                          </p:stCondLst>
                                        </p:cTn>
                                        <p:tgtEl>
                                          <p:spTgt spid="42">
                                            <p:txEl>
                                              <p:pRg st="0" end="0"/>
                                            </p:txEl>
                                          </p:spTgt>
                                        </p:tgtEl>
                                      </p:cBhvr>
                                      <p:to x="100000" y="95000"/>
                                    </p:animScale>
                                    <p:animScale>
                                      <p:cBhvr>
                                        <p:cTn id="47" dur="83" decel="50000">
                                          <p:stCondLst>
                                            <p:cond delay="917"/>
                                          </p:stCondLst>
                                        </p:cTn>
                                        <p:tgtEl>
                                          <p:spTgt spid="4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a:extLst>
              <a:ext uri="{FF2B5EF4-FFF2-40B4-BE49-F238E27FC236}">
                <a16:creationId xmlns:a16="http://schemas.microsoft.com/office/drawing/2014/main" id="{29AE953D-FA83-4541-9970-45CABCC9A319}"/>
              </a:ext>
            </a:extLst>
          </p:cNvPr>
          <p:cNvSpPr/>
          <p:nvPr/>
        </p:nvSpPr>
        <p:spPr>
          <a:xfrm>
            <a:off x="5116678" y="2476500"/>
            <a:ext cx="12822160" cy="7320197"/>
          </a:xfrm>
          <a:prstGeom prst="rect">
            <a:avLst/>
          </a:prstGeom>
          <a:solidFill>
            <a:srgbClr val="FFCE6D"/>
          </a:solidFill>
        </p:spPr>
        <p:txBody>
          <a:bodyPr/>
          <a:lstStyle/>
          <a:p>
            <a:endParaRPr lang="en-US" dirty="0"/>
          </a:p>
        </p:txBody>
      </p:sp>
      <p:sp>
        <p:nvSpPr>
          <p:cNvPr id="24" name="TextBox 23">
            <a:extLst>
              <a:ext uri="{FF2B5EF4-FFF2-40B4-BE49-F238E27FC236}">
                <a16:creationId xmlns:a16="http://schemas.microsoft.com/office/drawing/2014/main" id="{1383192A-AD6E-4676-92A6-1F45D438C581}"/>
              </a:ext>
            </a:extLst>
          </p:cNvPr>
          <p:cNvSpPr txBox="1"/>
          <p:nvPr/>
        </p:nvSpPr>
        <p:spPr>
          <a:xfrm>
            <a:off x="1798461" y="431259"/>
            <a:ext cx="15351021" cy="1204625"/>
          </a:xfrm>
          <a:prstGeom prst="rect">
            <a:avLst/>
          </a:prstGeom>
          <a:noFill/>
        </p:spPr>
        <p:txBody>
          <a:bodyPr wrap="square">
            <a:spAutoFit/>
          </a:bodyPr>
          <a:lstStyle/>
          <a:p>
            <a:pPr algn="ctr">
              <a:lnSpc>
                <a:spcPct val="150000"/>
              </a:lnSpc>
            </a:pPr>
            <a:r>
              <a:rPr lang="vi-VN" sz="5400" b="1" dirty="0">
                <a:solidFill>
                  <a:srgbClr val="C00000"/>
                </a:solidFill>
                <a:effectLst/>
                <a:ea typeface="Times New Roman" panose="02020603050405020304" pitchFamily="18" charset="0"/>
              </a:rPr>
              <a:t>4. VẼ HÌNH CHIẾU PHỐI CẢNH MỘT ĐIỂM TỤ </a:t>
            </a:r>
            <a:endParaRPr lang="en-US" sz="5400" dirty="0">
              <a:solidFill>
                <a:srgbClr val="C00000"/>
              </a:solidFill>
            </a:endParaRPr>
          </a:p>
        </p:txBody>
      </p:sp>
      <p:pic>
        <p:nvPicPr>
          <p:cNvPr id="25" name="Picture 15">
            <a:hlinkClick r:id="rId2" action="ppaction://hlinksldjump"/>
            <a:extLst>
              <a:ext uri="{FF2B5EF4-FFF2-40B4-BE49-F238E27FC236}">
                <a16:creationId xmlns:a16="http://schemas.microsoft.com/office/drawing/2014/main" id="{8D9CD9E1-88D8-41E2-B4FF-1847C2E768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7" b="7"/>
          <a:stretch>
            <a:fillRect/>
          </a:stretch>
        </p:blipFill>
        <p:spPr>
          <a:xfrm rot="21272710">
            <a:off x="731288" y="2449929"/>
            <a:ext cx="4401335" cy="2546054"/>
          </a:xfrm>
          <a:prstGeom prst="rect">
            <a:avLst/>
          </a:prstGeom>
        </p:spPr>
      </p:pic>
      <p:sp>
        <p:nvSpPr>
          <p:cNvPr id="28" name="TextBox 27">
            <a:extLst>
              <a:ext uri="{FF2B5EF4-FFF2-40B4-BE49-F238E27FC236}">
                <a16:creationId xmlns:a16="http://schemas.microsoft.com/office/drawing/2014/main" id="{8F0F2977-5853-4E5A-B7C9-5E6307B78CFD}"/>
              </a:ext>
            </a:extLst>
          </p:cNvPr>
          <p:cNvSpPr txBox="1"/>
          <p:nvPr/>
        </p:nvSpPr>
        <p:spPr>
          <a:xfrm rot="21126056">
            <a:off x="1536688" y="2027637"/>
            <a:ext cx="9144000" cy="2188997"/>
          </a:xfrm>
          <a:prstGeom prst="rect">
            <a:avLst/>
          </a:prstGeom>
          <a:noFill/>
        </p:spPr>
        <p:txBody>
          <a:bodyPr wrap="square">
            <a:spAutoFit/>
          </a:bodyPr>
          <a:lstStyle/>
          <a:p>
            <a:pPr>
              <a:lnSpc>
                <a:spcPct val="150000"/>
              </a:lnSpc>
            </a:pPr>
            <a:r>
              <a:rPr lang="vi-VN" sz="4800" b="1" dirty="0">
                <a:solidFill>
                  <a:srgbClr val="C00000"/>
                </a:solidFill>
                <a:effectLst/>
                <a:ea typeface="Times New Roman" panose="02020603050405020304" pitchFamily="18" charset="0"/>
              </a:rPr>
              <a:t>Làm việc </a:t>
            </a:r>
          </a:p>
          <a:p>
            <a:pPr>
              <a:lnSpc>
                <a:spcPct val="150000"/>
              </a:lnSpc>
            </a:pPr>
            <a:r>
              <a:rPr lang="vi-VN" sz="4800" b="1" dirty="0">
                <a:solidFill>
                  <a:srgbClr val="C00000"/>
                </a:solidFill>
                <a:effectLst/>
                <a:ea typeface="Times New Roman" panose="02020603050405020304" pitchFamily="18" charset="0"/>
              </a:rPr>
              <a:t>theo cặp</a:t>
            </a:r>
            <a:endParaRPr lang="en-US" sz="4800" b="1" dirty="0">
              <a:solidFill>
                <a:srgbClr val="C00000"/>
              </a:solidFill>
            </a:endParaRPr>
          </a:p>
        </p:txBody>
      </p:sp>
      <p:sp>
        <p:nvSpPr>
          <p:cNvPr id="30" name="TextBox 29">
            <a:extLst>
              <a:ext uri="{FF2B5EF4-FFF2-40B4-BE49-F238E27FC236}">
                <a16:creationId xmlns:a16="http://schemas.microsoft.com/office/drawing/2014/main" id="{DDA8A210-B2C4-4A12-B16D-5AC17C3C1104}"/>
              </a:ext>
            </a:extLst>
          </p:cNvPr>
          <p:cNvSpPr txBox="1"/>
          <p:nvPr/>
        </p:nvSpPr>
        <p:spPr>
          <a:xfrm>
            <a:off x="5470244" y="2563498"/>
            <a:ext cx="12115027" cy="3671583"/>
          </a:xfrm>
          <a:prstGeom prst="rect">
            <a:avLst/>
          </a:prstGeom>
          <a:noFill/>
        </p:spPr>
        <p:txBody>
          <a:bodyPr wrap="square">
            <a:spAutoFit/>
          </a:bodyPr>
          <a:lstStyle/>
          <a:p>
            <a:pPr marL="457200" indent="-457200" algn="just">
              <a:lnSpc>
                <a:spcPct val="150000"/>
              </a:lnSpc>
              <a:spcBef>
                <a:spcPts val="300"/>
              </a:spcBef>
              <a:spcAft>
                <a:spcPts val="300"/>
              </a:spcAft>
              <a:buFont typeface="Wingdings" panose="05000000000000000000" pitchFamily="2" charset="2"/>
              <a:buChar char="q"/>
            </a:pP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Quan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12.8a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F' ở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hưởng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6C3C0EF7-C6C2-4071-8F79-FF086EC4523D}"/>
              </a:ext>
            </a:extLst>
          </p:cNvPr>
          <p:cNvPicPr>
            <a:picLocks noChangeAspect="1"/>
          </p:cNvPicPr>
          <p:nvPr/>
        </p:nvPicPr>
        <p:blipFill>
          <a:blip r:embed="rId5"/>
          <a:stretch>
            <a:fillRect/>
          </a:stretch>
        </p:blipFill>
        <p:spPr>
          <a:xfrm>
            <a:off x="10953612" y="5841044"/>
            <a:ext cx="5505587" cy="3671582"/>
          </a:xfrm>
          <a:prstGeom prst="rect">
            <a:avLst/>
          </a:prstGeom>
        </p:spPr>
      </p:pic>
      <p:grpSp>
        <p:nvGrpSpPr>
          <p:cNvPr id="37" name="Group 15">
            <a:extLst>
              <a:ext uri="{FF2B5EF4-FFF2-40B4-BE49-F238E27FC236}">
                <a16:creationId xmlns:a16="http://schemas.microsoft.com/office/drawing/2014/main" id="{CC318F13-8674-44A2-A9CC-EA33923BFFE2}"/>
              </a:ext>
            </a:extLst>
          </p:cNvPr>
          <p:cNvGrpSpPr/>
          <p:nvPr/>
        </p:nvGrpSpPr>
        <p:grpSpPr>
          <a:xfrm>
            <a:off x="371078" y="6436536"/>
            <a:ext cx="8229600" cy="3725717"/>
            <a:chOff x="0" y="0"/>
            <a:chExt cx="6350000" cy="6350000"/>
          </a:xfrm>
          <a:solidFill>
            <a:schemeClr val="tx2">
              <a:lumMod val="75000"/>
            </a:schemeClr>
          </a:solidFill>
        </p:grpSpPr>
        <p:sp>
          <p:nvSpPr>
            <p:cNvPr id="38" name="Freeform 16">
              <a:extLst>
                <a:ext uri="{FF2B5EF4-FFF2-40B4-BE49-F238E27FC236}">
                  <a16:creationId xmlns:a16="http://schemas.microsoft.com/office/drawing/2014/main" id="{F7040506-475F-4C18-B6BB-B767758DE96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0" name="TextBox 39">
            <a:extLst>
              <a:ext uri="{FF2B5EF4-FFF2-40B4-BE49-F238E27FC236}">
                <a16:creationId xmlns:a16="http://schemas.microsoft.com/office/drawing/2014/main" id="{AE1F7336-6020-43CF-8E6D-A759BD34A9E5}"/>
              </a:ext>
            </a:extLst>
          </p:cNvPr>
          <p:cNvSpPr txBox="1"/>
          <p:nvPr/>
        </p:nvSpPr>
        <p:spPr>
          <a:xfrm>
            <a:off x="723157" y="7167541"/>
            <a:ext cx="7525439" cy="2748253"/>
          </a:xfrm>
          <a:prstGeom prst="rect">
            <a:avLst/>
          </a:prstGeom>
          <a:noFill/>
        </p:spPr>
        <p:txBody>
          <a:bodyPr wrap="square">
            <a:spAutoFit/>
          </a:bodyPr>
          <a:lstStyle/>
          <a:p>
            <a:pPr algn="ctr">
              <a:lnSpc>
                <a:spcPct val="150000"/>
              </a:lnSpc>
            </a:pP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Vị</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trí</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đặt</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tụ</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ảnh</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hưởng</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tới</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nhìn</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bên</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vật</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biểu</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diễn</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solidFill>
                <a:schemeClr val="bg1"/>
              </a:solidFill>
              <a:latin typeface="Arial" panose="020B0604020202020204" pitchFamily="34" charset="0"/>
              <a:cs typeface="Arial" panose="020B0604020202020204" pitchFamily="34" charset="0"/>
            </a:endParaRPr>
          </a:p>
        </p:txBody>
      </p:sp>
      <p:pic>
        <p:nvPicPr>
          <p:cNvPr id="41" name="Graphic 40">
            <a:extLst>
              <a:ext uri="{FF2B5EF4-FFF2-40B4-BE49-F238E27FC236}">
                <a16:creationId xmlns:a16="http://schemas.microsoft.com/office/drawing/2014/main" id="{76A08294-78C7-4F27-9E6E-B70A5FF316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439597">
            <a:off x="9058944" y="5615751"/>
            <a:ext cx="830057" cy="2539964"/>
          </a:xfrm>
          <a:prstGeom prst="rect">
            <a:avLst/>
          </a:prstGeom>
        </p:spPr>
      </p:pic>
    </p:spTree>
    <p:extLst>
      <p:ext uri="{BB962C8B-B14F-4D97-AF65-F5344CB8AC3E}">
        <p14:creationId xmlns:p14="http://schemas.microsoft.com/office/powerpoint/2010/main" val="8826023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18" dur="500"/>
                                        <p:tgtEl>
                                          <p:spTgt spid="28">
                                            <p:txEl>
                                              <p:pRg st="0" end="0"/>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1" dur="500"/>
                                        <p:tgtEl>
                                          <p:spTgt spid="2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animEffect transition="in" filter="barn(inVertical)">
                                      <p:cBhvr>
                                        <p:cTn id="32" dur="500"/>
                                        <p:tgtEl>
                                          <p:spTgt spid="3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barn(inVertical)">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0">
                                            <p:txEl>
                                              <p:pRg st="0" end="0"/>
                                            </p:txEl>
                                          </p:spTgt>
                                        </p:tgtEl>
                                        <p:attrNameLst>
                                          <p:attrName>style.visibility</p:attrName>
                                        </p:attrNameLst>
                                      </p:cBhvr>
                                      <p:to>
                                        <p:strVal val="visible"/>
                                      </p:to>
                                    </p:set>
                                    <p:animEffect transition="in" filter="randombar(horizontal)">
                                      <p:cBhvr>
                                        <p:cTn id="53"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76000"/>
          </a:schemeClr>
        </a:solidFill>
        <a:effectLst/>
      </p:bgPr>
    </p:bg>
    <p:spTree>
      <p:nvGrpSpPr>
        <p:cNvPr id="1" name=""/>
        <p:cNvGrpSpPr/>
        <p:nvPr/>
      </p:nvGrpSpPr>
      <p:grpSpPr>
        <a:xfrm>
          <a:off x="0" y="0"/>
          <a:ext cx="0" cy="0"/>
          <a:chOff x="0" y="0"/>
          <a:chExt cx="0" cy="0"/>
        </a:xfrm>
      </p:grpSpPr>
      <p:sp>
        <p:nvSpPr>
          <p:cNvPr id="11" name="AutoShape 3">
            <a:extLst>
              <a:ext uri="{FF2B5EF4-FFF2-40B4-BE49-F238E27FC236}">
                <a16:creationId xmlns:a16="http://schemas.microsoft.com/office/drawing/2014/main" id="{29AE953D-FA83-4541-9970-45CABCC9A319}"/>
              </a:ext>
            </a:extLst>
          </p:cNvPr>
          <p:cNvSpPr/>
          <p:nvPr/>
        </p:nvSpPr>
        <p:spPr>
          <a:xfrm>
            <a:off x="539138" y="776471"/>
            <a:ext cx="17052604" cy="3534379"/>
          </a:xfrm>
          <a:prstGeom prst="rect">
            <a:avLst/>
          </a:prstGeom>
          <a:solidFill>
            <a:srgbClr val="FFCE6D"/>
          </a:solidFill>
        </p:spPr>
        <p:txBody>
          <a:bodyPr/>
          <a:lstStyle/>
          <a:p>
            <a:endParaRPr lang="en-US" dirty="0">
              <a:latin typeface="Arial" panose="020B0604020202020204" pitchFamily="34" charset="0"/>
              <a:cs typeface="Arial" panose="020B0604020202020204" pitchFamily="34" charset="0"/>
            </a:endParaRPr>
          </a:p>
        </p:txBody>
      </p:sp>
      <p:pic>
        <p:nvPicPr>
          <p:cNvPr id="25" name="Picture 15">
            <a:hlinkClick r:id="rId2" action="ppaction://hlinksldjump"/>
            <a:extLst>
              <a:ext uri="{FF2B5EF4-FFF2-40B4-BE49-F238E27FC236}">
                <a16:creationId xmlns:a16="http://schemas.microsoft.com/office/drawing/2014/main" id="{8D9CD9E1-88D8-41E2-B4FF-1847C2E768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7" b="7"/>
          <a:stretch>
            <a:fillRect/>
          </a:stretch>
        </p:blipFill>
        <p:spPr>
          <a:xfrm rot="584715">
            <a:off x="14283399" y="1463456"/>
            <a:ext cx="4031047" cy="2546054"/>
          </a:xfrm>
          <a:prstGeom prst="rect">
            <a:avLst/>
          </a:prstGeom>
        </p:spPr>
      </p:pic>
      <p:sp>
        <p:nvSpPr>
          <p:cNvPr id="28" name="TextBox 27">
            <a:extLst>
              <a:ext uri="{FF2B5EF4-FFF2-40B4-BE49-F238E27FC236}">
                <a16:creationId xmlns:a16="http://schemas.microsoft.com/office/drawing/2014/main" id="{8F0F2977-5853-4E5A-B7C9-5E6307B78CFD}"/>
              </a:ext>
            </a:extLst>
          </p:cNvPr>
          <p:cNvSpPr txBox="1"/>
          <p:nvPr/>
        </p:nvSpPr>
        <p:spPr>
          <a:xfrm rot="774334">
            <a:off x="14970624" y="2289026"/>
            <a:ext cx="9144000" cy="2014334"/>
          </a:xfrm>
          <a:prstGeom prst="rect">
            <a:avLst/>
          </a:prstGeom>
          <a:noFill/>
        </p:spPr>
        <p:txBody>
          <a:bodyPr wrap="square">
            <a:spAutoFit/>
          </a:bodyPr>
          <a:lstStyle/>
          <a:p>
            <a:pPr>
              <a:lnSpc>
                <a:spcPct val="150000"/>
              </a:lnSpc>
            </a:pPr>
            <a:r>
              <a:rPr lang="vi-VN" sz="4400" b="1" dirty="0">
                <a:solidFill>
                  <a:srgbClr val="C00000"/>
                </a:solidFill>
                <a:effectLst/>
                <a:ea typeface="Times New Roman" panose="02020603050405020304" pitchFamily="18" charset="0"/>
              </a:rPr>
              <a:t>Làm việc </a:t>
            </a:r>
          </a:p>
          <a:p>
            <a:pPr>
              <a:lnSpc>
                <a:spcPct val="150000"/>
              </a:lnSpc>
            </a:pPr>
            <a:r>
              <a:rPr lang="vi-VN" sz="4400" b="1" dirty="0">
                <a:solidFill>
                  <a:srgbClr val="C00000"/>
                </a:solidFill>
                <a:effectLst/>
                <a:ea typeface="Times New Roman" panose="02020603050405020304" pitchFamily="18" charset="0"/>
              </a:rPr>
              <a:t>theo cặp</a:t>
            </a:r>
            <a:endParaRPr lang="en-US" sz="4400" b="1" dirty="0">
              <a:solidFill>
                <a:srgbClr val="C00000"/>
              </a:solidFill>
            </a:endParaRPr>
          </a:p>
        </p:txBody>
      </p:sp>
      <p:sp>
        <p:nvSpPr>
          <p:cNvPr id="30" name="TextBox 29">
            <a:extLst>
              <a:ext uri="{FF2B5EF4-FFF2-40B4-BE49-F238E27FC236}">
                <a16:creationId xmlns:a16="http://schemas.microsoft.com/office/drawing/2014/main" id="{DDA8A210-B2C4-4A12-B16D-5AC17C3C1104}"/>
              </a:ext>
            </a:extLst>
          </p:cNvPr>
          <p:cNvSpPr txBox="1"/>
          <p:nvPr/>
        </p:nvSpPr>
        <p:spPr>
          <a:xfrm>
            <a:off x="1142507" y="1159842"/>
            <a:ext cx="13115293" cy="2575000"/>
          </a:xfrm>
          <a:prstGeom prst="rect">
            <a:avLst/>
          </a:prstGeom>
          <a:noFill/>
        </p:spPr>
        <p:txBody>
          <a:bodyPr wrap="square">
            <a:spAutoFit/>
          </a:bodyPr>
          <a:lstStyle/>
          <a:p>
            <a:pPr marL="457200" indent="-457200" algn="just">
              <a:lnSpc>
                <a:spcPct val="150000"/>
              </a:lnSpc>
              <a:spcBef>
                <a:spcPts val="300"/>
              </a:spcBef>
              <a:spcAft>
                <a:spcPts val="300"/>
              </a:spcAft>
              <a:buFont typeface="Wingdings" panose="05000000000000000000" pitchFamily="2" charset="2"/>
              <a:buChar char="q"/>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Quan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8b</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đứng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trời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hưởng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tới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phối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8E1B1B7-4142-4B8D-9D86-761B43F60DD0}"/>
              </a:ext>
            </a:extLst>
          </p:cNvPr>
          <p:cNvPicPr>
            <a:picLocks noChangeAspect="1"/>
          </p:cNvPicPr>
          <p:nvPr/>
        </p:nvPicPr>
        <p:blipFill>
          <a:blip r:embed="rId5"/>
          <a:stretch>
            <a:fillRect/>
          </a:stretch>
        </p:blipFill>
        <p:spPr>
          <a:xfrm>
            <a:off x="845824" y="5267372"/>
            <a:ext cx="5676652" cy="4386173"/>
          </a:xfrm>
          <a:prstGeom prst="rect">
            <a:avLst/>
          </a:prstGeom>
        </p:spPr>
      </p:pic>
      <p:sp>
        <p:nvSpPr>
          <p:cNvPr id="17" name="TextBox 16">
            <a:extLst>
              <a:ext uri="{FF2B5EF4-FFF2-40B4-BE49-F238E27FC236}">
                <a16:creationId xmlns:a16="http://schemas.microsoft.com/office/drawing/2014/main" id="{9E29430D-DA3C-49DB-ABDC-FEE45C341748}"/>
              </a:ext>
            </a:extLst>
          </p:cNvPr>
          <p:cNvSpPr txBox="1"/>
          <p:nvPr/>
        </p:nvSpPr>
        <p:spPr>
          <a:xfrm>
            <a:off x="7404459" y="5988921"/>
            <a:ext cx="10282776" cy="837473"/>
          </a:xfrm>
          <a:prstGeom prst="rect">
            <a:avLst/>
          </a:prstGeom>
          <a:noFill/>
        </p:spPr>
        <p:txBody>
          <a:bodyPr wrap="square">
            <a:spAutoFit/>
          </a:bodyPr>
          <a:lstStyle/>
          <a:p>
            <a:pPr algn="just">
              <a:lnSpc>
                <a:spcPct val="150000"/>
              </a:lnSpc>
            </a:pPr>
            <a:endParaRPr lang="en-US" sz="3600" dirty="0">
              <a:solidFill>
                <a:schemeClr val="bg1"/>
              </a:solidFill>
            </a:endParaRPr>
          </a:p>
        </p:txBody>
      </p:sp>
      <p:grpSp>
        <p:nvGrpSpPr>
          <p:cNvPr id="18" name="Group 11">
            <a:extLst>
              <a:ext uri="{FF2B5EF4-FFF2-40B4-BE49-F238E27FC236}">
                <a16:creationId xmlns:a16="http://schemas.microsoft.com/office/drawing/2014/main" id="{A9D206E3-2FF9-4FA7-8688-0A849BFF2D4A}"/>
              </a:ext>
            </a:extLst>
          </p:cNvPr>
          <p:cNvGrpSpPr/>
          <p:nvPr/>
        </p:nvGrpSpPr>
        <p:grpSpPr>
          <a:xfrm>
            <a:off x="7351419" y="5976151"/>
            <a:ext cx="10674379" cy="4039644"/>
            <a:chOff x="0" y="0"/>
            <a:chExt cx="9765911" cy="7446858"/>
          </a:xfrm>
          <a:solidFill>
            <a:srgbClr val="FFC000">
              <a:alpha val="63000"/>
            </a:srgbClr>
          </a:solidFill>
        </p:grpSpPr>
        <p:sp>
          <p:nvSpPr>
            <p:cNvPr id="19" name="Freeform 12">
              <a:extLst>
                <a:ext uri="{FF2B5EF4-FFF2-40B4-BE49-F238E27FC236}">
                  <a16:creationId xmlns:a16="http://schemas.microsoft.com/office/drawing/2014/main" id="{256B5A66-E9C1-41E3-84AD-A6840AF779EA}"/>
                </a:ext>
              </a:extLst>
            </p:cNvPr>
            <p:cNvSpPr/>
            <p:nvPr/>
          </p:nvSpPr>
          <p:spPr>
            <a:xfrm>
              <a:off x="38100" y="44450"/>
              <a:ext cx="9729081" cy="7402409"/>
            </a:xfrm>
            <a:custGeom>
              <a:avLst/>
              <a:gdLst/>
              <a:ahLst/>
              <a:cxnLst/>
              <a:rect l="l" t="t" r="r" b="b"/>
              <a:pathLst>
                <a:path w="9729081" h="7402409">
                  <a:moveTo>
                    <a:pt x="2540" y="7371928"/>
                  </a:moveTo>
                  <a:cubicBezTo>
                    <a:pt x="0" y="7380818"/>
                    <a:pt x="5080" y="7387168"/>
                    <a:pt x="57648" y="7388438"/>
                  </a:cubicBezTo>
                  <a:cubicBezTo>
                    <a:pt x="118742" y="7389709"/>
                    <a:pt x="172198" y="7389709"/>
                    <a:pt x="233292" y="7389709"/>
                  </a:cubicBezTo>
                  <a:cubicBezTo>
                    <a:pt x="477665" y="7390978"/>
                    <a:pt x="722039" y="7390978"/>
                    <a:pt x="974049" y="7392248"/>
                  </a:cubicBezTo>
                  <a:cubicBezTo>
                    <a:pt x="1111509" y="7393518"/>
                    <a:pt x="1248969" y="7394788"/>
                    <a:pt x="1378792" y="7396059"/>
                  </a:cubicBezTo>
                  <a:cubicBezTo>
                    <a:pt x="1607892" y="7397328"/>
                    <a:pt x="1829356" y="7397328"/>
                    <a:pt x="2058456" y="7398598"/>
                  </a:cubicBezTo>
                  <a:cubicBezTo>
                    <a:pt x="2150096" y="7398598"/>
                    <a:pt x="2234099" y="7398598"/>
                    <a:pt x="2325739" y="7397328"/>
                  </a:cubicBezTo>
                  <a:cubicBezTo>
                    <a:pt x="2363923" y="7397328"/>
                    <a:pt x="2409743" y="7396059"/>
                    <a:pt x="2447926" y="7396059"/>
                  </a:cubicBezTo>
                  <a:cubicBezTo>
                    <a:pt x="2600659" y="7397328"/>
                    <a:pt x="5655328" y="7388438"/>
                    <a:pt x="5808061" y="7389709"/>
                  </a:cubicBezTo>
                  <a:cubicBezTo>
                    <a:pt x="6021888" y="7390978"/>
                    <a:pt x="6609911" y="7390978"/>
                    <a:pt x="6823739" y="7390978"/>
                  </a:cubicBezTo>
                  <a:cubicBezTo>
                    <a:pt x="6907742" y="7390978"/>
                    <a:pt x="6984109" y="7389709"/>
                    <a:pt x="7068112" y="7389709"/>
                  </a:cubicBezTo>
                  <a:lnTo>
                    <a:pt x="7480492" y="7393518"/>
                  </a:lnTo>
                  <a:cubicBezTo>
                    <a:pt x="7778322" y="7396059"/>
                    <a:pt x="8068516" y="7393518"/>
                    <a:pt x="8366346" y="7397328"/>
                  </a:cubicBezTo>
                  <a:cubicBezTo>
                    <a:pt x="8862730" y="7402409"/>
                    <a:pt x="9366750" y="7396059"/>
                    <a:pt x="9664311" y="7401138"/>
                  </a:cubicBezTo>
                  <a:cubicBezTo>
                    <a:pt x="9684631" y="7402409"/>
                    <a:pt x="9704951" y="7401138"/>
                    <a:pt x="9727811" y="7401138"/>
                  </a:cubicBezTo>
                  <a:lnTo>
                    <a:pt x="9727811" y="7341448"/>
                  </a:lnTo>
                  <a:cubicBezTo>
                    <a:pt x="9726541" y="7147385"/>
                    <a:pt x="9725271" y="6869002"/>
                    <a:pt x="9725271" y="6573220"/>
                  </a:cubicBezTo>
                  <a:cubicBezTo>
                    <a:pt x="9725271" y="6231041"/>
                    <a:pt x="9729081" y="5883062"/>
                    <a:pt x="9722731" y="5540883"/>
                  </a:cubicBezTo>
                  <a:cubicBezTo>
                    <a:pt x="9715111" y="5314697"/>
                    <a:pt x="9703681" y="854768"/>
                    <a:pt x="9703681" y="628582"/>
                  </a:cubicBezTo>
                  <a:cubicBezTo>
                    <a:pt x="9701141" y="471991"/>
                    <a:pt x="9699871" y="309601"/>
                    <a:pt x="9697331" y="153011"/>
                  </a:cubicBezTo>
                  <a:cubicBezTo>
                    <a:pt x="9697331" y="106614"/>
                    <a:pt x="9696061" y="60216"/>
                    <a:pt x="9694791" y="6350"/>
                  </a:cubicBezTo>
                  <a:cubicBezTo>
                    <a:pt x="9684631" y="3810"/>
                    <a:pt x="9675741" y="2540"/>
                    <a:pt x="9665581" y="1270"/>
                  </a:cubicBezTo>
                  <a:cubicBezTo>
                    <a:pt x="9657961" y="0"/>
                    <a:pt x="9650341" y="1270"/>
                    <a:pt x="9643991" y="1270"/>
                  </a:cubicBezTo>
                  <a:lnTo>
                    <a:pt x="19465" y="6350"/>
                  </a:lnTo>
                  <a:lnTo>
                    <a:pt x="2540" y="7371928"/>
                  </a:lnTo>
                  <a:close/>
                </a:path>
              </a:pathLst>
            </a:custGeom>
            <a:grpFill/>
          </p:spPr>
        </p:sp>
        <p:sp>
          <p:nvSpPr>
            <p:cNvPr id="23" name="Freeform 13">
              <a:extLst>
                <a:ext uri="{FF2B5EF4-FFF2-40B4-BE49-F238E27FC236}">
                  <a16:creationId xmlns:a16="http://schemas.microsoft.com/office/drawing/2014/main" id="{20F7E0A5-004C-4327-BDAC-14340BCE6579}"/>
                </a:ext>
              </a:extLst>
            </p:cNvPr>
            <p:cNvSpPr/>
            <p:nvPr/>
          </p:nvSpPr>
          <p:spPr>
            <a:xfrm>
              <a:off x="11430" y="16510"/>
              <a:ext cx="9704951" cy="7392249"/>
            </a:xfrm>
            <a:custGeom>
              <a:avLst/>
              <a:gdLst/>
              <a:ahLst/>
              <a:cxnLst/>
              <a:rect l="l" t="t" r="r" b="b"/>
              <a:pathLst>
                <a:path w="9704951" h="7392249">
                  <a:moveTo>
                    <a:pt x="9704951" y="7392249"/>
                  </a:moveTo>
                  <a:lnTo>
                    <a:pt x="0" y="7384628"/>
                  </a:lnTo>
                  <a:lnTo>
                    <a:pt x="0" y="2605203"/>
                  </a:lnTo>
                  <a:lnTo>
                    <a:pt x="7620" y="20320"/>
                  </a:lnTo>
                  <a:lnTo>
                    <a:pt x="4880147" y="0"/>
                  </a:lnTo>
                  <a:lnTo>
                    <a:pt x="9683361" y="8890"/>
                  </a:lnTo>
                  <a:close/>
                </a:path>
              </a:pathLst>
            </a:custGeom>
            <a:grpFill/>
          </p:spPr>
        </p:sp>
        <p:sp>
          <p:nvSpPr>
            <p:cNvPr id="26" name="Freeform 14">
              <a:extLst>
                <a:ext uri="{FF2B5EF4-FFF2-40B4-BE49-F238E27FC236}">
                  <a16:creationId xmlns:a16="http://schemas.microsoft.com/office/drawing/2014/main" id="{4EE0156E-67E6-461E-95B1-DD738A9D2B3F}"/>
                </a:ext>
              </a:extLst>
            </p:cNvPr>
            <p:cNvSpPr/>
            <p:nvPr/>
          </p:nvSpPr>
          <p:spPr>
            <a:xfrm>
              <a:off x="-3810" y="0"/>
              <a:ext cx="9734161" cy="7418918"/>
            </a:xfrm>
            <a:custGeom>
              <a:avLst/>
              <a:gdLst/>
              <a:ahLst/>
              <a:cxnLst/>
              <a:rect l="l" t="t" r="r" b="b"/>
              <a:pathLst>
                <a:path w="9734161" h="7418918">
                  <a:moveTo>
                    <a:pt x="9699871" y="21590"/>
                  </a:moveTo>
                  <a:cubicBezTo>
                    <a:pt x="9701141" y="34290"/>
                    <a:pt x="9701141" y="44450"/>
                    <a:pt x="9702411" y="64069"/>
                  </a:cubicBezTo>
                  <a:cubicBezTo>
                    <a:pt x="9704951" y="220659"/>
                    <a:pt x="9706221" y="383049"/>
                    <a:pt x="9708761" y="539640"/>
                  </a:cubicBezTo>
                  <a:cubicBezTo>
                    <a:pt x="9708761" y="765826"/>
                    <a:pt x="9721461" y="5225755"/>
                    <a:pt x="9727811" y="5451941"/>
                  </a:cubicBezTo>
                  <a:cubicBezTo>
                    <a:pt x="9734161" y="5794120"/>
                    <a:pt x="9730351" y="6142099"/>
                    <a:pt x="9730351" y="6484278"/>
                  </a:cubicBezTo>
                  <a:cubicBezTo>
                    <a:pt x="9730351" y="6785860"/>
                    <a:pt x="9731621" y="7064243"/>
                    <a:pt x="9732891" y="7357959"/>
                  </a:cubicBezTo>
                  <a:lnTo>
                    <a:pt x="9732891" y="7417648"/>
                  </a:lnTo>
                  <a:cubicBezTo>
                    <a:pt x="9710031" y="7417648"/>
                    <a:pt x="9689711" y="7418918"/>
                    <a:pt x="9669391" y="7417648"/>
                  </a:cubicBezTo>
                  <a:cubicBezTo>
                    <a:pt x="9187196" y="7412568"/>
                    <a:pt x="8683176" y="7418918"/>
                    <a:pt x="8186793" y="7413838"/>
                  </a:cubicBezTo>
                  <a:cubicBezTo>
                    <a:pt x="7888962" y="7410028"/>
                    <a:pt x="7598769" y="7412568"/>
                    <a:pt x="7300938" y="7410028"/>
                  </a:cubicBezTo>
                  <a:lnTo>
                    <a:pt x="6888558" y="7406218"/>
                  </a:lnTo>
                  <a:cubicBezTo>
                    <a:pt x="6804555" y="7406218"/>
                    <a:pt x="6728188" y="7407488"/>
                    <a:pt x="6644185" y="7407488"/>
                  </a:cubicBezTo>
                  <a:cubicBezTo>
                    <a:pt x="6430358" y="7406218"/>
                    <a:pt x="5842335" y="7407488"/>
                    <a:pt x="5628508" y="7406218"/>
                  </a:cubicBezTo>
                  <a:cubicBezTo>
                    <a:pt x="5475774" y="7404948"/>
                    <a:pt x="2421106" y="7413838"/>
                    <a:pt x="2268373" y="7412568"/>
                  </a:cubicBezTo>
                  <a:cubicBezTo>
                    <a:pt x="2230189" y="7412568"/>
                    <a:pt x="2184369" y="7413838"/>
                    <a:pt x="2146186" y="7413838"/>
                  </a:cubicBezTo>
                  <a:cubicBezTo>
                    <a:pt x="2054546" y="7413838"/>
                    <a:pt x="1970542" y="7415109"/>
                    <a:pt x="1878902" y="7415109"/>
                  </a:cubicBezTo>
                  <a:cubicBezTo>
                    <a:pt x="1649802" y="7415109"/>
                    <a:pt x="1428339" y="7413838"/>
                    <a:pt x="1199239" y="7412568"/>
                  </a:cubicBezTo>
                  <a:cubicBezTo>
                    <a:pt x="1061779" y="7411298"/>
                    <a:pt x="924319" y="7410028"/>
                    <a:pt x="794495" y="7408759"/>
                  </a:cubicBezTo>
                  <a:cubicBezTo>
                    <a:pt x="550122" y="7407488"/>
                    <a:pt x="305748" y="7406218"/>
                    <a:pt x="53738" y="7406218"/>
                  </a:cubicBezTo>
                  <a:cubicBezTo>
                    <a:pt x="38100" y="7406218"/>
                    <a:pt x="29210" y="7406218"/>
                    <a:pt x="19050" y="7404948"/>
                  </a:cubicBezTo>
                  <a:cubicBezTo>
                    <a:pt x="10160" y="7403678"/>
                    <a:pt x="5080" y="7397328"/>
                    <a:pt x="7620" y="7388438"/>
                  </a:cubicBezTo>
                  <a:cubicBezTo>
                    <a:pt x="16510" y="7354226"/>
                    <a:pt x="12700" y="7209234"/>
                    <a:pt x="11430" y="7058444"/>
                  </a:cubicBezTo>
                  <a:cubicBezTo>
                    <a:pt x="10160" y="6751062"/>
                    <a:pt x="6350" y="6449480"/>
                    <a:pt x="7620" y="6142099"/>
                  </a:cubicBezTo>
                  <a:cubicBezTo>
                    <a:pt x="5080" y="5759322"/>
                    <a:pt x="0" y="1021010"/>
                    <a:pt x="7620" y="632434"/>
                  </a:cubicBezTo>
                  <a:cubicBezTo>
                    <a:pt x="8890" y="557039"/>
                    <a:pt x="7620" y="475843"/>
                    <a:pt x="8890" y="400448"/>
                  </a:cubicBezTo>
                  <a:cubicBezTo>
                    <a:pt x="10160" y="278656"/>
                    <a:pt x="12700" y="145264"/>
                    <a:pt x="13970" y="44450"/>
                  </a:cubicBezTo>
                  <a:cubicBezTo>
                    <a:pt x="13970" y="41910"/>
                    <a:pt x="15240" y="39370"/>
                    <a:pt x="16510" y="38100"/>
                  </a:cubicBezTo>
                  <a:cubicBezTo>
                    <a:pt x="38100" y="35560"/>
                    <a:pt x="114832" y="30480"/>
                    <a:pt x="237018" y="29210"/>
                  </a:cubicBezTo>
                  <a:cubicBezTo>
                    <a:pt x="443208" y="25400"/>
                    <a:pt x="649399" y="22860"/>
                    <a:pt x="863225" y="20320"/>
                  </a:cubicBezTo>
                  <a:cubicBezTo>
                    <a:pt x="1008322" y="17780"/>
                    <a:pt x="1153419" y="16510"/>
                    <a:pt x="1290879" y="13970"/>
                  </a:cubicBezTo>
                  <a:cubicBezTo>
                    <a:pt x="1428339" y="11430"/>
                    <a:pt x="1573436" y="8890"/>
                    <a:pt x="1710896" y="8890"/>
                  </a:cubicBezTo>
                  <a:cubicBezTo>
                    <a:pt x="1863629" y="7620"/>
                    <a:pt x="2016363" y="10160"/>
                    <a:pt x="2169096" y="8890"/>
                  </a:cubicBezTo>
                  <a:cubicBezTo>
                    <a:pt x="2360013" y="8890"/>
                    <a:pt x="5819424" y="6350"/>
                    <a:pt x="6010341" y="5080"/>
                  </a:cubicBezTo>
                  <a:cubicBezTo>
                    <a:pt x="6193621" y="3810"/>
                    <a:pt x="6376902" y="2540"/>
                    <a:pt x="6567818" y="2540"/>
                  </a:cubicBezTo>
                  <a:cubicBezTo>
                    <a:pt x="6880922" y="1270"/>
                    <a:pt x="7186389" y="0"/>
                    <a:pt x="7499492" y="0"/>
                  </a:cubicBezTo>
                  <a:cubicBezTo>
                    <a:pt x="7629315" y="0"/>
                    <a:pt x="7766776" y="2540"/>
                    <a:pt x="7896599" y="2540"/>
                  </a:cubicBezTo>
                  <a:cubicBezTo>
                    <a:pt x="8255523" y="3810"/>
                    <a:pt x="8622082" y="5080"/>
                    <a:pt x="8981006" y="7620"/>
                  </a:cubicBezTo>
                  <a:cubicBezTo>
                    <a:pt x="9171923" y="8890"/>
                    <a:pt x="9362840" y="12700"/>
                    <a:pt x="9553757" y="16510"/>
                  </a:cubicBezTo>
                  <a:lnTo>
                    <a:pt x="9669391" y="16510"/>
                  </a:lnTo>
                  <a:cubicBezTo>
                    <a:pt x="9680821" y="17780"/>
                    <a:pt x="9689711" y="20320"/>
                    <a:pt x="9699871" y="21590"/>
                  </a:cubicBezTo>
                  <a:close/>
                  <a:moveTo>
                    <a:pt x="9710031" y="7401138"/>
                  </a:moveTo>
                  <a:cubicBezTo>
                    <a:pt x="9711301" y="7384628"/>
                    <a:pt x="9712571" y="7371928"/>
                    <a:pt x="9712571" y="7359228"/>
                  </a:cubicBezTo>
                  <a:cubicBezTo>
                    <a:pt x="9711301" y="7035245"/>
                    <a:pt x="9710031" y="6727864"/>
                    <a:pt x="9710031" y="6397284"/>
                  </a:cubicBezTo>
                  <a:cubicBezTo>
                    <a:pt x="9710031" y="6246493"/>
                    <a:pt x="9712571" y="6095702"/>
                    <a:pt x="9711301" y="5944912"/>
                  </a:cubicBezTo>
                  <a:cubicBezTo>
                    <a:pt x="9711301" y="5805720"/>
                    <a:pt x="9710031" y="5660729"/>
                    <a:pt x="9708761" y="5521537"/>
                  </a:cubicBezTo>
                  <a:cubicBezTo>
                    <a:pt x="9703681" y="5306950"/>
                    <a:pt x="9692251" y="864420"/>
                    <a:pt x="9692251" y="649833"/>
                  </a:cubicBezTo>
                  <a:cubicBezTo>
                    <a:pt x="9689711" y="470044"/>
                    <a:pt x="9687171" y="284455"/>
                    <a:pt x="9684631" y="104666"/>
                  </a:cubicBezTo>
                  <a:cubicBezTo>
                    <a:pt x="9683361" y="44450"/>
                    <a:pt x="9682091" y="43180"/>
                    <a:pt x="9660670" y="41910"/>
                  </a:cubicBezTo>
                  <a:cubicBezTo>
                    <a:pt x="9637760" y="41910"/>
                    <a:pt x="9622486" y="41910"/>
                    <a:pt x="9599576" y="40640"/>
                  </a:cubicBezTo>
                  <a:cubicBezTo>
                    <a:pt x="9408660" y="36830"/>
                    <a:pt x="9210106" y="31750"/>
                    <a:pt x="9019189" y="30480"/>
                  </a:cubicBezTo>
                  <a:cubicBezTo>
                    <a:pt x="8553352" y="26670"/>
                    <a:pt x="8079879" y="25400"/>
                    <a:pt x="7614042" y="22860"/>
                  </a:cubicBezTo>
                  <a:lnTo>
                    <a:pt x="7064202" y="22860"/>
                  </a:lnTo>
                  <a:cubicBezTo>
                    <a:pt x="6819828" y="22860"/>
                    <a:pt x="6575455" y="22860"/>
                    <a:pt x="6338718" y="24130"/>
                  </a:cubicBezTo>
                  <a:cubicBezTo>
                    <a:pt x="6132528" y="25400"/>
                    <a:pt x="2657843" y="29210"/>
                    <a:pt x="2451653" y="29210"/>
                  </a:cubicBezTo>
                  <a:cubicBezTo>
                    <a:pt x="2115639" y="29210"/>
                    <a:pt x="1779626" y="26670"/>
                    <a:pt x="1443612" y="33020"/>
                  </a:cubicBezTo>
                  <a:cubicBezTo>
                    <a:pt x="1267969" y="36830"/>
                    <a:pt x="1099962" y="36830"/>
                    <a:pt x="931955" y="38100"/>
                  </a:cubicBezTo>
                  <a:cubicBezTo>
                    <a:pt x="641762" y="41910"/>
                    <a:pt x="351568" y="45720"/>
                    <a:pt x="61375" y="50800"/>
                  </a:cubicBezTo>
                  <a:cubicBezTo>
                    <a:pt x="36830" y="50800"/>
                    <a:pt x="34290" y="58269"/>
                    <a:pt x="33020" y="127865"/>
                  </a:cubicBezTo>
                  <a:cubicBezTo>
                    <a:pt x="31750" y="232259"/>
                    <a:pt x="31750" y="336652"/>
                    <a:pt x="30480" y="441046"/>
                  </a:cubicBezTo>
                  <a:cubicBezTo>
                    <a:pt x="29210" y="615035"/>
                    <a:pt x="26670" y="783225"/>
                    <a:pt x="25400" y="957215"/>
                  </a:cubicBezTo>
                  <a:cubicBezTo>
                    <a:pt x="20320" y="1142803"/>
                    <a:pt x="26670" y="5678128"/>
                    <a:pt x="29210" y="5863717"/>
                  </a:cubicBezTo>
                  <a:cubicBezTo>
                    <a:pt x="29210" y="6060904"/>
                    <a:pt x="29210" y="6263892"/>
                    <a:pt x="30480" y="6461080"/>
                  </a:cubicBezTo>
                  <a:cubicBezTo>
                    <a:pt x="30480" y="6606071"/>
                    <a:pt x="33020" y="6751062"/>
                    <a:pt x="33020" y="6896053"/>
                  </a:cubicBezTo>
                  <a:cubicBezTo>
                    <a:pt x="33020" y="7052644"/>
                    <a:pt x="33020" y="7209234"/>
                    <a:pt x="31750" y="7359228"/>
                  </a:cubicBezTo>
                  <a:lnTo>
                    <a:pt x="31750" y="7369388"/>
                  </a:lnTo>
                  <a:cubicBezTo>
                    <a:pt x="31750" y="7379548"/>
                    <a:pt x="35560" y="7383359"/>
                    <a:pt x="44450" y="7383359"/>
                  </a:cubicBezTo>
                  <a:cubicBezTo>
                    <a:pt x="130105" y="7383359"/>
                    <a:pt x="237018" y="7384628"/>
                    <a:pt x="336295" y="7384628"/>
                  </a:cubicBezTo>
                  <a:cubicBezTo>
                    <a:pt x="481392" y="7384628"/>
                    <a:pt x="634125" y="7382088"/>
                    <a:pt x="779222" y="7384628"/>
                  </a:cubicBezTo>
                  <a:cubicBezTo>
                    <a:pt x="1015959" y="7388438"/>
                    <a:pt x="1252695" y="7390978"/>
                    <a:pt x="1489432" y="7389709"/>
                  </a:cubicBezTo>
                  <a:cubicBezTo>
                    <a:pt x="1642166" y="7388438"/>
                    <a:pt x="1787262" y="7390978"/>
                    <a:pt x="1939996" y="7390978"/>
                  </a:cubicBezTo>
                  <a:cubicBezTo>
                    <a:pt x="2161459" y="7390978"/>
                    <a:pt x="2382923" y="7389709"/>
                    <a:pt x="2604386" y="7390978"/>
                  </a:cubicBezTo>
                  <a:cubicBezTo>
                    <a:pt x="2932763" y="7392248"/>
                    <a:pt x="6537272" y="7382088"/>
                    <a:pt x="6873285" y="7384628"/>
                  </a:cubicBezTo>
                  <a:cubicBezTo>
                    <a:pt x="7018382" y="7385898"/>
                    <a:pt x="7163478" y="7387168"/>
                    <a:pt x="7300939" y="7387168"/>
                  </a:cubicBezTo>
                  <a:cubicBezTo>
                    <a:pt x="7552949" y="7389709"/>
                    <a:pt x="7797323" y="7385898"/>
                    <a:pt x="8049333" y="7389709"/>
                  </a:cubicBezTo>
                  <a:cubicBezTo>
                    <a:pt x="8255523" y="7392248"/>
                    <a:pt x="8461712" y="7392248"/>
                    <a:pt x="8667903" y="7394788"/>
                  </a:cubicBezTo>
                  <a:cubicBezTo>
                    <a:pt x="8973369" y="7398598"/>
                    <a:pt x="9278836" y="7401138"/>
                    <a:pt x="9584304" y="7402409"/>
                  </a:cubicBezTo>
                  <a:cubicBezTo>
                    <a:pt x="9671931" y="7402409"/>
                    <a:pt x="9689711" y="7401138"/>
                    <a:pt x="9710031" y="7401138"/>
                  </a:cubicBezTo>
                  <a:close/>
                </a:path>
              </a:pathLst>
            </a:custGeom>
            <a:grpFill/>
          </p:spPr>
        </p:sp>
      </p:grpSp>
      <p:sp>
        <p:nvSpPr>
          <p:cNvPr id="27" name="TextBox 26">
            <a:extLst>
              <a:ext uri="{FF2B5EF4-FFF2-40B4-BE49-F238E27FC236}">
                <a16:creationId xmlns:a16="http://schemas.microsoft.com/office/drawing/2014/main" id="{0CAD0785-559C-4503-99E9-1AC93B4145F6}"/>
              </a:ext>
            </a:extLst>
          </p:cNvPr>
          <p:cNvSpPr txBox="1"/>
          <p:nvPr/>
        </p:nvSpPr>
        <p:spPr>
          <a:xfrm>
            <a:off x="7598368" y="6125819"/>
            <a:ext cx="10088867" cy="3706143"/>
          </a:xfrm>
          <a:prstGeom prst="rect">
            <a:avLst/>
          </a:prstGeom>
          <a:noFill/>
        </p:spPr>
        <p:txBody>
          <a:bodyPr wrap="square">
            <a:spAutoFit/>
          </a:bodyPr>
          <a:lstStyle/>
          <a:p>
            <a:pPr algn="just">
              <a:lnSpc>
                <a:spcPct val="150000"/>
              </a:lnSpc>
            </a:pPr>
            <a:r>
              <a:rPr lang="vi-VN" sz="3200" dirty="0">
                <a:effectLst/>
                <a:ea typeface="Calibri" panose="020F0502020204030204" pitchFamily="34" charset="0"/>
              </a:rPr>
              <a:t>Về nguyên tắc có thể đặt ở vị trí bất kì, nếu đặt HCĐ ở phía trên đường chân trời, người quan sát sẽ nhìn thấy mặt bên và mặt đáy, nếu đặt HCĐ ở phía dưới đường chân trời, người quan sát sẽ nhìn thấy mặt bên và mặt trên.</a:t>
            </a:r>
            <a:endParaRPr lang="en-US" sz="3200" dirty="0"/>
          </a:p>
        </p:txBody>
      </p:sp>
      <p:sp>
        <p:nvSpPr>
          <p:cNvPr id="6" name="Arrow: Down 5">
            <a:extLst>
              <a:ext uri="{FF2B5EF4-FFF2-40B4-BE49-F238E27FC236}">
                <a16:creationId xmlns:a16="http://schemas.microsoft.com/office/drawing/2014/main" id="{30180F6B-ABF3-43CA-9D1D-7655E68D918A}"/>
              </a:ext>
            </a:extLst>
          </p:cNvPr>
          <p:cNvSpPr/>
          <p:nvPr/>
        </p:nvSpPr>
        <p:spPr>
          <a:xfrm rot="1141481">
            <a:off x="12984843" y="4474129"/>
            <a:ext cx="1013236" cy="15110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65009E5E-21EC-492E-8EDE-D32496029BFF}"/>
              </a:ext>
            </a:extLst>
          </p:cNvPr>
          <p:cNvPicPr>
            <a:picLocks noChangeAspect="1"/>
          </p:cNvPicPr>
          <p:nvPr/>
        </p:nvPicPr>
        <p:blipFill>
          <a:blip r:embed="rId6"/>
          <a:srcRect/>
          <a:stretch>
            <a:fillRect/>
          </a:stretch>
        </p:blipFill>
        <p:spPr>
          <a:xfrm>
            <a:off x="7336923" y="3723786"/>
            <a:ext cx="3246527" cy="1615262"/>
          </a:xfrm>
          <a:prstGeom prst="rect">
            <a:avLst/>
          </a:prstGeom>
        </p:spPr>
      </p:pic>
    </p:spTree>
    <p:extLst>
      <p:ext uri="{BB962C8B-B14F-4D97-AF65-F5344CB8AC3E}">
        <p14:creationId xmlns:p14="http://schemas.microsoft.com/office/powerpoint/2010/main" val="2139690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4" dur="500"/>
                                        <p:tgtEl>
                                          <p:spTgt spid="3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animEffect transition="in" filter="wheel(1)">
                                      <p:cBhvr>
                                        <p:cTn id="51" dur="1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8"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191689" y="290748"/>
            <a:ext cx="13639800" cy="39751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19511">
            <a:off x="15337986" y="7716597"/>
            <a:ext cx="2351173" cy="258629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12033">
            <a:off x="417538" y="6522940"/>
            <a:ext cx="2127528" cy="300807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35685">
            <a:off x="15924717" y="588036"/>
            <a:ext cx="1502077" cy="1985919"/>
          </a:xfrm>
          <a:prstGeom prst="rect">
            <a:avLst/>
          </a:prstGeom>
        </p:spPr>
      </p:pic>
      <p:pic>
        <p:nvPicPr>
          <p:cNvPr id="13" name="Picture 16">
            <a:extLst>
              <a:ext uri="{FF2B5EF4-FFF2-40B4-BE49-F238E27FC236}">
                <a16:creationId xmlns:a16="http://schemas.microsoft.com/office/drawing/2014/main" id="{49329D0C-7AB0-496B-BCB7-0B9ADBC4474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289084">
            <a:off x="16770467" y="50060"/>
            <a:ext cx="1134643" cy="2433550"/>
          </a:xfrm>
          <a:prstGeom prst="rect">
            <a:avLst/>
          </a:prstGeom>
        </p:spPr>
      </p:pic>
      <p:sp>
        <p:nvSpPr>
          <p:cNvPr id="11" name="TextBox 10">
            <a:extLst>
              <a:ext uri="{FF2B5EF4-FFF2-40B4-BE49-F238E27FC236}">
                <a16:creationId xmlns:a16="http://schemas.microsoft.com/office/drawing/2014/main" id="{41B219DD-2AB6-4A4E-B32B-640E4920BBC5}"/>
              </a:ext>
            </a:extLst>
          </p:cNvPr>
          <p:cNvSpPr txBox="1"/>
          <p:nvPr/>
        </p:nvSpPr>
        <p:spPr>
          <a:xfrm>
            <a:off x="3293844" y="1358495"/>
            <a:ext cx="11259489" cy="1938992"/>
          </a:xfrm>
          <a:prstGeom prst="rect">
            <a:avLst/>
          </a:prstGeom>
          <a:noFill/>
        </p:spPr>
        <p:txBody>
          <a:bodyPr wrap="square">
            <a:spAutoFit/>
          </a:bodyPr>
          <a:lstStyle/>
          <a:p>
            <a:pPr>
              <a:lnSpc>
                <a:spcPct val="150000"/>
              </a:lnSpc>
            </a:pPr>
            <a:r>
              <a:rPr lang="vi-VN" sz="4000" dirty="0">
                <a:solidFill>
                  <a:srgbClr val="000000"/>
                </a:solidFill>
                <a:effectLst/>
                <a:ea typeface="Calibri" panose="020F0502020204030204" pitchFamily="34" charset="0"/>
              </a:rPr>
              <a:t>Có nhất thiết phải nối tất cả các điểm trên vật thể về điểm tụ khi đường nối </a:t>
            </a:r>
            <a:r>
              <a:rPr lang="vi-VN" sz="4000" dirty="0" smtClean="0">
                <a:solidFill>
                  <a:srgbClr val="000000"/>
                </a:solidFill>
                <a:effectLst/>
                <a:ea typeface="Calibri" panose="020F0502020204030204" pitchFamily="34" charset="0"/>
              </a:rPr>
              <a:t>đ</a:t>
            </a:r>
            <a:r>
              <a:rPr lang="en-US" sz="4000" dirty="0">
                <a:solidFill>
                  <a:srgbClr val="000000"/>
                </a:solidFill>
                <a:ea typeface="Calibri" panose="020F0502020204030204" pitchFamily="34" charset="0"/>
              </a:rPr>
              <a:t>ó</a:t>
            </a:r>
            <a:r>
              <a:rPr lang="vi-VN" sz="4000" dirty="0" smtClean="0">
                <a:solidFill>
                  <a:srgbClr val="000000"/>
                </a:solidFill>
                <a:effectLst/>
                <a:ea typeface="Calibri" panose="020F0502020204030204" pitchFamily="34" charset="0"/>
              </a:rPr>
              <a:t> </a:t>
            </a:r>
            <a:r>
              <a:rPr lang="vi-VN" sz="4000" dirty="0">
                <a:solidFill>
                  <a:srgbClr val="000000"/>
                </a:solidFill>
                <a:effectLst/>
                <a:ea typeface="Calibri" panose="020F0502020204030204" pitchFamily="34" charset="0"/>
              </a:rPr>
              <a:t>bị che khuất không?</a:t>
            </a:r>
            <a:endParaRPr lang="en-US" sz="4000" dirty="0"/>
          </a:p>
        </p:txBody>
      </p:sp>
      <p:grpSp>
        <p:nvGrpSpPr>
          <p:cNvPr id="17" name="Group 7">
            <a:extLst>
              <a:ext uri="{FF2B5EF4-FFF2-40B4-BE49-F238E27FC236}">
                <a16:creationId xmlns:a16="http://schemas.microsoft.com/office/drawing/2014/main" id="{3E88587E-53E9-41ED-BF86-855BB47C30F5}"/>
              </a:ext>
            </a:extLst>
          </p:cNvPr>
          <p:cNvGrpSpPr/>
          <p:nvPr/>
        </p:nvGrpSpPr>
        <p:grpSpPr>
          <a:xfrm rot="-10800000">
            <a:off x="1359478" y="5499621"/>
            <a:ext cx="15099721" cy="4191000"/>
            <a:chOff x="0" y="0"/>
            <a:chExt cx="4389224" cy="835358"/>
          </a:xfrm>
        </p:grpSpPr>
        <p:sp>
          <p:nvSpPr>
            <p:cNvPr id="18" name="Freeform 8">
              <a:extLst>
                <a:ext uri="{FF2B5EF4-FFF2-40B4-BE49-F238E27FC236}">
                  <a16:creationId xmlns:a16="http://schemas.microsoft.com/office/drawing/2014/main" id="{65FC6093-3812-4780-BBC1-C9234E429717}"/>
                </a:ext>
              </a:extLst>
            </p:cNvPr>
            <p:cNvSpPr/>
            <p:nvPr/>
          </p:nvSpPr>
          <p:spPr>
            <a:xfrm>
              <a:off x="10160" y="16510"/>
              <a:ext cx="4366364" cy="807418"/>
            </a:xfrm>
            <a:custGeom>
              <a:avLst/>
              <a:gdLst/>
              <a:ahLst/>
              <a:cxnLst/>
              <a:rect l="l" t="t" r="r" b="b"/>
              <a:pathLst>
                <a:path w="4366364" h="807418">
                  <a:moveTo>
                    <a:pt x="4366364" y="807418"/>
                  </a:moveTo>
                  <a:lnTo>
                    <a:pt x="0" y="799798"/>
                  </a:lnTo>
                  <a:lnTo>
                    <a:pt x="0" y="293261"/>
                  </a:lnTo>
                  <a:lnTo>
                    <a:pt x="17780" y="19050"/>
                  </a:lnTo>
                  <a:lnTo>
                    <a:pt x="2175290" y="0"/>
                  </a:lnTo>
                  <a:lnTo>
                    <a:pt x="4347314" y="5080"/>
                  </a:lnTo>
                  <a:close/>
                </a:path>
              </a:pathLst>
            </a:custGeom>
            <a:solidFill>
              <a:srgbClr val="F47279"/>
            </a:solidFill>
          </p:spPr>
        </p:sp>
        <p:sp>
          <p:nvSpPr>
            <p:cNvPr id="19" name="Freeform 9">
              <a:extLst>
                <a:ext uri="{FF2B5EF4-FFF2-40B4-BE49-F238E27FC236}">
                  <a16:creationId xmlns:a16="http://schemas.microsoft.com/office/drawing/2014/main" id="{A4258B42-E9CC-4AC7-84FB-572FFD887966}"/>
                </a:ext>
              </a:extLst>
            </p:cNvPr>
            <p:cNvSpPr/>
            <p:nvPr/>
          </p:nvSpPr>
          <p:spPr>
            <a:xfrm>
              <a:off x="-3810" y="0"/>
              <a:ext cx="4395574" cy="834088"/>
            </a:xfrm>
            <a:custGeom>
              <a:avLst/>
              <a:gdLst/>
              <a:ahLst/>
              <a:cxnLst/>
              <a:rect l="l" t="t" r="r" b="b"/>
              <a:pathLst>
                <a:path w="4395574" h="834088">
                  <a:moveTo>
                    <a:pt x="4361284" y="21590"/>
                  </a:moveTo>
                  <a:cubicBezTo>
                    <a:pt x="4362554" y="34290"/>
                    <a:pt x="4362554" y="44450"/>
                    <a:pt x="4363824" y="54610"/>
                  </a:cubicBezTo>
                  <a:cubicBezTo>
                    <a:pt x="4366364" y="75297"/>
                    <a:pt x="4367634" y="91155"/>
                    <a:pt x="4370174" y="106447"/>
                  </a:cubicBezTo>
                  <a:cubicBezTo>
                    <a:pt x="4370174" y="128535"/>
                    <a:pt x="4382874" y="564067"/>
                    <a:pt x="4389224" y="586155"/>
                  </a:cubicBezTo>
                  <a:cubicBezTo>
                    <a:pt x="4395574" y="619570"/>
                    <a:pt x="4391764" y="653552"/>
                    <a:pt x="4391764" y="686967"/>
                  </a:cubicBezTo>
                  <a:cubicBezTo>
                    <a:pt x="4391764" y="716418"/>
                    <a:pt x="4393034" y="743604"/>
                    <a:pt x="4394304" y="773128"/>
                  </a:cubicBezTo>
                  <a:cubicBezTo>
                    <a:pt x="4394304" y="794718"/>
                    <a:pt x="4394304" y="808688"/>
                    <a:pt x="4394304" y="832818"/>
                  </a:cubicBezTo>
                  <a:cubicBezTo>
                    <a:pt x="4371444" y="832818"/>
                    <a:pt x="4351124" y="834088"/>
                    <a:pt x="4322108" y="832818"/>
                  </a:cubicBezTo>
                  <a:cubicBezTo>
                    <a:pt x="4101351" y="827738"/>
                    <a:pt x="3877199" y="834088"/>
                    <a:pt x="3656442" y="829008"/>
                  </a:cubicBezTo>
                  <a:cubicBezTo>
                    <a:pt x="3523988" y="825198"/>
                    <a:pt x="3394931" y="827738"/>
                    <a:pt x="3262477" y="825198"/>
                  </a:cubicBezTo>
                  <a:cubicBezTo>
                    <a:pt x="3201344" y="823928"/>
                    <a:pt x="3140211" y="822658"/>
                    <a:pt x="3079079" y="821388"/>
                  </a:cubicBezTo>
                  <a:cubicBezTo>
                    <a:pt x="3041720" y="821388"/>
                    <a:pt x="3007757" y="822658"/>
                    <a:pt x="2970399" y="822658"/>
                  </a:cubicBezTo>
                  <a:cubicBezTo>
                    <a:pt x="2875304" y="821388"/>
                    <a:pt x="2613792" y="822658"/>
                    <a:pt x="2518697" y="821388"/>
                  </a:cubicBezTo>
                  <a:cubicBezTo>
                    <a:pt x="2450772" y="820118"/>
                    <a:pt x="1092270" y="829008"/>
                    <a:pt x="1024345" y="827738"/>
                  </a:cubicBezTo>
                  <a:cubicBezTo>
                    <a:pt x="1007363" y="827738"/>
                    <a:pt x="986986" y="829008"/>
                    <a:pt x="970005" y="829008"/>
                  </a:cubicBezTo>
                  <a:cubicBezTo>
                    <a:pt x="929250" y="829008"/>
                    <a:pt x="891891" y="830278"/>
                    <a:pt x="851136" y="830278"/>
                  </a:cubicBezTo>
                  <a:cubicBezTo>
                    <a:pt x="749248" y="830278"/>
                    <a:pt x="650757" y="829008"/>
                    <a:pt x="548869" y="827738"/>
                  </a:cubicBezTo>
                  <a:cubicBezTo>
                    <a:pt x="487737" y="826468"/>
                    <a:pt x="426604" y="825198"/>
                    <a:pt x="368868" y="823928"/>
                  </a:cubicBezTo>
                  <a:cubicBezTo>
                    <a:pt x="260187" y="822658"/>
                    <a:pt x="151507" y="821388"/>
                    <a:pt x="48260" y="821388"/>
                  </a:cubicBezTo>
                  <a:cubicBezTo>
                    <a:pt x="38100" y="821388"/>
                    <a:pt x="29210" y="821388"/>
                    <a:pt x="19050" y="820118"/>
                  </a:cubicBezTo>
                  <a:cubicBezTo>
                    <a:pt x="10160" y="818848"/>
                    <a:pt x="5080" y="812498"/>
                    <a:pt x="7620" y="803608"/>
                  </a:cubicBezTo>
                  <a:cubicBezTo>
                    <a:pt x="16510" y="771922"/>
                    <a:pt x="12700" y="757763"/>
                    <a:pt x="11430" y="743037"/>
                  </a:cubicBezTo>
                  <a:cubicBezTo>
                    <a:pt x="10160" y="713020"/>
                    <a:pt x="6350" y="683569"/>
                    <a:pt x="7620" y="653552"/>
                  </a:cubicBezTo>
                  <a:cubicBezTo>
                    <a:pt x="5080" y="616172"/>
                    <a:pt x="0" y="153455"/>
                    <a:pt x="7620" y="115509"/>
                  </a:cubicBezTo>
                  <a:cubicBezTo>
                    <a:pt x="8890" y="108146"/>
                    <a:pt x="7620" y="100217"/>
                    <a:pt x="8890" y="92854"/>
                  </a:cubicBezTo>
                  <a:cubicBezTo>
                    <a:pt x="10160" y="80961"/>
                    <a:pt x="12700" y="67934"/>
                    <a:pt x="13970" y="44450"/>
                  </a:cubicBezTo>
                  <a:cubicBezTo>
                    <a:pt x="13970" y="41910"/>
                    <a:pt x="15240" y="39370"/>
                    <a:pt x="16510" y="38100"/>
                  </a:cubicBezTo>
                  <a:cubicBezTo>
                    <a:pt x="38100" y="35560"/>
                    <a:pt x="66601" y="30480"/>
                    <a:pt x="120941" y="29210"/>
                  </a:cubicBezTo>
                  <a:cubicBezTo>
                    <a:pt x="212640" y="25400"/>
                    <a:pt x="304339" y="22860"/>
                    <a:pt x="399434" y="20320"/>
                  </a:cubicBezTo>
                  <a:cubicBezTo>
                    <a:pt x="463963" y="17780"/>
                    <a:pt x="528492" y="16510"/>
                    <a:pt x="589624" y="13970"/>
                  </a:cubicBezTo>
                  <a:cubicBezTo>
                    <a:pt x="650757" y="11430"/>
                    <a:pt x="715286" y="8890"/>
                    <a:pt x="776418" y="8890"/>
                  </a:cubicBezTo>
                  <a:cubicBezTo>
                    <a:pt x="844343" y="7620"/>
                    <a:pt x="912268" y="10160"/>
                    <a:pt x="980193" y="8890"/>
                  </a:cubicBezTo>
                  <a:cubicBezTo>
                    <a:pt x="1065100" y="8890"/>
                    <a:pt x="2603603" y="6350"/>
                    <a:pt x="2688510" y="5080"/>
                  </a:cubicBezTo>
                  <a:cubicBezTo>
                    <a:pt x="2770020" y="3810"/>
                    <a:pt x="2851530" y="2540"/>
                    <a:pt x="2936436" y="2540"/>
                  </a:cubicBezTo>
                  <a:cubicBezTo>
                    <a:pt x="3075683" y="1270"/>
                    <a:pt x="3211533" y="0"/>
                    <a:pt x="3350779" y="0"/>
                  </a:cubicBezTo>
                  <a:cubicBezTo>
                    <a:pt x="3408515" y="0"/>
                    <a:pt x="3469648" y="2540"/>
                    <a:pt x="3527384" y="2540"/>
                  </a:cubicBezTo>
                  <a:cubicBezTo>
                    <a:pt x="3687008" y="3810"/>
                    <a:pt x="3850029" y="5080"/>
                    <a:pt x="4009653" y="7620"/>
                  </a:cubicBezTo>
                  <a:cubicBezTo>
                    <a:pt x="4094559" y="8890"/>
                    <a:pt x="4179465" y="12700"/>
                    <a:pt x="4264372" y="16510"/>
                  </a:cubicBezTo>
                  <a:cubicBezTo>
                    <a:pt x="4284749" y="16510"/>
                    <a:pt x="4305127" y="16510"/>
                    <a:pt x="4322108" y="16510"/>
                  </a:cubicBezTo>
                  <a:cubicBezTo>
                    <a:pt x="4342234" y="17780"/>
                    <a:pt x="4351124" y="20320"/>
                    <a:pt x="4361284" y="21590"/>
                  </a:cubicBezTo>
                  <a:close/>
                  <a:moveTo>
                    <a:pt x="4371444" y="816308"/>
                  </a:moveTo>
                  <a:cubicBezTo>
                    <a:pt x="4372714" y="799798"/>
                    <a:pt x="4373984" y="787098"/>
                    <a:pt x="4373984" y="774398"/>
                  </a:cubicBezTo>
                  <a:cubicBezTo>
                    <a:pt x="4372714" y="740772"/>
                    <a:pt x="4371444" y="710755"/>
                    <a:pt x="4371444" y="678472"/>
                  </a:cubicBezTo>
                  <a:cubicBezTo>
                    <a:pt x="4371444" y="663747"/>
                    <a:pt x="4373984" y="649021"/>
                    <a:pt x="4372714" y="634296"/>
                  </a:cubicBezTo>
                  <a:cubicBezTo>
                    <a:pt x="4372714" y="620703"/>
                    <a:pt x="4371444" y="606544"/>
                    <a:pt x="4370174" y="592951"/>
                  </a:cubicBezTo>
                  <a:cubicBezTo>
                    <a:pt x="4365094" y="571996"/>
                    <a:pt x="4353664" y="138163"/>
                    <a:pt x="4353664" y="117208"/>
                  </a:cubicBezTo>
                  <a:cubicBezTo>
                    <a:pt x="4351124" y="99651"/>
                    <a:pt x="4348584" y="81527"/>
                    <a:pt x="4346044" y="63500"/>
                  </a:cubicBezTo>
                  <a:cubicBezTo>
                    <a:pt x="4344774" y="44450"/>
                    <a:pt x="4343504" y="43180"/>
                    <a:pt x="4311920" y="41910"/>
                  </a:cubicBezTo>
                  <a:cubicBezTo>
                    <a:pt x="4301731" y="41910"/>
                    <a:pt x="4294938" y="41910"/>
                    <a:pt x="4284749" y="40640"/>
                  </a:cubicBezTo>
                  <a:cubicBezTo>
                    <a:pt x="4199843" y="36830"/>
                    <a:pt x="4111540" y="31750"/>
                    <a:pt x="4026634" y="30480"/>
                  </a:cubicBezTo>
                  <a:cubicBezTo>
                    <a:pt x="3819462" y="26670"/>
                    <a:pt x="3608895" y="25400"/>
                    <a:pt x="3401723" y="22860"/>
                  </a:cubicBezTo>
                  <a:cubicBezTo>
                    <a:pt x="3371157" y="22860"/>
                    <a:pt x="3337194" y="22860"/>
                    <a:pt x="3306628" y="22860"/>
                  </a:cubicBezTo>
                  <a:cubicBezTo>
                    <a:pt x="3255684" y="22860"/>
                    <a:pt x="3204740" y="22860"/>
                    <a:pt x="3157193" y="22860"/>
                  </a:cubicBezTo>
                  <a:cubicBezTo>
                    <a:pt x="3048513" y="22860"/>
                    <a:pt x="2939833" y="22860"/>
                    <a:pt x="2834549" y="24130"/>
                  </a:cubicBezTo>
                  <a:cubicBezTo>
                    <a:pt x="2742850" y="25400"/>
                    <a:pt x="1197554" y="29210"/>
                    <a:pt x="1105855" y="29210"/>
                  </a:cubicBezTo>
                  <a:cubicBezTo>
                    <a:pt x="956420" y="29210"/>
                    <a:pt x="806985" y="26670"/>
                    <a:pt x="657549" y="33020"/>
                  </a:cubicBezTo>
                  <a:cubicBezTo>
                    <a:pt x="579435" y="36830"/>
                    <a:pt x="504718" y="36830"/>
                    <a:pt x="430000" y="38100"/>
                  </a:cubicBezTo>
                  <a:cubicBezTo>
                    <a:pt x="300943" y="41910"/>
                    <a:pt x="171885" y="45720"/>
                    <a:pt x="49530" y="50800"/>
                  </a:cubicBezTo>
                  <a:cubicBezTo>
                    <a:pt x="36830" y="50800"/>
                    <a:pt x="34290" y="53340"/>
                    <a:pt x="33020" y="66235"/>
                  </a:cubicBezTo>
                  <a:cubicBezTo>
                    <a:pt x="31750" y="76430"/>
                    <a:pt x="31750" y="86624"/>
                    <a:pt x="30480" y="96819"/>
                  </a:cubicBezTo>
                  <a:cubicBezTo>
                    <a:pt x="29210" y="113810"/>
                    <a:pt x="26670" y="130234"/>
                    <a:pt x="25400" y="147225"/>
                  </a:cubicBezTo>
                  <a:cubicBezTo>
                    <a:pt x="20320" y="165349"/>
                    <a:pt x="26670" y="608243"/>
                    <a:pt x="29210" y="626367"/>
                  </a:cubicBezTo>
                  <a:cubicBezTo>
                    <a:pt x="29210" y="645623"/>
                    <a:pt x="29210" y="665446"/>
                    <a:pt x="30480" y="684702"/>
                  </a:cubicBezTo>
                  <a:cubicBezTo>
                    <a:pt x="30480" y="698861"/>
                    <a:pt x="33020" y="713020"/>
                    <a:pt x="33020" y="727179"/>
                  </a:cubicBezTo>
                  <a:cubicBezTo>
                    <a:pt x="33020" y="742471"/>
                    <a:pt x="33020" y="757763"/>
                    <a:pt x="31750" y="774398"/>
                  </a:cubicBezTo>
                  <a:cubicBezTo>
                    <a:pt x="31750" y="778208"/>
                    <a:pt x="31750" y="780748"/>
                    <a:pt x="31750" y="784558"/>
                  </a:cubicBezTo>
                  <a:cubicBezTo>
                    <a:pt x="31750" y="794718"/>
                    <a:pt x="35560" y="798528"/>
                    <a:pt x="44450" y="798528"/>
                  </a:cubicBezTo>
                  <a:cubicBezTo>
                    <a:pt x="73393" y="798528"/>
                    <a:pt x="120941" y="799798"/>
                    <a:pt x="165092" y="799798"/>
                  </a:cubicBezTo>
                  <a:cubicBezTo>
                    <a:pt x="229621" y="799798"/>
                    <a:pt x="297546" y="797258"/>
                    <a:pt x="362075" y="799798"/>
                  </a:cubicBezTo>
                  <a:cubicBezTo>
                    <a:pt x="467359" y="803608"/>
                    <a:pt x="572643" y="806148"/>
                    <a:pt x="677927" y="804878"/>
                  </a:cubicBezTo>
                  <a:cubicBezTo>
                    <a:pt x="745852" y="803608"/>
                    <a:pt x="810381" y="806148"/>
                    <a:pt x="878306" y="806148"/>
                  </a:cubicBezTo>
                  <a:cubicBezTo>
                    <a:pt x="976797" y="806148"/>
                    <a:pt x="1075289" y="804878"/>
                    <a:pt x="1173780" y="806148"/>
                  </a:cubicBezTo>
                  <a:cubicBezTo>
                    <a:pt x="1319819" y="807418"/>
                    <a:pt x="2922851" y="797258"/>
                    <a:pt x="3072286" y="799798"/>
                  </a:cubicBezTo>
                  <a:cubicBezTo>
                    <a:pt x="3136815" y="801068"/>
                    <a:pt x="3201344" y="802338"/>
                    <a:pt x="3262477" y="802338"/>
                  </a:cubicBezTo>
                  <a:cubicBezTo>
                    <a:pt x="3374553" y="804878"/>
                    <a:pt x="3483233" y="801068"/>
                    <a:pt x="3595310" y="804878"/>
                  </a:cubicBezTo>
                  <a:cubicBezTo>
                    <a:pt x="3687008" y="807418"/>
                    <a:pt x="3778707" y="807418"/>
                    <a:pt x="3870406" y="809958"/>
                  </a:cubicBezTo>
                  <a:cubicBezTo>
                    <a:pt x="4006256" y="813768"/>
                    <a:pt x="4142107" y="816308"/>
                    <a:pt x="4277957" y="817578"/>
                  </a:cubicBezTo>
                  <a:cubicBezTo>
                    <a:pt x="4328901" y="817578"/>
                    <a:pt x="4351124" y="816308"/>
                    <a:pt x="4371444" y="816308"/>
                  </a:cubicBezTo>
                  <a:close/>
                </a:path>
              </a:pathLst>
            </a:custGeom>
            <a:solidFill>
              <a:srgbClr val="F47279"/>
            </a:solidFill>
          </p:spPr>
        </p:sp>
      </p:grpSp>
      <p:pic>
        <p:nvPicPr>
          <p:cNvPr id="20" name="Picture 15">
            <a:extLst>
              <a:ext uri="{FF2B5EF4-FFF2-40B4-BE49-F238E27FC236}">
                <a16:creationId xmlns:a16="http://schemas.microsoft.com/office/drawing/2014/main" id="{A06CC4B2-1107-4D8D-96C0-CE3FBAC35F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65959" y="7888561"/>
            <a:ext cx="1974010" cy="2315555"/>
          </a:xfrm>
          <a:prstGeom prst="rect">
            <a:avLst/>
          </a:prstGeom>
        </p:spPr>
      </p:pic>
      <p:sp>
        <p:nvSpPr>
          <p:cNvPr id="21" name="TextBox 20">
            <a:extLst>
              <a:ext uri="{FF2B5EF4-FFF2-40B4-BE49-F238E27FC236}">
                <a16:creationId xmlns:a16="http://schemas.microsoft.com/office/drawing/2014/main" id="{955AF18E-14F5-48D8-926D-498C28224AF5}"/>
              </a:ext>
            </a:extLst>
          </p:cNvPr>
          <p:cNvSpPr txBox="1"/>
          <p:nvPr/>
        </p:nvSpPr>
        <p:spPr>
          <a:xfrm>
            <a:off x="2319894" y="5739245"/>
            <a:ext cx="13246147" cy="3785652"/>
          </a:xfrm>
          <a:prstGeom prst="rect">
            <a:avLst/>
          </a:prstGeom>
          <a:noFill/>
        </p:spPr>
        <p:txBody>
          <a:bodyPr wrap="square">
            <a:spAutoFit/>
          </a:bodyPr>
          <a:lstStyle/>
          <a:p>
            <a:pPr algn="just">
              <a:lnSpc>
                <a:spcPct val="150000"/>
              </a:lnSpc>
              <a:spcBef>
                <a:spcPts val="300"/>
              </a:spcBef>
              <a:spcAft>
                <a:spcPts val="300"/>
              </a:spcAft>
            </a:pPr>
            <a:r>
              <a:rPr lang="vi-VN" sz="4000" dirty="0">
                <a:solidFill>
                  <a:schemeClr val="bg1"/>
                </a:solidFill>
                <a:effectLst/>
                <a:ea typeface="Calibri" panose="020F0502020204030204" pitchFamily="34" charset="0"/>
              </a:rPr>
              <a:t>Về nguyên tắc phải </a:t>
            </a:r>
            <a:r>
              <a:rPr lang="en-US" sz="4000" dirty="0" err="1" smtClean="0">
                <a:solidFill>
                  <a:schemeClr val="bg1"/>
                </a:solidFill>
                <a:ea typeface="Calibri" panose="020F0502020204030204" pitchFamily="34" charset="0"/>
              </a:rPr>
              <a:t>nối</a:t>
            </a:r>
            <a:r>
              <a:rPr lang="vi-VN" sz="4000" dirty="0" smtClean="0">
                <a:solidFill>
                  <a:schemeClr val="bg1"/>
                </a:solidFill>
                <a:effectLst/>
                <a:ea typeface="Calibri" panose="020F0502020204030204" pitchFamily="34" charset="0"/>
              </a:rPr>
              <a:t> </a:t>
            </a:r>
            <a:r>
              <a:rPr lang="vi-VN" sz="4000" dirty="0">
                <a:solidFill>
                  <a:schemeClr val="bg1"/>
                </a:solidFill>
                <a:effectLst/>
                <a:ea typeface="Calibri" panose="020F0502020204030204" pitchFamily="34" charset="0"/>
              </a:rPr>
              <a:t>tất cả các điểm trên vật thể </a:t>
            </a:r>
            <a:r>
              <a:rPr lang="vi-VN" sz="4000" dirty="0" smtClean="0">
                <a:solidFill>
                  <a:schemeClr val="bg1"/>
                </a:solidFill>
                <a:effectLst/>
                <a:ea typeface="Calibri" panose="020F0502020204030204" pitchFamily="34" charset="0"/>
              </a:rPr>
              <a:t>v</a:t>
            </a:r>
            <a:r>
              <a:rPr lang="en-US" sz="4000" smtClean="0">
                <a:solidFill>
                  <a:schemeClr val="bg1"/>
                </a:solidFill>
                <a:ea typeface="Calibri" panose="020F0502020204030204" pitchFamily="34" charset="0"/>
              </a:rPr>
              <a:t>ới</a:t>
            </a:r>
            <a:r>
              <a:rPr lang="vi-VN" sz="4000" smtClean="0">
                <a:solidFill>
                  <a:schemeClr val="bg1"/>
                </a:solidFill>
                <a:effectLst/>
                <a:ea typeface="Calibri" panose="020F0502020204030204" pitchFamily="34" charset="0"/>
              </a:rPr>
              <a:t> </a:t>
            </a:r>
            <a:r>
              <a:rPr lang="vi-VN" sz="4000" dirty="0">
                <a:solidFill>
                  <a:schemeClr val="bg1"/>
                </a:solidFill>
                <a:effectLst/>
                <a:ea typeface="Calibri" panose="020F0502020204030204" pitchFamily="34" charset="0"/>
              </a:rPr>
              <a:t>điểm tụ F’, nhưng để cho hình vẽ đỡ bị rối, người ta có thể đặt thước từ điểm cần vẽ trên vật thể đến điểm tụ và chỉ vẽ phần thấy.</a:t>
            </a:r>
            <a:endParaRPr lang="en-US" sz="4000" dirty="0">
              <a:solidFill>
                <a:schemeClr val="bg1"/>
              </a:solidFill>
              <a:effectLst/>
              <a:ea typeface="Calibri" panose="020F0502020204030204" pitchFamily="34" charset="0"/>
            </a:endParaRPr>
          </a:p>
        </p:txBody>
      </p:sp>
      <p:pic>
        <p:nvPicPr>
          <p:cNvPr id="22" name="Picture 3">
            <a:extLst>
              <a:ext uri="{FF2B5EF4-FFF2-40B4-BE49-F238E27FC236}">
                <a16:creationId xmlns:a16="http://schemas.microsoft.com/office/drawing/2014/main" id="{2E01A65B-91ED-451A-8E65-DFAE9C87F4E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5831489" y="3480484"/>
            <a:ext cx="2140185" cy="1956486"/>
          </a:xfrm>
          <a:prstGeom prst="rect">
            <a:avLst/>
          </a:prstGeom>
        </p:spPr>
      </p:pic>
      <p:pic>
        <p:nvPicPr>
          <p:cNvPr id="23" name="Picture 10">
            <a:extLst>
              <a:ext uri="{FF2B5EF4-FFF2-40B4-BE49-F238E27FC236}">
                <a16:creationId xmlns:a16="http://schemas.microsoft.com/office/drawing/2014/main" id="{61133337-D8D1-43D1-953D-0D341D67FB2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38711" y="255373"/>
            <a:ext cx="2045020" cy="2022925"/>
          </a:xfrm>
          <a:prstGeom prst="rect">
            <a:avLst/>
          </a:prstGeom>
        </p:spPr>
      </p:pic>
      <p:pic>
        <p:nvPicPr>
          <p:cNvPr id="24" name="Picture 10">
            <a:extLst>
              <a:ext uri="{FF2B5EF4-FFF2-40B4-BE49-F238E27FC236}">
                <a16:creationId xmlns:a16="http://schemas.microsoft.com/office/drawing/2014/main" id="{568F4F89-F610-448D-BEBE-4C6BDCB34D8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22022" y="2989396"/>
            <a:ext cx="1734489" cy="1965427"/>
          </a:xfrm>
          <a:prstGeom prst="rect">
            <a:avLst/>
          </a:prstGeom>
        </p:spPr>
      </p:pic>
      <p:pic>
        <p:nvPicPr>
          <p:cNvPr id="25" name="Picture 14">
            <a:extLst>
              <a:ext uri="{FF2B5EF4-FFF2-40B4-BE49-F238E27FC236}">
                <a16:creationId xmlns:a16="http://schemas.microsoft.com/office/drawing/2014/main" id="{C173C303-A64F-4BF0-A386-2ECC4ACF6EB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6463994" flipH="1" flipV="1">
            <a:off x="13538327" y="3479625"/>
            <a:ext cx="2471884" cy="157745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p:cTn id="19"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3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4981" y="26105"/>
            <a:ext cx="18577961"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6834" y="452164"/>
            <a:ext cx="7864021" cy="1905001"/>
          </a:xfrm>
          <a:prstGeom prst="rect">
            <a:avLst/>
          </a:prstGeom>
        </p:spPr>
      </p:pic>
      <p:grpSp>
        <p:nvGrpSpPr>
          <p:cNvPr id="4" name="Group 4"/>
          <p:cNvGrpSpPr/>
          <p:nvPr/>
        </p:nvGrpSpPr>
        <p:grpSpPr>
          <a:xfrm>
            <a:off x="455136" y="2691170"/>
            <a:ext cx="17297400" cy="7391400"/>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992020" y="3249545"/>
            <a:ext cx="16219501" cy="6256769"/>
            <a:chOff x="-2106" y="475989"/>
            <a:chExt cx="17470236" cy="6361291"/>
          </a:xfrm>
        </p:grpSpPr>
        <p:sp>
          <p:nvSpPr>
            <p:cNvPr id="7" name="Freeform 7"/>
            <p:cNvSpPr/>
            <p:nvPr/>
          </p:nvSpPr>
          <p:spPr>
            <a:xfrm>
              <a:off x="-2106" y="475989"/>
              <a:ext cx="17470236" cy="6361291"/>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10" name="TextBox 10"/>
          <p:cNvSpPr txBox="1"/>
          <p:nvPr/>
        </p:nvSpPr>
        <p:spPr>
          <a:xfrm>
            <a:off x="1630434" y="800099"/>
            <a:ext cx="7265536" cy="1102161"/>
          </a:xfrm>
          <a:prstGeom prst="rect">
            <a:avLst/>
          </a:prstGeom>
        </p:spPr>
        <p:txBody>
          <a:bodyPr lIns="0" tIns="0" rIns="0" bIns="0" rtlCol="0" anchor="t">
            <a:spAutoFit/>
          </a:bodyPr>
          <a:lstStyle/>
          <a:p>
            <a:pPr>
              <a:lnSpc>
                <a:spcPts val="8999"/>
              </a:lnSpc>
            </a:pPr>
            <a:r>
              <a:rPr lang="vi-VN" sz="6600" b="1" spc="374" dirty="0">
                <a:solidFill>
                  <a:schemeClr val="accent6">
                    <a:lumMod val="50000"/>
                  </a:schemeClr>
                </a:solidFill>
              </a:rPr>
              <a:t>KHỞI ĐỘNG</a:t>
            </a:r>
            <a:endParaRPr lang="en-US" sz="6600" b="1" spc="374" dirty="0">
              <a:solidFill>
                <a:schemeClr val="accent6">
                  <a:lumMod val="50000"/>
                </a:schemeClr>
              </a:solidFill>
            </a:endParaRPr>
          </a:p>
        </p:txBody>
      </p:sp>
      <p:sp>
        <p:nvSpPr>
          <p:cNvPr id="12" name="TextBox 11">
            <a:extLst>
              <a:ext uri="{FF2B5EF4-FFF2-40B4-BE49-F238E27FC236}">
                <a16:creationId xmlns:a16="http://schemas.microsoft.com/office/drawing/2014/main" id="{3242446C-A395-4E8F-9F21-E6528560B223}"/>
              </a:ext>
            </a:extLst>
          </p:cNvPr>
          <p:cNvSpPr txBox="1"/>
          <p:nvPr/>
        </p:nvSpPr>
        <p:spPr>
          <a:xfrm>
            <a:off x="1115920" y="4765818"/>
            <a:ext cx="11506200" cy="3570208"/>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q"/>
            </a:pP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thước</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xa</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gần</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q"/>
            </a:pP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thước</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vi-VN" sz="36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q"/>
            </a:pPr>
            <a:r>
              <a:rPr lang="vi-VN"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 sao thực tế hai </a:t>
            </a:r>
            <a:r>
              <a:rPr lang="vi-VN" sz="36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ỉa</a:t>
            </a:r>
            <a:r>
              <a:rPr lang="vi-VN" sz="36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hè song song với nhau nhưng ta nhìn như chúng cắt nhau tại chân trời.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68315B5-BC45-43AC-822B-43F0071F5D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12698" y="5413614"/>
            <a:ext cx="4359382" cy="4092699"/>
          </a:xfrm>
          <a:prstGeom prst="rect">
            <a:avLst/>
          </a:prstGeom>
        </p:spPr>
      </p:pic>
      <p:sp>
        <p:nvSpPr>
          <p:cNvPr id="17" name="TextBox 16">
            <a:extLst>
              <a:ext uri="{FF2B5EF4-FFF2-40B4-BE49-F238E27FC236}">
                <a16:creationId xmlns:a16="http://schemas.microsoft.com/office/drawing/2014/main" id="{46E16168-BADF-42F3-AD44-B97B137138D1}"/>
              </a:ext>
            </a:extLst>
          </p:cNvPr>
          <p:cNvSpPr txBox="1"/>
          <p:nvPr/>
        </p:nvSpPr>
        <p:spPr>
          <a:xfrm>
            <a:off x="1564590" y="3418533"/>
            <a:ext cx="15466419" cy="820674"/>
          </a:xfrm>
          <a:prstGeom prst="rect">
            <a:avLst/>
          </a:prstGeom>
          <a:noFill/>
        </p:spPr>
        <p:txBody>
          <a:bodyPr wrap="square">
            <a:spAutoFit/>
          </a:bodyPr>
          <a:lstStyle/>
          <a:p>
            <a:pPr algn="ctr">
              <a:lnSpc>
                <a:spcPct val="150000"/>
              </a:lnSpc>
              <a:spcBef>
                <a:spcPts val="300"/>
              </a:spcBef>
              <a:spcAft>
                <a:spcPts val="300"/>
              </a:spcAft>
            </a:pPr>
            <a:r>
              <a:rPr lang="vi-VN"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uan</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thước</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bề</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rộng</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12.1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hỏi</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2">
            <a:extLst>
              <a:ext uri="{FF2B5EF4-FFF2-40B4-BE49-F238E27FC236}">
                <a16:creationId xmlns:a16="http://schemas.microsoft.com/office/drawing/2014/main" id="{698BA723-144C-4DB9-A7C1-9DF6AA0AE1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625933" y="433195"/>
            <a:ext cx="2126602" cy="2257975"/>
          </a:xfrm>
          <a:prstGeom prst="rect">
            <a:avLst/>
          </a:prstGeom>
        </p:spPr>
      </p:pic>
      <p:pic>
        <p:nvPicPr>
          <p:cNvPr id="19" name="Picture 16">
            <a:extLst>
              <a:ext uri="{FF2B5EF4-FFF2-40B4-BE49-F238E27FC236}">
                <a16:creationId xmlns:a16="http://schemas.microsoft.com/office/drawing/2014/main" id="{3A73632B-BEC7-4B9E-9730-861CB1200B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1484" y="7879555"/>
            <a:ext cx="1134643" cy="2433550"/>
          </a:xfrm>
          <a:prstGeom prst="rect">
            <a:avLst/>
          </a:prstGeom>
        </p:spPr>
      </p:pic>
      <p:pic>
        <p:nvPicPr>
          <p:cNvPr id="16" name="Picture 21">
            <a:extLst>
              <a:ext uri="{FF2B5EF4-FFF2-40B4-BE49-F238E27FC236}">
                <a16:creationId xmlns:a16="http://schemas.microsoft.com/office/drawing/2014/main" id="{0086B881-40E1-4C1E-9D2A-E897D02E162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96030">
            <a:off x="819730" y="2720453"/>
            <a:ext cx="1201883" cy="190500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down)">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circle(in)">
                                      <p:cBhvr>
                                        <p:cTn id="28" dur="75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barn(inVertical)">
                                      <p:cBhvr>
                                        <p:cTn id="33" dur="500"/>
                                        <p:tgtEl>
                                          <p:spTgt spid="1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xEl>
                                              <p:pRg st="2" end="2"/>
                                            </p:txEl>
                                          </p:spTgt>
                                        </p:tgtEl>
                                        <p:attrNameLst>
                                          <p:attrName>style.visibility</p:attrName>
                                        </p:attrNameLst>
                                      </p:cBhvr>
                                      <p:to>
                                        <p:strVal val="visible"/>
                                      </p:to>
                                    </p:set>
                                    <p:animEffect transition="in" filter="fade">
                                      <p:cBhvr>
                                        <p:cTn id="38"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006012">
            <a:off x="7073340" y="3104494"/>
            <a:ext cx="5486570" cy="5210543"/>
          </a:xfrm>
          <a:prstGeom prst="rect">
            <a:avLst/>
          </a:prstGeom>
        </p:spPr>
      </p:pic>
      <p:grpSp>
        <p:nvGrpSpPr>
          <p:cNvPr id="5" name="Group 5"/>
          <p:cNvGrpSpPr/>
          <p:nvPr/>
        </p:nvGrpSpPr>
        <p:grpSpPr>
          <a:xfrm>
            <a:off x="457043" y="1278061"/>
            <a:ext cx="9354738" cy="9008940"/>
            <a:chOff x="-3810" y="0"/>
            <a:chExt cx="2298161" cy="2644343"/>
          </a:xfrm>
        </p:grpSpPr>
        <p:sp>
          <p:nvSpPr>
            <p:cNvPr id="6" name="Freeform 6"/>
            <p:cNvSpPr/>
            <p:nvPr/>
          </p:nvSpPr>
          <p:spPr>
            <a:xfrm>
              <a:off x="31317" y="105524"/>
              <a:ext cx="2263034" cy="2538819"/>
            </a:xfrm>
            <a:custGeom>
              <a:avLst/>
              <a:gdLst/>
              <a:ahLst/>
              <a:cxnLst/>
              <a:rect l="l" t="t" r="r" b="b"/>
              <a:pathLst>
                <a:path w="2263034" h="2538819">
                  <a:moveTo>
                    <a:pt x="2263034" y="2538819"/>
                  </a:moveTo>
                  <a:lnTo>
                    <a:pt x="0" y="2531199"/>
                  </a:lnTo>
                  <a:lnTo>
                    <a:pt x="0" y="893756"/>
                  </a:lnTo>
                  <a:lnTo>
                    <a:pt x="17780" y="19050"/>
                  </a:lnTo>
                  <a:lnTo>
                    <a:pt x="1126329" y="0"/>
                  </a:lnTo>
                  <a:lnTo>
                    <a:pt x="2243984" y="5080"/>
                  </a:lnTo>
                  <a:close/>
                </a:path>
              </a:pathLst>
            </a:custGeom>
            <a:solidFill>
              <a:srgbClr val="FFFFFF"/>
            </a:solidFill>
          </p:spPr>
        </p:sp>
        <p:sp>
          <p:nvSpPr>
            <p:cNvPr id="7" name="Freeform 7"/>
            <p:cNvSpPr/>
            <p:nvPr/>
          </p:nvSpPr>
          <p:spPr>
            <a:xfrm>
              <a:off x="-3810" y="0"/>
              <a:ext cx="2292244" cy="2565489"/>
            </a:xfrm>
            <a:custGeom>
              <a:avLst/>
              <a:gdLst/>
              <a:ahLst/>
              <a:cxnLst/>
              <a:rect l="l" t="t" r="r" b="b"/>
              <a:pathLst>
                <a:path w="2292244" h="2565489">
                  <a:moveTo>
                    <a:pt x="2257954" y="21590"/>
                  </a:moveTo>
                  <a:cubicBezTo>
                    <a:pt x="2259224" y="34290"/>
                    <a:pt x="2259224" y="44450"/>
                    <a:pt x="2260494" y="54610"/>
                  </a:cubicBezTo>
                  <a:cubicBezTo>
                    <a:pt x="2263034" y="102087"/>
                    <a:pt x="2264304" y="156746"/>
                    <a:pt x="2266844" y="209454"/>
                  </a:cubicBezTo>
                  <a:cubicBezTo>
                    <a:pt x="2266844" y="285586"/>
                    <a:pt x="2279544" y="1786769"/>
                    <a:pt x="2285894" y="1862901"/>
                  </a:cubicBezTo>
                  <a:cubicBezTo>
                    <a:pt x="2292244" y="1978077"/>
                    <a:pt x="2288434" y="2095204"/>
                    <a:pt x="2288434" y="2210379"/>
                  </a:cubicBezTo>
                  <a:cubicBezTo>
                    <a:pt x="2288434" y="2311889"/>
                    <a:pt x="2289704" y="2405591"/>
                    <a:pt x="2290974" y="2504529"/>
                  </a:cubicBezTo>
                  <a:cubicBezTo>
                    <a:pt x="2290974" y="2526119"/>
                    <a:pt x="2290974" y="2540089"/>
                    <a:pt x="2290974" y="2564219"/>
                  </a:cubicBezTo>
                  <a:cubicBezTo>
                    <a:pt x="2268114" y="2564219"/>
                    <a:pt x="2247794" y="2565489"/>
                    <a:pt x="2225600" y="2564219"/>
                  </a:cubicBezTo>
                  <a:cubicBezTo>
                    <a:pt x="2113268" y="2559139"/>
                    <a:pt x="1999208" y="2565489"/>
                    <a:pt x="1886875" y="2560409"/>
                  </a:cubicBezTo>
                  <a:cubicBezTo>
                    <a:pt x="1819476" y="2556599"/>
                    <a:pt x="1753805" y="2559139"/>
                    <a:pt x="1686406" y="2556599"/>
                  </a:cubicBezTo>
                  <a:cubicBezTo>
                    <a:pt x="1655299" y="2555329"/>
                    <a:pt x="1624191" y="2554059"/>
                    <a:pt x="1593084" y="2552789"/>
                  </a:cubicBezTo>
                  <a:cubicBezTo>
                    <a:pt x="1574074" y="2552789"/>
                    <a:pt x="1556792" y="2554059"/>
                    <a:pt x="1537782" y="2554059"/>
                  </a:cubicBezTo>
                  <a:cubicBezTo>
                    <a:pt x="1489393" y="2552789"/>
                    <a:pt x="1356322" y="2554059"/>
                    <a:pt x="1307933" y="2552789"/>
                  </a:cubicBezTo>
                  <a:cubicBezTo>
                    <a:pt x="1273369" y="2551519"/>
                    <a:pt x="582095" y="2560409"/>
                    <a:pt x="547531" y="2559139"/>
                  </a:cubicBezTo>
                  <a:cubicBezTo>
                    <a:pt x="538890" y="2559139"/>
                    <a:pt x="528521" y="2560409"/>
                    <a:pt x="519880" y="2560409"/>
                  </a:cubicBezTo>
                  <a:cubicBezTo>
                    <a:pt x="499142" y="2560409"/>
                    <a:pt x="480132" y="2561679"/>
                    <a:pt x="459394" y="2561679"/>
                  </a:cubicBezTo>
                  <a:cubicBezTo>
                    <a:pt x="407548" y="2561679"/>
                    <a:pt x="357431" y="2560409"/>
                    <a:pt x="305585" y="2559139"/>
                  </a:cubicBezTo>
                  <a:cubicBezTo>
                    <a:pt x="274478" y="2557869"/>
                    <a:pt x="243371" y="2556599"/>
                    <a:pt x="213991" y="2555329"/>
                  </a:cubicBezTo>
                  <a:cubicBezTo>
                    <a:pt x="158689" y="2554059"/>
                    <a:pt x="103388" y="2552789"/>
                    <a:pt x="48260" y="2552789"/>
                  </a:cubicBezTo>
                  <a:cubicBezTo>
                    <a:pt x="38100" y="2552789"/>
                    <a:pt x="29210" y="2552789"/>
                    <a:pt x="19050" y="2551519"/>
                  </a:cubicBezTo>
                  <a:cubicBezTo>
                    <a:pt x="10160" y="2550249"/>
                    <a:pt x="5080" y="2543899"/>
                    <a:pt x="7620" y="2535009"/>
                  </a:cubicBezTo>
                  <a:cubicBezTo>
                    <a:pt x="16510" y="2503197"/>
                    <a:pt x="12700" y="2454394"/>
                    <a:pt x="11430" y="2403639"/>
                  </a:cubicBezTo>
                  <a:cubicBezTo>
                    <a:pt x="10160" y="2300177"/>
                    <a:pt x="6350" y="2198666"/>
                    <a:pt x="7620" y="2095204"/>
                  </a:cubicBezTo>
                  <a:cubicBezTo>
                    <a:pt x="5080" y="1966364"/>
                    <a:pt x="0" y="371480"/>
                    <a:pt x="7620" y="240688"/>
                  </a:cubicBezTo>
                  <a:cubicBezTo>
                    <a:pt x="8890" y="215310"/>
                    <a:pt x="7620" y="187980"/>
                    <a:pt x="8890" y="162603"/>
                  </a:cubicBezTo>
                  <a:cubicBezTo>
                    <a:pt x="10160" y="121608"/>
                    <a:pt x="12700" y="76709"/>
                    <a:pt x="13970" y="44450"/>
                  </a:cubicBezTo>
                  <a:cubicBezTo>
                    <a:pt x="13970" y="41910"/>
                    <a:pt x="15240" y="39370"/>
                    <a:pt x="16510" y="38100"/>
                  </a:cubicBezTo>
                  <a:cubicBezTo>
                    <a:pt x="38100" y="35560"/>
                    <a:pt x="60183" y="30480"/>
                    <a:pt x="87834" y="29210"/>
                  </a:cubicBezTo>
                  <a:cubicBezTo>
                    <a:pt x="134495" y="25400"/>
                    <a:pt x="181156" y="22860"/>
                    <a:pt x="229545" y="20320"/>
                  </a:cubicBezTo>
                  <a:cubicBezTo>
                    <a:pt x="262381" y="17780"/>
                    <a:pt x="295216" y="16510"/>
                    <a:pt x="326324" y="13970"/>
                  </a:cubicBezTo>
                  <a:cubicBezTo>
                    <a:pt x="357431" y="11430"/>
                    <a:pt x="390266" y="8890"/>
                    <a:pt x="421374" y="8890"/>
                  </a:cubicBezTo>
                  <a:cubicBezTo>
                    <a:pt x="455937" y="7620"/>
                    <a:pt x="490501" y="10160"/>
                    <a:pt x="525065" y="8890"/>
                  </a:cubicBezTo>
                  <a:cubicBezTo>
                    <a:pt x="568270" y="8890"/>
                    <a:pt x="1351138" y="6350"/>
                    <a:pt x="1394342" y="5080"/>
                  </a:cubicBezTo>
                  <a:cubicBezTo>
                    <a:pt x="1435819" y="3810"/>
                    <a:pt x="1477295" y="2540"/>
                    <a:pt x="1520500" y="2540"/>
                  </a:cubicBezTo>
                  <a:cubicBezTo>
                    <a:pt x="1591356" y="1270"/>
                    <a:pt x="1660483" y="0"/>
                    <a:pt x="1731339" y="0"/>
                  </a:cubicBezTo>
                  <a:cubicBezTo>
                    <a:pt x="1760718" y="0"/>
                    <a:pt x="1791825" y="2540"/>
                    <a:pt x="1821204" y="2540"/>
                  </a:cubicBezTo>
                  <a:cubicBezTo>
                    <a:pt x="1902429" y="3810"/>
                    <a:pt x="1985382" y="5080"/>
                    <a:pt x="2066607" y="7620"/>
                  </a:cubicBezTo>
                  <a:cubicBezTo>
                    <a:pt x="2109811" y="8890"/>
                    <a:pt x="2153016" y="12700"/>
                    <a:pt x="2196221" y="16510"/>
                  </a:cubicBezTo>
                  <a:cubicBezTo>
                    <a:pt x="2206590" y="16510"/>
                    <a:pt x="2216959" y="16510"/>
                    <a:pt x="2225600" y="16510"/>
                  </a:cubicBezTo>
                  <a:cubicBezTo>
                    <a:pt x="2238904" y="17780"/>
                    <a:pt x="2247794" y="20320"/>
                    <a:pt x="2257954" y="21590"/>
                  </a:cubicBezTo>
                  <a:close/>
                  <a:moveTo>
                    <a:pt x="2268114" y="2547709"/>
                  </a:moveTo>
                  <a:cubicBezTo>
                    <a:pt x="2269384" y="2531199"/>
                    <a:pt x="2270654" y="2518499"/>
                    <a:pt x="2270654" y="2505799"/>
                  </a:cubicBezTo>
                  <a:cubicBezTo>
                    <a:pt x="2269384" y="2395831"/>
                    <a:pt x="2268114" y="2292368"/>
                    <a:pt x="2268114" y="2181097"/>
                  </a:cubicBezTo>
                  <a:cubicBezTo>
                    <a:pt x="2268114" y="2130342"/>
                    <a:pt x="2270654" y="2079587"/>
                    <a:pt x="2269384" y="2028832"/>
                  </a:cubicBezTo>
                  <a:cubicBezTo>
                    <a:pt x="2269384" y="1981981"/>
                    <a:pt x="2268114" y="1933178"/>
                    <a:pt x="2266844" y="1886327"/>
                  </a:cubicBezTo>
                  <a:cubicBezTo>
                    <a:pt x="2261764" y="1814098"/>
                    <a:pt x="2250334" y="318772"/>
                    <a:pt x="2250334" y="246544"/>
                  </a:cubicBezTo>
                  <a:cubicBezTo>
                    <a:pt x="2247794" y="186028"/>
                    <a:pt x="2245254" y="123560"/>
                    <a:pt x="2242714" y="63500"/>
                  </a:cubicBezTo>
                  <a:cubicBezTo>
                    <a:pt x="2241444" y="44450"/>
                    <a:pt x="2240174" y="43180"/>
                    <a:pt x="2220415" y="41910"/>
                  </a:cubicBezTo>
                  <a:cubicBezTo>
                    <a:pt x="2215231" y="41910"/>
                    <a:pt x="2211774" y="41910"/>
                    <a:pt x="2206590" y="40640"/>
                  </a:cubicBezTo>
                  <a:cubicBezTo>
                    <a:pt x="2163385" y="36830"/>
                    <a:pt x="2118452" y="31750"/>
                    <a:pt x="2075248" y="30480"/>
                  </a:cubicBezTo>
                  <a:cubicBezTo>
                    <a:pt x="1969829" y="26670"/>
                    <a:pt x="1862681" y="25400"/>
                    <a:pt x="1757262" y="22860"/>
                  </a:cubicBezTo>
                  <a:cubicBezTo>
                    <a:pt x="1741708" y="22860"/>
                    <a:pt x="1724426" y="22860"/>
                    <a:pt x="1708872" y="22860"/>
                  </a:cubicBezTo>
                  <a:cubicBezTo>
                    <a:pt x="1682950" y="22860"/>
                    <a:pt x="1657027" y="22860"/>
                    <a:pt x="1632832" y="22860"/>
                  </a:cubicBezTo>
                  <a:cubicBezTo>
                    <a:pt x="1577530" y="22860"/>
                    <a:pt x="1522228" y="22860"/>
                    <a:pt x="1468655" y="24130"/>
                  </a:cubicBezTo>
                  <a:cubicBezTo>
                    <a:pt x="1421993" y="25400"/>
                    <a:pt x="635669" y="29210"/>
                    <a:pt x="589008" y="29210"/>
                  </a:cubicBezTo>
                  <a:cubicBezTo>
                    <a:pt x="512968" y="29210"/>
                    <a:pt x="436928" y="26670"/>
                    <a:pt x="360887" y="33020"/>
                  </a:cubicBezTo>
                  <a:cubicBezTo>
                    <a:pt x="321139" y="36830"/>
                    <a:pt x="283119" y="36830"/>
                    <a:pt x="245099" y="38100"/>
                  </a:cubicBezTo>
                  <a:cubicBezTo>
                    <a:pt x="179428" y="41910"/>
                    <a:pt x="113757" y="45720"/>
                    <a:pt x="49530" y="50800"/>
                  </a:cubicBezTo>
                  <a:cubicBezTo>
                    <a:pt x="36830" y="50800"/>
                    <a:pt x="34290" y="53340"/>
                    <a:pt x="33020" y="70853"/>
                  </a:cubicBezTo>
                  <a:cubicBezTo>
                    <a:pt x="31750" y="105991"/>
                    <a:pt x="31750" y="141129"/>
                    <a:pt x="30480" y="176268"/>
                  </a:cubicBezTo>
                  <a:cubicBezTo>
                    <a:pt x="29210" y="234831"/>
                    <a:pt x="26670" y="291443"/>
                    <a:pt x="25400" y="350006"/>
                  </a:cubicBezTo>
                  <a:cubicBezTo>
                    <a:pt x="20320" y="412474"/>
                    <a:pt x="26670" y="1939034"/>
                    <a:pt x="29210" y="2001502"/>
                  </a:cubicBezTo>
                  <a:cubicBezTo>
                    <a:pt x="29210" y="2067874"/>
                    <a:pt x="29210" y="2136198"/>
                    <a:pt x="30480" y="2202571"/>
                  </a:cubicBezTo>
                  <a:cubicBezTo>
                    <a:pt x="30480" y="2251374"/>
                    <a:pt x="33020" y="2300177"/>
                    <a:pt x="33020" y="2348980"/>
                  </a:cubicBezTo>
                  <a:cubicBezTo>
                    <a:pt x="33020" y="2401687"/>
                    <a:pt x="33020" y="2454394"/>
                    <a:pt x="31750" y="2505799"/>
                  </a:cubicBezTo>
                  <a:cubicBezTo>
                    <a:pt x="31750" y="2509609"/>
                    <a:pt x="31750" y="2512149"/>
                    <a:pt x="31750" y="2515959"/>
                  </a:cubicBezTo>
                  <a:cubicBezTo>
                    <a:pt x="31750" y="2526119"/>
                    <a:pt x="35560" y="2529929"/>
                    <a:pt x="44450" y="2529929"/>
                  </a:cubicBezTo>
                  <a:cubicBezTo>
                    <a:pt x="63639" y="2529929"/>
                    <a:pt x="87834" y="2531199"/>
                    <a:pt x="110300" y="2531199"/>
                  </a:cubicBezTo>
                  <a:cubicBezTo>
                    <a:pt x="143136" y="2531199"/>
                    <a:pt x="177700" y="2528659"/>
                    <a:pt x="210535" y="2531199"/>
                  </a:cubicBezTo>
                  <a:cubicBezTo>
                    <a:pt x="264109" y="2535009"/>
                    <a:pt x="317683" y="2537549"/>
                    <a:pt x="371256" y="2536279"/>
                  </a:cubicBezTo>
                  <a:cubicBezTo>
                    <a:pt x="405820" y="2535009"/>
                    <a:pt x="438656" y="2537549"/>
                    <a:pt x="473219" y="2537549"/>
                  </a:cubicBezTo>
                  <a:cubicBezTo>
                    <a:pt x="523337" y="2537549"/>
                    <a:pt x="573454" y="2536279"/>
                    <a:pt x="623572" y="2537549"/>
                  </a:cubicBezTo>
                  <a:cubicBezTo>
                    <a:pt x="697884" y="2538819"/>
                    <a:pt x="1513587" y="2528659"/>
                    <a:pt x="1589628" y="2531199"/>
                  </a:cubicBezTo>
                  <a:cubicBezTo>
                    <a:pt x="1622463" y="2532469"/>
                    <a:pt x="1655299" y="2533739"/>
                    <a:pt x="1686406" y="2533739"/>
                  </a:cubicBezTo>
                  <a:cubicBezTo>
                    <a:pt x="1743436" y="2536279"/>
                    <a:pt x="1798738" y="2532469"/>
                    <a:pt x="1855768" y="2536279"/>
                  </a:cubicBezTo>
                  <a:cubicBezTo>
                    <a:pt x="1902429" y="2538819"/>
                    <a:pt x="1949090" y="2538819"/>
                    <a:pt x="1995751" y="2541359"/>
                  </a:cubicBezTo>
                  <a:cubicBezTo>
                    <a:pt x="2064879" y="2545169"/>
                    <a:pt x="2134006" y="2547709"/>
                    <a:pt x="2203134" y="2548979"/>
                  </a:cubicBezTo>
                  <a:cubicBezTo>
                    <a:pt x="2229056" y="2548979"/>
                    <a:pt x="2247794" y="2547709"/>
                    <a:pt x="2268114" y="2547709"/>
                  </a:cubicBezTo>
                  <a:close/>
                </a:path>
              </a:pathLst>
            </a:custGeom>
            <a:solidFill>
              <a:srgbClr val="F47769"/>
            </a:solidFill>
          </p:spPr>
        </p:sp>
      </p:grpSp>
      <p:grpSp>
        <p:nvGrpSpPr>
          <p:cNvPr id="8" name="Group 8"/>
          <p:cNvGrpSpPr/>
          <p:nvPr/>
        </p:nvGrpSpPr>
        <p:grpSpPr>
          <a:xfrm rot="-10800000">
            <a:off x="517396" y="894041"/>
            <a:ext cx="8696425" cy="1184184"/>
            <a:chOff x="0" y="0"/>
            <a:chExt cx="4186277" cy="693825"/>
          </a:xfrm>
        </p:grpSpPr>
        <p:sp>
          <p:nvSpPr>
            <p:cNvPr id="9" name="Freeform 9"/>
            <p:cNvSpPr/>
            <p:nvPr/>
          </p:nvSpPr>
          <p:spPr>
            <a:xfrm>
              <a:off x="10160" y="16510"/>
              <a:ext cx="4163417" cy="665885"/>
            </a:xfrm>
            <a:custGeom>
              <a:avLst/>
              <a:gdLst/>
              <a:ahLst/>
              <a:cxnLst/>
              <a:rect l="l" t="t" r="r" b="b"/>
              <a:pathLst>
                <a:path w="4163417" h="665885">
                  <a:moveTo>
                    <a:pt x="4163417" y="665885"/>
                  </a:moveTo>
                  <a:lnTo>
                    <a:pt x="0" y="658265"/>
                  </a:lnTo>
                  <a:lnTo>
                    <a:pt x="0" y="244173"/>
                  </a:lnTo>
                  <a:lnTo>
                    <a:pt x="17780" y="19050"/>
                  </a:lnTo>
                  <a:lnTo>
                    <a:pt x="2074078" y="0"/>
                  </a:lnTo>
                  <a:lnTo>
                    <a:pt x="4144367" y="5080"/>
                  </a:lnTo>
                  <a:close/>
                </a:path>
              </a:pathLst>
            </a:custGeom>
            <a:solidFill>
              <a:srgbClr val="F47769"/>
            </a:solidFill>
          </p:spPr>
        </p:sp>
        <p:sp>
          <p:nvSpPr>
            <p:cNvPr id="10" name="Freeform 10"/>
            <p:cNvSpPr/>
            <p:nvPr/>
          </p:nvSpPr>
          <p:spPr>
            <a:xfrm>
              <a:off x="-3810" y="0"/>
              <a:ext cx="4192627" cy="692555"/>
            </a:xfrm>
            <a:custGeom>
              <a:avLst/>
              <a:gdLst/>
              <a:ahLst/>
              <a:cxnLst/>
              <a:rect l="l" t="t" r="r" b="b"/>
              <a:pathLst>
                <a:path w="4192627" h="692555">
                  <a:moveTo>
                    <a:pt x="4158337" y="21590"/>
                  </a:moveTo>
                  <a:cubicBezTo>
                    <a:pt x="4159607" y="34290"/>
                    <a:pt x="4159607" y="44450"/>
                    <a:pt x="4160877" y="54610"/>
                  </a:cubicBezTo>
                  <a:cubicBezTo>
                    <a:pt x="4163417" y="73107"/>
                    <a:pt x="4164687" y="85793"/>
                    <a:pt x="4167227" y="98027"/>
                  </a:cubicBezTo>
                  <a:cubicBezTo>
                    <a:pt x="4167227" y="115697"/>
                    <a:pt x="4179927" y="464117"/>
                    <a:pt x="4186277" y="481787"/>
                  </a:cubicBezTo>
                  <a:cubicBezTo>
                    <a:pt x="4192627" y="508519"/>
                    <a:pt x="4188817" y="535704"/>
                    <a:pt x="4188817" y="562436"/>
                  </a:cubicBezTo>
                  <a:cubicBezTo>
                    <a:pt x="4188817" y="585996"/>
                    <a:pt x="4190087" y="607744"/>
                    <a:pt x="4191357" y="631595"/>
                  </a:cubicBezTo>
                  <a:cubicBezTo>
                    <a:pt x="4191357" y="653185"/>
                    <a:pt x="4191357" y="667155"/>
                    <a:pt x="4191357" y="691285"/>
                  </a:cubicBezTo>
                  <a:cubicBezTo>
                    <a:pt x="4168497" y="691285"/>
                    <a:pt x="4148177" y="692555"/>
                    <a:pt x="4119819" y="691285"/>
                  </a:cubicBezTo>
                  <a:cubicBezTo>
                    <a:pt x="3909524" y="686205"/>
                    <a:pt x="3695994" y="692555"/>
                    <a:pt x="3485699" y="687475"/>
                  </a:cubicBezTo>
                  <a:cubicBezTo>
                    <a:pt x="3359522" y="683665"/>
                    <a:pt x="3236581" y="686205"/>
                    <a:pt x="3110404" y="683665"/>
                  </a:cubicBezTo>
                  <a:cubicBezTo>
                    <a:pt x="3052168" y="682395"/>
                    <a:pt x="2993933" y="681125"/>
                    <a:pt x="2935697" y="679855"/>
                  </a:cubicBezTo>
                  <a:cubicBezTo>
                    <a:pt x="2900109" y="679855"/>
                    <a:pt x="2867756" y="681125"/>
                    <a:pt x="2832167" y="681125"/>
                  </a:cubicBezTo>
                  <a:cubicBezTo>
                    <a:pt x="2741579" y="679855"/>
                    <a:pt x="2492460" y="681125"/>
                    <a:pt x="2401872" y="679855"/>
                  </a:cubicBezTo>
                  <a:cubicBezTo>
                    <a:pt x="2337166" y="678585"/>
                    <a:pt x="1043044" y="687475"/>
                    <a:pt x="978338" y="686205"/>
                  </a:cubicBezTo>
                  <a:cubicBezTo>
                    <a:pt x="962161" y="686205"/>
                    <a:pt x="942749" y="687475"/>
                    <a:pt x="926573" y="687475"/>
                  </a:cubicBezTo>
                  <a:cubicBezTo>
                    <a:pt x="887749" y="687475"/>
                    <a:pt x="852161" y="688745"/>
                    <a:pt x="813337" y="688745"/>
                  </a:cubicBezTo>
                  <a:cubicBezTo>
                    <a:pt x="716278" y="688745"/>
                    <a:pt x="622454" y="687475"/>
                    <a:pt x="525395" y="686205"/>
                  </a:cubicBezTo>
                  <a:cubicBezTo>
                    <a:pt x="467160" y="684935"/>
                    <a:pt x="408924" y="683665"/>
                    <a:pt x="353924" y="682395"/>
                  </a:cubicBezTo>
                  <a:cubicBezTo>
                    <a:pt x="250394" y="681125"/>
                    <a:pt x="146864" y="679855"/>
                    <a:pt x="48260" y="679855"/>
                  </a:cubicBezTo>
                  <a:cubicBezTo>
                    <a:pt x="38100" y="679855"/>
                    <a:pt x="29210" y="679855"/>
                    <a:pt x="19050" y="678585"/>
                  </a:cubicBezTo>
                  <a:cubicBezTo>
                    <a:pt x="10160" y="677315"/>
                    <a:pt x="5080" y="670965"/>
                    <a:pt x="7620" y="662075"/>
                  </a:cubicBezTo>
                  <a:cubicBezTo>
                    <a:pt x="16510" y="630398"/>
                    <a:pt x="12700" y="619071"/>
                    <a:pt x="11430" y="607291"/>
                  </a:cubicBezTo>
                  <a:cubicBezTo>
                    <a:pt x="10160" y="583278"/>
                    <a:pt x="6350" y="559717"/>
                    <a:pt x="7620" y="535704"/>
                  </a:cubicBezTo>
                  <a:cubicBezTo>
                    <a:pt x="5080" y="505801"/>
                    <a:pt x="0" y="135632"/>
                    <a:pt x="7620" y="105276"/>
                  </a:cubicBezTo>
                  <a:cubicBezTo>
                    <a:pt x="8890" y="99386"/>
                    <a:pt x="7620" y="93043"/>
                    <a:pt x="8890" y="87153"/>
                  </a:cubicBezTo>
                  <a:cubicBezTo>
                    <a:pt x="10160" y="77638"/>
                    <a:pt x="12700" y="67217"/>
                    <a:pt x="13970" y="44450"/>
                  </a:cubicBezTo>
                  <a:cubicBezTo>
                    <a:pt x="13970" y="41910"/>
                    <a:pt x="15240" y="39370"/>
                    <a:pt x="16510" y="38100"/>
                  </a:cubicBezTo>
                  <a:cubicBezTo>
                    <a:pt x="38100" y="35560"/>
                    <a:pt x="65982" y="30480"/>
                    <a:pt x="117747" y="29210"/>
                  </a:cubicBezTo>
                  <a:cubicBezTo>
                    <a:pt x="205100" y="25400"/>
                    <a:pt x="292453" y="22860"/>
                    <a:pt x="383042" y="20320"/>
                  </a:cubicBezTo>
                  <a:cubicBezTo>
                    <a:pt x="444512" y="17780"/>
                    <a:pt x="505983" y="16510"/>
                    <a:pt x="564219" y="13970"/>
                  </a:cubicBezTo>
                  <a:cubicBezTo>
                    <a:pt x="622454" y="11430"/>
                    <a:pt x="683925" y="8890"/>
                    <a:pt x="742160" y="8890"/>
                  </a:cubicBezTo>
                  <a:cubicBezTo>
                    <a:pt x="806867" y="7620"/>
                    <a:pt x="871573" y="10160"/>
                    <a:pt x="936279" y="8890"/>
                  </a:cubicBezTo>
                  <a:cubicBezTo>
                    <a:pt x="1017161" y="8890"/>
                    <a:pt x="2482754" y="6350"/>
                    <a:pt x="2563637" y="5080"/>
                  </a:cubicBezTo>
                  <a:cubicBezTo>
                    <a:pt x="2641284" y="3810"/>
                    <a:pt x="2718932" y="2540"/>
                    <a:pt x="2799814" y="2540"/>
                  </a:cubicBezTo>
                  <a:cubicBezTo>
                    <a:pt x="2932462" y="1270"/>
                    <a:pt x="3061874" y="0"/>
                    <a:pt x="3194522" y="0"/>
                  </a:cubicBezTo>
                  <a:cubicBezTo>
                    <a:pt x="3249522" y="0"/>
                    <a:pt x="3307757" y="2540"/>
                    <a:pt x="3362757" y="2540"/>
                  </a:cubicBezTo>
                  <a:cubicBezTo>
                    <a:pt x="3514817" y="3810"/>
                    <a:pt x="3670111" y="5080"/>
                    <a:pt x="3822171" y="7620"/>
                  </a:cubicBezTo>
                  <a:cubicBezTo>
                    <a:pt x="3903053" y="8890"/>
                    <a:pt x="3983936" y="12700"/>
                    <a:pt x="4064819" y="16510"/>
                  </a:cubicBezTo>
                  <a:cubicBezTo>
                    <a:pt x="4084230" y="16510"/>
                    <a:pt x="4103642" y="16510"/>
                    <a:pt x="4119819" y="16510"/>
                  </a:cubicBezTo>
                  <a:cubicBezTo>
                    <a:pt x="4139287" y="17780"/>
                    <a:pt x="4148177" y="20320"/>
                    <a:pt x="4158337" y="21590"/>
                  </a:cubicBezTo>
                  <a:close/>
                  <a:moveTo>
                    <a:pt x="4168497" y="674775"/>
                  </a:moveTo>
                  <a:cubicBezTo>
                    <a:pt x="4169767" y="658265"/>
                    <a:pt x="4171037" y="645565"/>
                    <a:pt x="4171037" y="632865"/>
                  </a:cubicBezTo>
                  <a:cubicBezTo>
                    <a:pt x="4169767" y="605479"/>
                    <a:pt x="4168497" y="581465"/>
                    <a:pt x="4168497" y="555640"/>
                  </a:cubicBezTo>
                  <a:cubicBezTo>
                    <a:pt x="4168497" y="543860"/>
                    <a:pt x="4171037" y="532079"/>
                    <a:pt x="4169767" y="520299"/>
                  </a:cubicBezTo>
                  <a:cubicBezTo>
                    <a:pt x="4169767" y="509425"/>
                    <a:pt x="4168497" y="498098"/>
                    <a:pt x="4167227" y="487224"/>
                  </a:cubicBezTo>
                  <a:cubicBezTo>
                    <a:pt x="4162147" y="470460"/>
                    <a:pt x="4150717" y="123399"/>
                    <a:pt x="4150717" y="106635"/>
                  </a:cubicBezTo>
                  <a:cubicBezTo>
                    <a:pt x="4148177" y="92590"/>
                    <a:pt x="4145637" y="78091"/>
                    <a:pt x="4143097" y="63500"/>
                  </a:cubicBezTo>
                  <a:cubicBezTo>
                    <a:pt x="4141827" y="44450"/>
                    <a:pt x="4140557" y="43180"/>
                    <a:pt x="4110113" y="41910"/>
                  </a:cubicBezTo>
                  <a:cubicBezTo>
                    <a:pt x="4100407" y="41910"/>
                    <a:pt x="4093936" y="41910"/>
                    <a:pt x="4084231" y="40640"/>
                  </a:cubicBezTo>
                  <a:cubicBezTo>
                    <a:pt x="4003348" y="36830"/>
                    <a:pt x="3919230" y="31750"/>
                    <a:pt x="3838347" y="30480"/>
                  </a:cubicBezTo>
                  <a:cubicBezTo>
                    <a:pt x="3640994" y="26670"/>
                    <a:pt x="3440405" y="25400"/>
                    <a:pt x="3243051" y="22860"/>
                  </a:cubicBezTo>
                  <a:cubicBezTo>
                    <a:pt x="3213934" y="22860"/>
                    <a:pt x="3181581" y="22860"/>
                    <a:pt x="3152463" y="22860"/>
                  </a:cubicBezTo>
                  <a:cubicBezTo>
                    <a:pt x="3103933" y="22860"/>
                    <a:pt x="3055404" y="22860"/>
                    <a:pt x="3010109" y="22860"/>
                  </a:cubicBezTo>
                  <a:cubicBezTo>
                    <a:pt x="2906580" y="22860"/>
                    <a:pt x="2803050" y="22860"/>
                    <a:pt x="2702755" y="24130"/>
                  </a:cubicBezTo>
                  <a:cubicBezTo>
                    <a:pt x="2615402" y="25400"/>
                    <a:pt x="1143338" y="29210"/>
                    <a:pt x="1055985" y="29210"/>
                  </a:cubicBezTo>
                  <a:cubicBezTo>
                    <a:pt x="913632" y="29210"/>
                    <a:pt x="771278" y="26670"/>
                    <a:pt x="628925" y="33020"/>
                  </a:cubicBezTo>
                  <a:cubicBezTo>
                    <a:pt x="554513" y="36830"/>
                    <a:pt x="483336" y="36830"/>
                    <a:pt x="412159" y="38100"/>
                  </a:cubicBezTo>
                  <a:cubicBezTo>
                    <a:pt x="289218" y="41910"/>
                    <a:pt x="166276" y="45720"/>
                    <a:pt x="49530" y="50800"/>
                  </a:cubicBezTo>
                  <a:cubicBezTo>
                    <a:pt x="36830" y="50800"/>
                    <a:pt x="34290" y="53340"/>
                    <a:pt x="33020" y="65858"/>
                  </a:cubicBezTo>
                  <a:cubicBezTo>
                    <a:pt x="31750" y="74013"/>
                    <a:pt x="31750" y="82169"/>
                    <a:pt x="30480" y="90324"/>
                  </a:cubicBezTo>
                  <a:cubicBezTo>
                    <a:pt x="29210" y="103917"/>
                    <a:pt x="26670" y="117056"/>
                    <a:pt x="25400" y="130649"/>
                  </a:cubicBezTo>
                  <a:cubicBezTo>
                    <a:pt x="20320" y="145147"/>
                    <a:pt x="26670" y="499457"/>
                    <a:pt x="29210" y="513956"/>
                  </a:cubicBezTo>
                  <a:cubicBezTo>
                    <a:pt x="29210" y="529361"/>
                    <a:pt x="29210" y="545219"/>
                    <a:pt x="30480" y="560624"/>
                  </a:cubicBezTo>
                  <a:cubicBezTo>
                    <a:pt x="30480" y="571951"/>
                    <a:pt x="33020" y="583278"/>
                    <a:pt x="33020" y="594605"/>
                  </a:cubicBezTo>
                  <a:cubicBezTo>
                    <a:pt x="33020" y="606838"/>
                    <a:pt x="33020" y="619071"/>
                    <a:pt x="31750" y="632865"/>
                  </a:cubicBezTo>
                  <a:cubicBezTo>
                    <a:pt x="31750" y="636675"/>
                    <a:pt x="31750" y="639215"/>
                    <a:pt x="31750" y="643025"/>
                  </a:cubicBezTo>
                  <a:cubicBezTo>
                    <a:pt x="31750" y="653185"/>
                    <a:pt x="35560" y="656995"/>
                    <a:pt x="44450" y="656995"/>
                  </a:cubicBezTo>
                  <a:cubicBezTo>
                    <a:pt x="72452" y="656995"/>
                    <a:pt x="117747" y="658265"/>
                    <a:pt x="159806" y="658265"/>
                  </a:cubicBezTo>
                  <a:cubicBezTo>
                    <a:pt x="221276" y="658265"/>
                    <a:pt x="285982" y="655725"/>
                    <a:pt x="347453" y="658265"/>
                  </a:cubicBezTo>
                  <a:cubicBezTo>
                    <a:pt x="447748" y="662075"/>
                    <a:pt x="548042" y="664615"/>
                    <a:pt x="648337" y="663345"/>
                  </a:cubicBezTo>
                  <a:cubicBezTo>
                    <a:pt x="713043" y="662075"/>
                    <a:pt x="774514" y="664615"/>
                    <a:pt x="839220" y="664615"/>
                  </a:cubicBezTo>
                  <a:cubicBezTo>
                    <a:pt x="933043" y="664615"/>
                    <a:pt x="1026867" y="663345"/>
                    <a:pt x="1120691" y="664615"/>
                  </a:cubicBezTo>
                  <a:cubicBezTo>
                    <a:pt x="1259809" y="665885"/>
                    <a:pt x="2786873" y="655725"/>
                    <a:pt x="2929227" y="658265"/>
                  </a:cubicBezTo>
                  <a:cubicBezTo>
                    <a:pt x="2990697" y="659535"/>
                    <a:pt x="3052168" y="660805"/>
                    <a:pt x="3110404" y="660805"/>
                  </a:cubicBezTo>
                  <a:cubicBezTo>
                    <a:pt x="3217169" y="663345"/>
                    <a:pt x="3320699" y="659535"/>
                    <a:pt x="3427464" y="663345"/>
                  </a:cubicBezTo>
                  <a:cubicBezTo>
                    <a:pt x="3514817" y="665885"/>
                    <a:pt x="3602170" y="665885"/>
                    <a:pt x="3689523" y="668425"/>
                  </a:cubicBezTo>
                  <a:cubicBezTo>
                    <a:pt x="3818936" y="672235"/>
                    <a:pt x="3948348" y="674775"/>
                    <a:pt x="4077760" y="676045"/>
                  </a:cubicBezTo>
                  <a:cubicBezTo>
                    <a:pt x="4126289" y="676045"/>
                    <a:pt x="4148177" y="674775"/>
                    <a:pt x="4168497" y="674775"/>
                  </a:cubicBezTo>
                  <a:close/>
                </a:path>
              </a:pathLst>
            </a:custGeom>
            <a:solidFill>
              <a:srgbClr val="F47769"/>
            </a:solidFill>
          </p:spPr>
        </p:sp>
      </p:grpSp>
      <p:grpSp>
        <p:nvGrpSpPr>
          <p:cNvPr id="13" name="Group 13"/>
          <p:cNvGrpSpPr/>
          <p:nvPr/>
        </p:nvGrpSpPr>
        <p:grpSpPr>
          <a:xfrm>
            <a:off x="10514321" y="2520098"/>
            <a:ext cx="7144921" cy="6705102"/>
            <a:chOff x="0" y="0"/>
            <a:chExt cx="2285894" cy="1184906"/>
          </a:xfrm>
        </p:grpSpPr>
        <p:sp>
          <p:nvSpPr>
            <p:cNvPr id="14" name="Freeform 14"/>
            <p:cNvSpPr/>
            <p:nvPr/>
          </p:nvSpPr>
          <p:spPr>
            <a:xfrm>
              <a:off x="10160" y="16510"/>
              <a:ext cx="2263034" cy="1156966"/>
            </a:xfrm>
            <a:custGeom>
              <a:avLst/>
              <a:gdLst/>
              <a:ahLst/>
              <a:cxnLst/>
              <a:rect l="l" t="t" r="r" b="b"/>
              <a:pathLst>
                <a:path w="2263034" h="1156966">
                  <a:moveTo>
                    <a:pt x="2263034" y="1156966"/>
                  </a:moveTo>
                  <a:lnTo>
                    <a:pt x="0" y="1149346"/>
                  </a:lnTo>
                  <a:lnTo>
                    <a:pt x="0" y="414493"/>
                  </a:lnTo>
                  <a:lnTo>
                    <a:pt x="17780" y="19050"/>
                  </a:lnTo>
                  <a:lnTo>
                    <a:pt x="1126329" y="0"/>
                  </a:lnTo>
                  <a:lnTo>
                    <a:pt x="2243984" y="5080"/>
                  </a:lnTo>
                  <a:close/>
                </a:path>
              </a:pathLst>
            </a:custGeom>
            <a:solidFill>
              <a:srgbClr val="FFFFFF"/>
            </a:solidFill>
          </p:spPr>
        </p:sp>
        <p:sp>
          <p:nvSpPr>
            <p:cNvPr id="15" name="Freeform 15"/>
            <p:cNvSpPr/>
            <p:nvPr/>
          </p:nvSpPr>
          <p:spPr>
            <a:xfrm>
              <a:off x="-3810" y="0"/>
              <a:ext cx="2292244" cy="1183636"/>
            </a:xfrm>
            <a:custGeom>
              <a:avLst/>
              <a:gdLst/>
              <a:ahLst/>
              <a:cxnLst/>
              <a:rect l="l" t="t" r="r" b="b"/>
              <a:pathLst>
                <a:path w="2292244" h="1183636">
                  <a:moveTo>
                    <a:pt x="2257954" y="21590"/>
                  </a:moveTo>
                  <a:cubicBezTo>
                    <a:pt x="2259224" y="34290"/>
                    <a:pt x="2259224" y="44450"/>
                    <a:pt x="2260494" y="54610"/>
                  </a:cubicBezTo>
                  <a:cubicBezTo>
                    <a:pt x="2263034" y="80706"/>
                    <a:pt x="2264304" y="104397"/>
                    <a:pt x="2266844" y="127243"/>
                  </a:cubicBezTo>
                  <a:cubicBezTo>
                    <a:pt x="2266844" y="160242"/>
                    <a:pt x="2279544" y="810915"/>
                    <a:pt x="2285894" y="843914"/>
                  </a:cubicBezTo>
                  <a:cubicBezTo>
                    <a:pt x="2292244" y="893835"/>
                    <a:pt x="2288434" y="944603"/>
                    <a:pt x="2288434" y="994524"/>
                  </a:cubicBezTo>
                  <a:cubicBezTo>
                    <a:pt x="2288434" y="1038523"/>
                    <a:pt x="2289704" y="1079137"/>
                    <a:pt x="2290974" y="1122676"/>
                  </a:cubicBezTo>
                  <a:cubicBezTo>
                    <a:pt x="2290974" y="1144266"/>
                    <a:pt x="2290974" y="1158236"/>
                    <a:pt x="2290974" y="1182366"/>
                  </a:cubicBezTo>
                  <a:cubicBezTo>
                    <a:pt x="2268114" y="1182366"/>
                    <a:pt x="2247794" y="1183636"/>
                    <a:pt x="2225600" y="1182366"/>
                  </a:cubicBezTo>
                  <a:cubicBezTo>
                    <a:pt x="2113268" y="1177286"/>
                    <a:pt x="1999208" y="1183636"/>
                    <a:pt x="1886875" y="1178556"/>
                  </a:cubicBezTo>
                  <a:cubicBezTo>
                    <a:pt x="1819476" y="1174746"/>
                    <a:pt x="1753805" y="1177286"/>
                    <a:pt x="1686406" y="1174746"/>
                  </a:cubicBezTo>
                  <a:cubicBezTo>
                    <a:pt x="1655299" y="1173476"/>
                    <a:pt x="1624191" y="1172206"/>
                    <a:pt x="1593084" y="1170936"/>
                  </a:cubicBezTo>
                  <a:cubicBezTo>
                    <a:pt x="1574074" y="1170936"/>
                    <a:pt x="1556792" y="1172206"/>
                    <a:pt x="1537782" y="1172206"/>
                  </a:cubicBezTo>
                  <a:cubicBezTo>
                    <a:pt x="1489393" y="1170936"/>
                    <a:pt x="1356322" y="1172206"/>
                    <a:pt x="1307933" y="1170936"/>
                  </a:cubicBezTo>
                  <a:cubicBezTo>
                    <a:pt x="1273369" y="1169666"/>
                    <a:pt x="582095" y="1178556"/>
                    <a:pt x="547531" y="1177286"/>
                  </a:cubicBezTo>
                  <a:cubicBezTo>
                    <a:pt x="538890" y="1177286"/>
                    <a:pt x="528521" y="1178556"/>
                    <a:pt x="519880" y="1178556"/>
                  </a:cubicBezTo>
                  <a:cubicBezTo>
                    <a:pt x="499142" y="1178556"/>
                    <a:pt x="480132" y="1179826"/>
                    <a:pt x="459394" y="1179826"/>
                  </a:cubicBezTo>
                  <a:cubicBezTo>
                    <a:pt x="407548" y="1179826"/>
                    <a:pt x="357431" y="1178556"/>
                    <a:pt x="305585" y="1177286"/>
                  </a:cubicBezTo>
                  <a:cubicBezTo>
                    <a:pt x="274478" y="1176016"/>
                    <a:pt x="243371" y="1174746"/>
                    <a:pt x="213991" y="1173476"/>
                  </a:cubicBezTo>
                  <a:cubicBezTo>
                    <a:pt x="158689" y="1172206"/>
                    <a:pt x="103388" y="1170936"/>
                    <a:pt x="48260" y="1170936"/>
                  </a:cubicBezTo>
                  <a:cubicBezTo>
                    <a:pt x="38100" y="1170936"/>
                    <a:pt x="29210" y="1170936"/>
                    <a:pt x="19050" y="1169666"/>
                  </a:cubicBezTo>
                  <a:cubicBezTo>
                    <a:pt x="10160" y="1168396"/>
                    <a:pt x="5080" y="1162046"/>
                    <a:pt x="7620" y="1153156"/>
                  </a:cubicBezTo>
                  <a:cubicBezTo>
                    <a:pt x="16510" y="1121444"/>
                    <a:pt x="12700" y="1100290"/>
                    <a:pt x="11430" y="1078291"/>
                  </a:cubicBezTo>
                  <a:cubicBezTo>
                    <a:pt x="10160" y="1033446"/>
                    <a:pt x="6350" y="989448"/>
                    <a:pt x="7620" y="944603"/>
                  </a:cubicBezTo>
                  <a:cubicBezTo>
                    <a:pt x="5080" y="888758"/>
                    <a:pt x="0" y="197471"/>
                    <a:pt x="7620" y="140781"/>
                  </a:cubicBezTo>
                  <a:cubicBezTo>
                    <a:pt x="8890" y="129781"/>
                    <a:pt x="7620" y="117935"/>
                    <a:pt x="8890" y="106936"/>
                  </a:cubicBezTo>
                  <a:cubicBezTo>
                    <a:pt x="10160" y="89167"/>
                    <a:pt x="12700" y="69706"/>
                    <a:pt x="13970" y="44450"/>
                  </a:cubicBezTo>
                  <a:cubicBezTo>
                    <a:pt x="13970" y="41910"/>
                    <a:pt x="15240" y="39370"/>
                    <a:pt x="16510" y="38100"/>
                  </a:cubicBezTo>
                  <a:cubicBezTo>
                    <a:pt x="38100" y="35560"/>
                    <a:pt x="60183" y="30480"/>
                    <a:pt x="87834" y="29210"/>
                  </a:cubicBezTo>
                  <a:cubicBezTo>
                    <a:pt x="134495" y="25400"/>
                    <a:pt x="181156" y="22860"/>
                    <a:pt x="229545" y="20320"/>
                  </a:cubicBezTo>
                  <a:cubicBezTo>
                    <a:pt x="262381" y="17780"/>
                    <a:pt x="295216" y="16510"/>
                    <a:pt x="326324" y="13970"/>
                  </a:cubicBezTo>
                  <a:cubicBezTo>
                    <a:pt x="357431" y="11430"/>
                    <a:pt x="390266" y="8890"/>
                    <a:pt x="421374" y="8890"/>
                  </a:cubicBezTo>
                  <a:cubicBezTo>
                    <a:pt x="455937" y="7620"/>
                    <a:pt x="490501" y="10160"/>
                    <a:pt x="525065" y="8890"/>
                  </a:cubicBezTo>
                  <a:cubicBezTo>
                    <a:pt x="568270" y="8890"/>
                    <a:pt x="1351138" y="6350"/>
                    <a:pt x="1394342" y="5080"/>
                  </a:cubicBezTo>
                  <a:cubicBezTo>
                    <a:pt x="1435819" y="3810"/>
                    <a:pt x="1477295" y="2540"/>
                    <a:pt x="1520500" y="2540"/>
                  </a:cubicBezTo>
                  <a:cubicBezTo>
                    <a:pt x="1591356" y="1270"/>
                    <a:pt x="1660483" y="0"/>
                    <a:pt x="1731339" y="0"/>
                  </a:cubicBezTo>
                  <a:cubicBezTo>
                    <a:pt x="1760718" y="0"/>
                    <a:pt x="1791825" y="2540"/>
                    <a:pt x="1821204" y="2540"/>
                  </a:cubicBezTo>
                  <a:cubicBezTo>
                    <a:pt x="1902429" y="3810"/>
                    <a:pt x="1985382" y="5080"/>
                    <a:pt x="2066607" y="7620"/>
                  </a:cubicBezTo>
                  <a:cubicBezTo>
                    <a:pt x="2109811" y="8890"/>
                    <a:pt x="2153016" y="12700"/>
                    <a:pt x="2196221" y="16510"/>
                  </a:cubicBezTo>
                  <a:cubicBezTo>
                    <a:pt x="2206590" y="16510"/>
                    <a:pt x="2216959" y="16510"/>
                    <a:pt x="2225600" y="16510"/>
                  </a:cubicBezTo>
                  <a:cubicBezTo>
                    <a:pt x="2238904" y="17780"/>
                    <a:pt x="2247794" y="20320"/>
                    <a:pt x="2257954" y="21590"/>
                  </a:cubicBezTo>
                  <a:close/>
                  <a:moveTo>
                    <a:pt x="2268114" y="1165856"/>
                  </a:moveTo>
                  <a:cubicBezTo>
                    <a:pt x="2269384" y="1149346"/>
                    <a:pt x="2270654" y="1136646"/>
                    <a:pt x="2270654" y="1123946"/>
                  </a:cubicBezTo>
                  <a:cubicBezTo>
                    <a:pt x="2269384" y="1074907"/>
                    <a:pt x="2268114" y="1030062"/>
                    <a:pt x="2268114" y="981833"/>
                  </a:cubicBezTo>
                  <a:cubicBezTo>
                    <a:pt x="2268114" y="959833"/>
                    <a:pt x="2270654" y="937834"/>
                    <a:pt x="2269384" y="915835"/>
                  </a:cubicBezTo>
                  <a:cubicBezTo>
                    <a:pt x="2269384" y="895527"/>
                    <a:pt x="2268114" y="874374"/>
                    <a:pt x="2266844" y="854067"/>
                  </a:cubicBezTo>
                  <a:cubicBezTo>
                    <a:pt x="2261764" y="822760"/>
                    <a:pt x="2250334" y="174626"/>
                    <a:pt x="2250334" y="143319"/>
                  </a:cubicBezTo>
                  <a:cubicBezTo>
                    <a:pt x="2247794" y="117089"/>
                    <a:pt x="2245254" y="90013"/>
                    <a:pt x="2242714" y="63500"/>
                  </a:cubicBezTo>
                  <a:cubicBezTo>
                    <a:pt x="2241444" y="44450"/>
                    <a:pt x="2240174" y="43180"/>
                    <a:pt x="2220415" y="41910"/>
                  </a:cubicBezTo>
                  <a:cubicBezTo>
                    <a:pt x="2215231" y="41910"/>
                    <a:pt x="2211774" y="41910"/>
                    <a:pt x="2206590" y="40640"/>
                  </a:cubicBezTo>
                  <a:cubicBezTo>
                    <a:pt x="2163385" y="36830"/>
                    <a:pt x="2118452" y="31750"/>
                    <a:pt x="2075248" y="30480"/>
                  </a:cubicBezTo>
                  <a:cubicBezTo>
                    <a:pt x="1969829" y="26670"/>
                    <a:pt x="1862681" y="25400"/>
                    <a:pt x="1757262" y="22860"/>
                  </a:cubicBezTo>
                  <a:cubicBezTo>
                    <a:pt x="1741708" y="22860"/>
                    <a:pt x="1724426" y="22860"/>
                    <a:pt x="1708872" y="22860"/>
                  </a:cubicBezTo>
                  <a:cubicBezTo>
                    <a:pt x="1682950" y="22860"/>
                    <a:pt x="1657027" y="22860"/>
                    <a:pt x="1632832" y="22860"/>
                  </a:cubicBezTo>
                  <a:cubicBezTo>
                    <a:pt x="1577530" y="22860"/>
                    <a:pt x="1522228" y="22860"/>
                    <a:pt x="1468655" y="24130"/>
                  </a:cubicBezTo>
                  <a:cubicBezTo>
                    <a:pt x="1421993" y="25400"/>
                    <a:pt x="635669" y="29210"/>
                    <a:pt x="589008" y="29210"/>
                  </a:cubicBezTo>
                  <a:cubicBezTo>
                    <a:pt x="512968" y="29210"/>
                    <a:pt x="436928" y="26670"/>
                    <a:pt x="360887" y="33020"/>
                  </a:cubicBezTo>
                  <a:cubicBezTo>
                    <a:pt x="321139" y="36830"/>
                    <a:pt x="283119" y="36830"/>
                    <a:pt x="245099" y="38100"/>
                  </a:cubicBezTo>
                  <a:cubicBezTo>
                    <a:pt x="179428" y="41910"/>
                    <a:pt x="113757" y="45720"/>
                    <a:pt x="49530" y="50800"/>
                  </a:cubicBezTo>
                  <a:cubicBezTo>
                    <a:pt x="36830" y="50800"/>
                    <a:pt x="34290" y="53340"/>
                    <a:pt x="33020" y="67168"/>
                  </a:cubicBezTo>
                  <a:cubicBezTo>
                    <a:pt x="31750" y="82398"/>
                    <a:pt x="31750" y="97628"/>
                    <a:pt x="30480" y="112859"/>
                  </a:cubicBezTo>
                  <a:cubicBezTo>
                    <a:pt x="29210" y="138242"/>
                    <a:pt x="26670" y="162780"/>
                    <a:pt x="25400" y="188164"/>
                  </a:cubicBezTo>
                  <a:cubicBezTo>
                    <a:pt x="20320" y="215240"/>
                    <a:pt x="26670" y="876913"/>
                    <a:pt x="29210" y="903989"/>
                  </a:cubicBezTo>
                  <a:cubicBezTo>
                    <a:pt x="29210" y="932757"/>
                    <a:pt x="29210" y="962372"/>
                    <a:pt x="30480" y="991140"/>
                  </a:cubicBezTo>
                  <a:cubicBezTo>
                    <a:pt x="30480" y="1012293"/>
                    <a:pt x="33020" y="1033446"/>
                    <a:pt x="33020" y="1054600"/>
                  </a:cubicBezTo>
                  <a:cubicBezTo>
                    <a:pt x="33020" y="1077445"/>
                    <a:pt x="33020" y="1100290"/>
                    <a:pt x="31750" y="1123946"/>
                  </a:cubicBezTo>
                  <a:cubicBezTo>
                    <a:pt x="31750" y="1127756"/>
                    <a:pt x="31750" y="1130296"/>
                    <a:pt x="31750" y="1134106"/>
                  </a:cubicBezTo>
                  <a:cubicBezTo>
                    <a:pt x="31750" y="1144266"/>
                    <a:pt x="35560" y="1148076"/>
                    <a:pt x="44450" y="1148076"/>
                  </a:cubicBezTo>
                  <a:cubicBezTo>
                    <a:pt x="63639" y="1148076"/>
                    <a:pt x="87834" y="1149346"/>
                    <a:pt x="110300" y="1149346"/>
                  </a:cubicBezTo>
                  <a:cubicBezTo>
                    <a:pt x="143136" y="1149346"/>
                    <a:pt x="177700" y="1146806"/>
                    <a:pt x="210535" y="1149346"/>
                  </a:cubicBezTo>
                  <a:cubicBezTo>
                    <a:pt x="264109" y="1153156"/>
                    <a:pt x="317683" y="1155696"/>
                    <a:pt x="371256" y="1154426"/>
                  </a:cubicBezTo>
                  <a:cubicBezTo>
                    <a:pt x="405820" y="1153156"/>
                    <a:pt x="438656" y="1155696"/>
                    <a:pt x="473219" y="1155696"/>
                  </a:cubicBezTo>
                  <a:cubicBezTo>
                    <a:pt x="523337" y="1155696"/>
                    <a:pt x="573454" y="1154426"/>
                    <a:pt x="623572" y="1155696"/>
                  </a:cubicBezTo>
                  <a:cubicBezTo>
                    <a:pt x="697884" y="1156966"/>
                    <a:pt x="1513587" y="1146806"/>
                    <a:pt x="1589628" y="1149346"/>
                  </a:cubicBezTo>
                  <a:cubicBezTo>
                    <a:pt x="1622463" y="1150616"/>
                    <a:pt x="1655299" y="1151886"/>
                    <a:pt x="1686406" y="1151886"/>
                  </a:cubicBezTo>
                  <a:cubicBezTo>
                    <a:pt x="1743436" y="1154426"/>
                    <a:pt x="1798738" y="1150616"/>
                    <a:pt x="1855768" y="1154426"/>
                  </a:cubicBezTo>
                  <a:cubicBezTo>
                    <a:pt x="1902429" y="1156966"/>
                    <a:pt x="1949090" y="1156966"/>
                    <a:pt x="1995751" y="1159506"/>
                  </a:cubicBezTo>
                  <a:cubicBezTo>
                    <a:pt x="2064879" y="1163316"/>
                    <a:pt x="2134006" y="1165856"/>
                    <a:pt x="2203134" y="1167126"/>
                  </a:cubicBezTo>
                  <a:cubicBezTo>
                    <a:pt x="2229056" y="1167126"/>
                    <a:pt x="2247794" y="1165856"/>
                    <a:pt x="2268114" y="1165856"/>
                  </a:cubicBezTo>
                  <a:close/>
                </a:path>
              </a:pathLst>
            </a:custGeom>
            <a:solidFill>
              <a:srgbClr val="F47769"/>
            </a:solidFill>
          </p:spPr>
        </p:sp>
      </p:grpSp>
      <p:grpSp>
        <p:nvGrpSpPr>
          <p:cNvPr id="19" name="Group 19"/>
          <p:cNvGrpSpPr/>
          <p:nvPr/>
        </p:nvGrpSpPr>
        <p:grpSpPr>
          <a:xfrm rot="-10800000">
            <a:off x="10438271" y="1861102"/>
            <a:ext cx="7144921" cy="935851"/>
            <a:chOff x="0" y="0"/>
            <a:chExt cx="4186277" cy="548324"/>
          </a:xfrm>
        </p:grpSpPr>
        <p:sp>
          <p:nvSpPr>
            <p:cNvPr id="20" name="Freeform 20"/>
            <p:cNvSpPr/>
            <p:nvPr/>
          </p:nvSpPr>
          <p:spPr>
            <a:xfrm>
              <a:off x="10160" y="16510"/>
              <a:ext cx="4163417" cy="520384"/>
            </a:xfrm>
            <a:custGeom>
              <a:avLst/>
              <a:gdLst/>
              <a:ahLst/>
              <a:cxnLst/>
              <a:rect l="l" t="t" r="r" b="b"/>
              <a:pathLst>
                <a:path w="4163417" h="520384">
                  <a:moveTo>
                    <a:pt x="4163417" y="520384"/>
                  </a:moveTo>
                  <a:lnTo>
                    <a:pt x="0" y="512764"/>
                  </a:lnTo>
                  <a:lnTo>
                    <a:pt x="0" y="193710"/>
                  </a:lnTo>
                  <a:lnTo>
                    <a:pt x="17780" y="19050"/>
                  </a:lnTo>
                  <a:lnTo>
                    <a:pt x="2074078" y="0"/>
                  </a:lnTo>
                  <a:lnTo>
                    <a:pt x="4144367" y="5080"/>
                  </a:lnTo>
                  <a:close/>
                </a:path>
              </a:pathLst>
            </a:custGeom>
            <a:solidFill>
              <a:srgbClr val="F47769"/>
            </a:solidFill>
          </p:spPr>
        </p:sp>
        <p:sp>
          <p:nvSpPr>
            <p:cNvPr id="21" name="Freeform 21"/>
            <p:cNvSpPr/>
            <p:nvPr/>
          </p:nvSpPr>
          <p:spPr>
            <a:xfrm>
              <a:off x="-3810" y="0"/>
              <a:ext cx="4192627" cy="547054"/>
            </a:xfrm>
            <a:custGeom>
              <a:avLst/>
              <a:gdLst/>
              <a:ahLst/>
              <a:cxnLst/>
              <a:rect l="l" t="t" r="r" b="b"/>
              <a:pathLst>
                <a:path w="4192627" h="547054">
                  <a:moveTo>
                    <a:pt x="4158337" y="21590"/>
                  </a:moveTo>
                  <a:cubicBezTo>
                    <a:pt x="4159607" y="34290"/>
                    <a:pt x="4159607" y="44450"/>
                    <a:pt x="4160877" y="54610"/>
                  </a:cubicBezTo>
                  <a:cubicBezTo>
                    <a:pt x="4163417" y="70856"/>
                    <a:pt x="4164687" y="80281"/>
                    <a:pt x="4167227" y="89370"/>
                  </a:cubicBezTo>
                  <a:cubicBezTo>
                    <a:pt x="4167227" y="102499"/>
                    <a:pt x="4179927" y="361365"/>
                    <a:pt x="4186277" y="374494"/>
                  </a:cubicBezTo>
                  <a:cubicBezTo>
                    <a:pt x="4192627" y="394355"/>
                    <a:pt x="4188817" y="414553"/>
                    <a:pt x="4188817" y="434414"/>
                  </a:cubicBezTo>
                  <a:cubicBezTo>
                    <a:pt x="4188817" y="451918"/>
                    <a:pt x="4190087" y="468076"/>
                    <a:pt x="4191357" y="486094"/>
                  </a:cubicBezTo>
                  <a:cubicBezTo>
                    <a:pt x="4191357" y="507684"/>
                    <a:pt x="4191357" y="521654"/>
                    <a:pt x="4191357" y="545784"/>
                  </a:cubicBezTo>
                  <a:cubicBezTo>
                    <a:pt x="4168497" y="545784"/>
                    <a:pt x="4148177" y="547054"/>
                    <a:pt x="4119819" y="545784"/>
                  </a:cubicBezTo>
                  <a:cubicBezTo>
                    <a:pt x="3909524" y="540704"/>
                    <a:pt x="3695994" y="547054"/>
                    <a:pt x="3485699" y="541974"/>
                  </a:cubicBezTo>
                  <a:cubicBezTo>
                    <a:pt x="3359522" y="538164"/>
                    <a:pt x="3236581" y="540704"/>
                    <a:pt x="3110404" y="538164"/>
                  </a:cubicBezTo>
                  <a:cubicBezTo>
                    <a:pt x="3052168" y="536894"/>
                    <a:pt x="2993933" y="535624"/>
                    <a:pt x="2935697" y="534354"/>
                  </a:cubicBezTo>
                  <a:cubicBezTo>
                    <a:pt x="2900109" y="534354"/>
                    <a:pt x="2867756" y="535624"/>
                    <a:pt x="2832167" y="535624"/>
                  </a:cubicBezTo>
                  <a:cubicBezTo>
                    <a:pt x="2741579" y="534354"/>
                    <a:pt x="2492460" y="535624"/>
                    <a:pt x="2401872" y="534354"/>
                  </a:cubicBezTo>
                  <a:cubicBezTo>
                    <a:pt x="2337166" y="533084"/>
                    <a:pt x="1043044" y="541974"/>
                    <a:pt x="978338" y="540704"/>
                  </a:cubicBezTo>
                  <a:cubicBezTo>
                    <a:pt x="962161" y="540704"/>
                    <a:pt x="942749" y="541974"/>
                    <a:pt x="926573" y="541974"/>
                  </a:cubicBezTo>
                  <a:cubicBezTo>
                    <a:pt x="887749" y="541974"/>
                    <a:pt x="852161" y="543244"/>
                    <a:pt x="813337" y="543244"/>
                  </a:cubicBezTo>
                  <a:cubicBezTo>
                    <a:pt x="716278" y="543244"/>
                    <a:pt x="622454" y="541974"/>
                    <a:pt x="525395" y="540704"/>
                  </a:cubicBezTo>
                  <a:cubicBezTo>
                    <a:pt x="467160" y="539434"/>
                    <a:pt x="408924" y="538164"/>
                    <a:pt x="353924" y="536894"/>
                  </a:cubicBezTo>
                  <a:cubicBezTo>
                    <a:pt x="250394" y="535624"/>
                    <a:pt x="146864" y="534354"/>
                    <a:pt x="48260" y="534354"/>
                  </a:cubicBezTo>
                  <a:cubicBezTo>
                    <a:pt x="38100" y="534354"/>
                    <a:pt x="29210" y="534354"/>
                    <a:pt x="19050" y="533084"/>
                  </a:cubicBezTo>
                  <a:cubicBezTo>
                    <a:pt x="10160" y="531814"/>
                    <a:pt x="5080" y="525464"/>
                    <a:pt x="7620" y="516574"/>
                  </a:cubicBezTo>
                  <a:cubicBezTo>
                    <a:pt x="16510" y="484908"/>
                    <a:pt x="12700" y="476492"/>
                    <a:pt x="11430" y="467740"/>
                  </a:cubicBezTo>
                  <a:cubicBezTo>
                    <a:pt x="10160" y="449898"/>
                    <a:pt x="6350" y="432394"/>
                    <a:pt x="7620" y="414553"/>
                  </a:cubicBezTo>
                  <a:cubicBezTo>
                    <a:pt x="5080" y="392335"/>
                    <a:pt x="0" y="117310"/>
                    <a:pt x="7620" y="94756"/>
                  </a:cubicBezTo>
                  <a:cubicBezTo>
                    <a:pt x="8890" y="90380"/>
                    <a:pt x="7620" y="85667"/>
                    <a:pt x="8890" y="81291"/>
                  </a:cubicBezTo>
                  <a:cubicBezTo>
                    <a:pt x="10160" y="74222"/>
                    <a:pt x="12700" y="66480"/>
                    <a:pt x="13970" y="44450"/>
                  </a:cubicBezTo>
                  <a:cubicBezTo>
                    <a:pt x="13970" y="41910"/>
                    <a:pt x="15240" y="39370"/>
                    <a:pt x="16510" y="38100"/>
                  </a:cubicBezTo>
                  <a:cubicBezTo>
                    <a:pt x="38100" y="35560"/>
                    <a:pt x="65982" y="30480"/>
                    <a:pt x="117747" y="29210"/>
                  </a:cubicBezTo>
                  <a:cubicBezTo>
                    <a:pt x="205100" y="25400"/>
                    <a:pt x="292453" y="22860"/>
                    <a:pt x="383042" y="20320"/>
                  </a:cubicBezTo>
                  <a:cubicBezTo>
                    <a:pt x="444512" y="17780"/>
                    <a:pt x="505983" y="16510"/>
                    <a:pt x="564219" y="13970"/>
                  </a:cubicBezTo>
                  <a:cubicBezTo>
                    <a:pt x="622454" y="11430"/>
                    <a:pt x="683925" y="8890"/>
                    <a:pt x="742160" y="8890"/>
                  </a:cubicBezTo>
                  <a:cubicBezTo>
                    <a:pt x="806867" y="7620"/>
                    <a:pt x="871573" y="10160"/>
                    <a:pt x="936279" y="8890"/>
                  </a:cubicBezTo>
                  <a:cubicBezTo>
                    <a:pt x="1017161" y="8890"/>
                    <a:pt x="2482754" y="6350"/>
                    <a:pt x="2563637" y="5080"/>
                  </a:cubicBezTo>
                  <a:cubicBezTo>
                    <a:pt x="2641284" y="3810"/>
                    <a:pt x="2718932" y="2540"/>
                    <a:pt x="2799814" y="2540"/>
                  </a:cubicBezTo>
                  <a:cubicBezTo>
                    <a:pt x="2932462" y="1270"/>
                    <a:pt x="3061874" y="0"/>
                    <a:pt x="3194522" y="0"/>
                  </a:cubicBezTo>
                  <a:cubicBezTo>
                    <a:pt x="3249522" y="0"/>
                    <a:pt x="3307757" y="2540"/>
                    <a:pt x="3362757" y="2540"/>
                  </a:cubicBezTo>
                  <a:cubicBezTo>
                    <a:pt x="3514817" y="3810"/>
                    <a:pt x="3670111" y="5080"/>
                    <a:pt x="3822171" y="7620"/>
                  </a:cubicBezTo>
                  <a:cubicBezTo>
                    <a:pt x="3903053" y="8890"/>
                    <a:pt x="3983936" y="12700"/>
                    <a:pt x="4064819" y="16510"/>
                  </a:cubicBezTo>
                  <a:cubicBezTo>
                    <a:pt x="4084230" y="16510"/>
                    <a:pt x="4103642" y="16510"/>
                    <a:pt x="4119819" y="16510"/>
                  </a:cubicBezTo>
                  <a:cubicBezTo>
                    <a:pt x="4139287" y="17780"/>
                    <a:pt x="4148177" y="20320"/>
                    <a:pt x="4158337" y="21590"/>
                  </a:cubicBezTo>
                  <a:close/>
                  <a:moveTo>
                    <a:pt x="4168497" y="529274"/>
                  </a:moveTo>
                  <a:cubicBezTo>
                    <a:pt x="4169767" y="512764"/>
                    <a:pt x="4171037" y="500064"/>
                    <a:pt x="4171037" y="487364"/>
                  </a:cubicBezTo>
                  <a:cubicBezTo>
                    <a:pt x="4169767" y="466393"/>
                    <a:pt x="4168497" y="448552"/>
                    <a:pt x="4168497" y="429364"/>
                  </a:cubicBezTo>
                  <a:cubicBezTo>
                    <a:pt x="4168497" y="420612"/>
                    <a:pt x="4171037" y="411860"/>
                    <a:pt x="4169767" y="403107"/>
                  </a:cubicBezTo>
                  <a:cubicBezTo>
                    <a:pt x="4169767" y="395028"/>
                    <a:pt x="4168497" y="386612"/>
                    <a:pt x="4167227" y="378533"/>
                  </a:cubicBezTo>
                  <a:cubicBezTo>
                    <a:pt x="4162147" y="366078"/>
                    <a:pt x="4150717" y="108221"/>
                    <a:pt x="4150717" y="95766"/>
                  </a:cubicBezTo>
                  <a:cubicBezTo>
                    <a:pt x="4148177" y="85331"/>
                    <a:pt x="4145637" y="74559"/>
                    <a:pt x="4143097" y="63500"/>
                  </a:cubicBezTo>
                  <a:cubicBezTo>
                    <a:pt x="4141827" y="44450"/>
                    <a:pt x="4140557" y="43180"/>
                    <a:pt x="4110113" y="41910"/>
                  </a:cubicBezTo>
                  <a:cubicBezTo>
                    <a:pt x="4100407" y="41910"/>
                    <a:pt x="4093936" y="41910"/>
                    <a:pt x="4084231" y="40640"/>
                  </a:cubicBezTo>
                  <a:cubicBezTo>
                    <a:pt x="4003348" y="36830"/>
                    <a:pt x="3919230" y="31750"/>
                    <a:pt x="3838347" y="30480"/>
                  </a:cubicBezTo>
                  <a:cubicBezTo>
                    <a:pt x="3640994" y="26670"/>
                    <a:pt x="3440405" y="25400"/>
                    <a:pt x="3243051" y="22860"/>
                  </a:cubicBezTo>
                  <a:cubicBezTo>
                    <a:pt x="3213934" y="22860"/>
                    <a:pt x="3181581" y="22860"/>
                    <a:pt x="3152463" y="22860"/>
                  </a:cubicBezTo>
                  <a:cubicBezTo>
                    <a:pt x="3103933" y="22860"/>
                    <a:pt x="3055404" y="22860"/>
                    <a:pt x="3010109" y="22860"/>
                  </a:cubicBezTo>
                  <a:cubicBezTo>
                    <a:pt x="2906580" y="22860"/>
                    <a:pt x="2803050" y="22860"/>
                    <a:pt x="2702755" y="24130"/>
                  </a:cubicBezTo>
                  <a:cubicBezTo>
                    <a:pt x="2615402" y="25400"/>
                    <a:pt x="1143338" y="29210"/>
                    <a:pt x="1055985" y="29210"/>
                  </a:cubicBezTo>
                  <a:cubicBezTo>
                    <a:pt x="913632" y="29210"/>
                    <a:pt x="771278" y="26670"/>
                    <a:pt x="628925" y="33020"/>
                  </a:cubicBezTo>
                  <a:cubicBezTo>
                    <a:pt x="554513" y="36830"/>
                    <a:pt x="483336" y="36830"/>
                    <a:pt x="412159" y="38100"/>
                  </a:cubicBezTo>
                  <a:cubicBezTo>
                    <a:pt x="289218" y="41910"/>
                    <a:pt x="166276" y="45720"/>
                    <a:pt x="49530" y="50800"/>
                  </a:cubicBezTo>
                  <a:cubicBezTo>
                    <a:pt x="36830" y="50800"/>
                    <a:pt x="34290" y="53340"/>
                    <a:pt x="33020" y="65470"/>
                  </a:cubicBezTo>
                  <a:cubicBezTo>
                    <a:pt x="31750" y="71529"/>
                    <a:pt x="31750" y="77588"/>
                    <a:pt x="30480" y="83648"/>
                  </a:cubicBezTo>
                  <a:cubicBezTo>
                    <a:pt x="29210" y="93747"/>
                    <a:pt x="26670" y="103509"/>
                    <a:pt x="25400" y="113608"/>
                  </a:cubicBezTo>
                  <a:cubicBezTo>
                    <a:pt x="20320" y="124380"/>
                    <a:pt x="26670" y="387622"/>
                    <a:pt x="29210" y="398394"/>
                  </a:cubicBezTo>
                  <a:cubicBezTo>
                    <a:pt x="29210" y="409840"/>
                    <a:pt x="29210" y="421622"/>
                    <a:pt x="30480" y="433067"/>
                  </a:cubicBezTo>
                  <a:cubicBezTo>
                    <a:pt x="30480" y="441483"/>
                    <a:pt x="33020" y="449898"/>
                    <a:pt x="33020" y="458314"/>
                  </a:cubicBezTo>
                  <a:cubicBezTo>
                    <a:pt x="33020" y="467403"/>
                    <a:pt x="33020" y="476492"/>
                    <a:pt x="31750" y="487364"/>
                  </a:cubicBezTo>
                  <a:cubicBezTo>
                    <a:pt x="31750" y="491174"/>
                    <a:pt x="31750" y="493714"/>
                    <a:pt x="31750" y="497524"/>
                  </a:cubicBezTo>
                  <a:cubicBezTo>
                    <a:pt x="31750" y="507684"/>
                    <a:pt x="35560" y="511494"/>
                    <a:pt x="44450" y="511494"/>
                  </a:cubicBezTo>
                  <a:cubicBezTo>
                    <a:pt x="72452" y="511494"/>
                    <a:pt x="117747" y="512764"/>
                    <a:pt x="159806" y="512764"/>
                  </a:cubicBezTo>
                  <a:cubicBezTo>
                    <a:pt x="221276" y="512764"/>
                    <a:pt x="285982" y="510224"/>
                    <a:pt x="347453" y="512764"/>
                  </a:cubicBezTo>
                  <a:cubicBezTo>
                    <a:pt x="447748" y="516574"/>
                    <a:pt x="548042" y="519114"/>
                    <a:pt x="648337" y="517844"/>
                  </a:cubicBezTo>
                  <a:cubicBezTo>
                    <a:pt x="713043" y="516574"/>
                    <a:pt x="774514" y="519114"/>
                    <a:pt x="839220" y="519114"/>
                  </a:cubicBezTo>
                  <a:cubicBezTo>
                    <a:pt x="933043" y="519114"/>
                    <a:pt x="1026867" y="517844"/>
                    <a:pt x="1120691" y="519114"/>
                  </a:cubicBezTo>
                  <a:cubicBezTo>
                    <a:pt x="1259809" y="520384"/>
                    <a:pt x="2786873" y="510224"/>
                    <a:pt x="2929227" y="512764"/>
                  </a:cubicBezTo>
                  <a:cubicBezTo>
                    <a:pt x="2990697" y="514034"/>
                    <a:pt x="3052168" y="515304"/>
                    <a:pt x="3110404" y="515304"/>
                  </a:cubicBezTo>
                  <a:cubicBezTo>
                    <a:pt x="3217169" y="517844"/>
                    <a:pt x="3320699" y="514034"/>
                    <a:pt x="3427464" y="517844"/>
                  </a:cubicBezTo>
                  <a:cubicBezTo>
                    <a:pt x="3514817" y="520384"/>
                    <a:pt x="3602170" y="520384"/>
                    <a:pt x="3689523" y="522924"/>
                  </a:cubicBezTo>
                  <a:cubicBezTo>
                    <a:pt x="3818936" y="526734"/>
                    <a:pt x="3948348" y="529274"/>
                    <a:pt x="4077760" y="530544"/>
                  </a:cubicBezTo>
                  <a:cubicBezTo>
                    <a:pt x="4126289" y="530544"/>
                    <a:pt x="4148177" y="529274"/>
                    <a:pt x="4168497" y="529274"/>
                  </a:cubicBezTo>
                  <a:close/>
                </a:path>
              </a:pathLst>
            </a:custGeom>
            <a:solidFill>
              <a:srgbClr val="F47769"/>
            </a:solidFill>
          </p:spPr>
        </p:sp>
      </p:gr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10137785" y="2358334"/>
            <a:ext cx="1564729" cy="30441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14480192" y="1440376"/>
            <a:ext cx="1564729" cy="304411"/>
          </a:xfrm>
          <a:prstGeom prst="rect">
            <a:avLst/>
          </a:prstGeom>
        </p:spPr>
      </p:pic>
      <p:sp>
        <p:nvSpPr>
          <p:cNvPr id="25" name="TextBox 25"/>
          <p:cNvSpPr txBox="1"/>
          <p:nvPr/>
        </p:nvSpPr>
        <p:spPr>
          <a:xfrm>
            <a:off x="11065366" y="3023257"/>
            <a:ext cx="6228297" cy="5727530"/>
          </a:xfrm>
          <a:prstGeom prst="rect">
            <a:avLst/>
          </a:prstGeom>
        </p:spPr>
        <p:txBody>
          <a:bodyPr lIns="0" tIns="0" rIns="0" bIns="0" rtlCol="0" anchor="t">
            <a:spAutoFit/>
          </a:bodyPr>
          <a:lstStyle/>
          <a:p>
            <a:pPr algn="just">
              <a:lnSpc>
                <a:spcPct val="150000"/>
              </a:lnSpc>
              <a:spcBef>
                <a:spcPts val="300"/>
              </a:spcBef>
              <a:spcAft>
                <a:spcPts val="300"/>
              </a:spcAft>
            </a:pPr>
            <a:r>
              <a:rPr lang="vi-VN" sz="3600" b="1" dirty="0">
                <a:solidFill>
                  <a:srgbClr val="000000"/>
                </a:solidFill>
                <a:effectLst/>
                <a:ea typeface="Calibri" panose="020F0502020204030204" pitchFamily="34" charset="0"/>
              </a:rPr>
              <a:t>1. </a:t>
            </a:r>
            <a:r>
              <a:rPr lang="vi-VN" sz="3600" dirty="0">
                <a:solidFill>
                  <a:srgbClr val="000000"/>
                </a:solidFill>
                <a:effectLst/>
                <a:ea typeface="Calibri" panose="020F0502020204030204" pitchFamily="34" charset="0"/>
              </a:rPr>
              <a:t>Với bản vẽ phác, chiều rộng của vật thể được lấy tương đối sao cho cân đối với các kích thước dài và cao của nó. Muốn có kích thước chính xác, người ta phải vẽ phối cảnh mặt đáy của nó trước.</a:t>
            </a:r>
            <a:endParaRPr lang="en-US" sz="3600" dirty="0">
              <a:effectLst/>
              <a:ea typeface="Calibri" panose="020F0502020204030204" pitchFamily="34" charset="0"/>
            </a:endParaRPr>
          </a:p>
        </p:txBody>
      </p:sp>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25149">
            <a:off x="11746115" y="9976175"/>
            <a:ext cx="990493" cy="925661"/>
          </a:xfrm>
          <a:prstGeom prst="rect">
            <a:avLst/>
          </a:prstGeom>
        </p:spPr>
      </p:pic>
      <p:sp>
        <p:nvSpPr>
          <p:cNvPr id="31" name="TextBox 31"/>
          <p:cNvSpPr txBox="1"/>
          <p:nvPr/>
        </p:nvSpPr>
        <p:spPr>
          <a:xfrm>
            <a:off x="1020766" y="2347743"/>
            <a:ext cx="8123234" cy="8309198"/>
          </a:xfrm>
          <a:prstGeom prst="rect">
            <a:avLst/>
          </a:prstGeom>
        </p:spPr>
        <p:txBody>
          <a:bodyPr wrap="square" lIns="0" tIns="0" rIns="0" bIns="0" rtlCol="0" anchor="t">
            <a:spAutoFit/>
          </a:bodyPr>
          <a:lstStyle/>
          <a:p>
            <a:pPr marL="742950" indent="-742950" algn="just">
              <a:lnSpc>
                <a:spcPct val="150000"/>
              </a:lnSpc>
              <a:spcBef>
                <a:spcPts val="300"/>
              </a:spcBef>
              <a:spcAft>
                <a:spcPts val="300"/>
              </a:spcAft>
              <a:buAutoNum type="arabicPeriod"/>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Chiều rộng (chiều sâu) của vật thể được xác định như thế nào?</a:t>
            </a:r>
            <a:endParaRPr lang="vi-VN" sz="3600" dirty="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Bef>
                <a:spcPts val="300"/>
              </a:spcBef>
              <a:spcAft>
                <a:spcPts val="300"/>
              </a:spcAft>
              <a:buAutoNum type="arabicPeriod"/>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cạnh còn lại được vẽ theo nguyên tắc nào?</a:t>
            </a:r>
            <a:endParaRPr lang="vi-VN" sz="3600" dirty="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Bef>
                <a:spcPts val="300"/>
              </a:spcBef>
              <a:spcAft>
                <a:spcPts val="300"/>
              </a:spcAft>
              <a:buAutoNum type="arabicPeriod"/>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Làm thế nào để xác định cạnh khuất trên vật thể vừa vẽ? </a:t>
            </a:r>
            <a:endParaRPr lang="vi-VN" sz="3600" dirty="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Bef>
                <a:spcPts val="300"/>
              </a:spcBef>
              <a:spcAft>
                <a:spcPts val="300"/>
              </a:spcAft>
              <a:buAutoNum type="arabicPeriod"/>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Hãy cho biết các hình 12.8a, b, c, d tương ứng với từng bước nào trong cách vẽ HCPC một điểm tụ.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ctr">
              <a:lnSpc>
                <a:spcPts val="4759"/>
              </a:lnSpc>
              <a:spcBef>
                <a:spcPct val="0"/>
              </a:spcBef>
            </a:pPr>
            <a:endParaRPr lang="en-US" sz="3400" dirty="0">
              <a:solidFill>
                <a:srgbClr val="FFFFFF"/>
              </a:solidFill>
              <a:latin typeface="Lovelo"/>
            </a:endParaRPr>
          </a:p>
        </p:txBody>
      </p:sp>
      <p:sp>
        <p:nvSpPr>
          <p:cNvPr id="32" name="TextBox 32"/>
          <p:cNvSpPr txBox="1"/>
          <p:nvPr/>
        </p:nvSpPr>
        <p:spPr>
          <a:xfrm>
            <a:off x="1537684" y="1132202"/>
            <a:ext cx="6303795" cy="718145"/>
          </a:xfrm>
          <a:prstGeom prst="rect">
            <a:avLst/>
          </a:prstGeom>
        </p:spPr>
        <p:txBody>
          <a:bodyPr lIns="0" tIns="0" rIns="0" bIns="0" rtlCol="0" anchor="t">
            <a:spAutoFit/>
          </a:bodyPr>
          <a:lstStyle/>
          <a:p>
            <a:pPr algn="ctr">
              <a:lnSpc>
                <a:spcPts val="5600"/>
              </a:lnSpc>
              <a:spcBef>
                <a:spcPct val="0"/>
              </a:spcBef>
            </a:pPr>
            <a:r>
              <a:rPr lang="vi-VN" sz="4800" b="1" dirty="0">
                <a:solidFill>
                  <a:srgbClr val="FFFFFF"/>
                </a:solidFill>
              </a:rPr>
              <a:t>Câu hỏi mở rộng</a:t>
            </a:r>
            <a:endParaRPr lang="en-US" sz="4800" b="1" dirty="0">
              <a:solidFill>
                <a:srgbClr val="FFFFFF"/>
              </a:solidFill>
            </a:endParaRPr>
          </a:p>
        </p:txBody>
      </p:sp>
      <p:sp>
        <p:nvSpPr>
          <p:cNvPr id="33" name="TextBox 33"/>
          <p:cNvSpPr txBox="1"/>
          <p:nvPr/>
        </p:nvSpPr>
        <p:spPr>
          <a:xfrm>
            <a:off x="12561590" y="2041166"/>
            <a:ext cx="3015450" cy="639086"/>
          </a:xfrm>
          <a:prstGeom prst="rect">
            <a:avLst/>
          </a:prstGeom>
        </p:spPr>
        <p:txBody>
          <a:bodyPr lIns="0" tIns="0" rIns="0" bIns="0" rtlCol="0" anchor="t">
            <a:spAutoFit/>
          </a:bodyPr>
          <a:lstStyle/>
          <a:p>
            <a:pPr algn="ctr">
              <a:lnSpc>
                <a:spcPts val="4759"/>
              </a:lnSpc>
              <a:spcBef>
                <a:spcPct val="0"/>
              </a:spcBef>
            </a:pPr>
            <a:r>
              <a:rPr lang="vi-VN" sz="4800" b="1" dirty="0">
                <a:solidFill>
                  <a:srgbClr val="FFFFFF"/>
                </a:solidFill>
              </a:rPr>
              <a:t>Trả lời</a:t>
            </a:r>
            <a:endParaRPr lang="en-US" sz="4800" b="1" dirty="0">
              <a:solidFill>
                <a:srgbClr val="FFFFFF"/>
              </a:solidFill>
            </a:endParaRPr>
          </a:p>
        </p:txBody>
      </p:sp>
      <p:grpSp>
        <p:nvGrpSpPr>
          <p:cNvPr id="34" name="Group 34"/>
          <p:cNvGrpSpPr/>
          <p:nvPr/>
        </p:nvGrpSpPr>
        <p:grpSpPr>
          <a:xfrm>
            <a:off x="1998172" y="3235841"/>
            <a:ext cx="6113627" cy="461474"/>
            <a:chOff x="0" y="-133350"/>
            <a:chExt cx="8151503" cy="615298"/>
          </a:xfrm>
        </p:grpSpPr>
        <p:sp>
          <p:nvSpPr>
            <p:cNvPr id="35" name="TextBox 35"/>
            <p:cNvSpPr txBox="1"/>
            <p:nvPr/>
          </p:nvSpPr>
          <p:spPr>
            <a:xfrm>
              <a:off x="2379703" y="-133350"/>
              <a:ext cx="5771800" cy="615297"/>
            </a:xfrm>
            <a:prstGeom prst="rect">
              <a:avLst/>
            </a:prstGeom>
          </p:spPr>
          <p:txBody>
            <a:bodyPr lIns="0" tIns="0" rIns="0" bIns="0" rtlCol="0" anchor="t">
              <a:spAutoFit/>
            </a:bodyPr>
            <a:lstStyle/>
            <a:p>
              <a:pPr marL="0" lvl="1" indent="0" algn="just">
                <a:lnSpc>
                  <a:spcPts val="4140"/>
                </a:lnSpc>
              </a:pPr>
              <a:endParaRPr lang="en-US" sz="2300" u="none" spc="174" dirty="0">
                <a:solidFill>
                  <a:srgbClr val="000000"/>
                </a:solidFill>
                <a:latin typeface="Quicksand Light Bold"/>
              </a:endParaRPr>
            </a:p>
          </p:txBody>
        </p:sp>
        <p:sp>
          <p:nvSpPr>
            <p:cNvPr id="36" name="TextBox 36"/>
            <p:cNvSpPr txBox="1"/>
            <p:nvPr/>
          </p:nvSpPr>
          <p:spPr>
            <a:xfrm>
              <a:off x="0" y="-133349"/>
              <a:ext cx="1625641" cy="615297"/>
            </a:xfrm>
            <a:prstGeom prst="rect">
              <a:avLst/>
            </a:prstGeom>
          </p:spPr>
          <p:txBody>
            <a:bodyPr lIns="0" tIns="0" rIns="0" bIns="0" rtlCol="0" anchor="t">
              <a:spAutoFit/>
            </a:bodyPr>
            <a:lstStyle/>
            <a:p>
              <a:pPr algn="r">
                <a:lnSpc>
                  <a:spcPts val="4140"/>
                </a:lnSpc>
              </a:pPr>
              <a:endParaRPr lang="en-US" sz="2300" spc="174" dirty="0">
                <a:solidFill>
                  <a:srgbClr val="000000"/>
                </a:solidFill>
                <a:latin typeface="Quicksand Light Bold"/>
              </a:endParaRPr>
            </a:p>
          </p:txBody>
        </p:sp>
      </p:grpSp>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73804">
            <a:off x="7618069" y="1190279"/>
            <a:ext cx="843927" cy="1423803"/>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73804">
            <a:off x="16983807" y="7494482"/>
            <a:ext cx="843927" cy="1423803"/>
          </a:xfrm>
          <a:prstGeom prst="rect">
            <a:avLst/>
          </a:prstGeom>
        </p:spPr>
      </p:pic>
      <p:pic>
        <p:nvPicPr>
          <p:cNvPr id="39" name="Picture 7">
            <a:extLst>
              <a:ext uri="{FF2B5EF4-FFF2-40B4-BE49-F238E27FC236}">
                <a16:creationId xmlns:a16="http://schemas.microsoft.com/office/drawing/2014/main" id="{84F04AAF-C4CD-449B-938D-B44E267F9C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82045">
            <a:off x="16231734" y="328055"/>
            <a:ext cx="1694962" cy="1692137"/>
          </a:xfrm>
          <a:prstGeom prst="rect">
            <a:avLst/>
          </a:prstGeom>
        </p:spPr>
      </p:pic>
      <p:pic>
        <p:nvPicPr>
          <p:cNvPr id="40" name="Picture 5">
            <a:extLst>
              <a:ext uri="{FF2B5EF4-FFF2-40B4-BE49-F238E27FC236}">
                <a16:creationId xmlns:a16="http://schemas.microsoft.com/office/drawing/2014/main" id="{D4E7D34A-10A2-45DE-A7D3-A6997DC3FD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811781" y="8508398"/>
            <a:ext cx="1703693" cy="168665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Effect transition="in" filter="barn(inVertical)">
                                      <p:cBhvr>
                                        <p:cTn id="13" dur="500"/>
                                        <p:tgtEl>
                                          <p:spTgt spid="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1">
                                            <p:txEl>
                                              <p:pRg st="1" end="1"/>
                                            </p:txEl>
                                          </p:spTgt>
                                        </p:tgtEl>
                                        <p:attrNameLst>
                                          <p:attrName>style.visibility</p:attrName>
                                        </p:attrNameLst>
                                      </p:cBhvr>
                                      <p:to>
                                        <p:strVal val="visible"/>
                                      </p:to>
                                    </p:set>
                                    <p:animEffect transition="in" filter="wipe(down)">
                                      <p:cBhvr>
                                        <p:cTn id="18" dur="290">
                                          <p:stCondLst>
                                            <p:cond delay="0"/>
                                          </p:stCondLst>
                                        </p:cTn>
                                        <p:tgtEl>
                                          <p:spTgt spid="31">
                                            <p:txEl>
                                              <p:pRg st="1" end="1"/>
                                            </p:txEl>
                                          </p:spTgt>
                                        </p:tgtEl>
                                      </p:cBhvr>
                                    </p:animEffect>
                                    <p:anim calcmode="lin" valueType="num">
                                      <p:cBhvr>
                                        <p:cTn id="19" dur="911" tmFilter="0,0; 0.14,0.36; 0.43,0.73; 0.71,0.91; 1.0,1.0">
                                          <p:stCondLst>
                                            <p:cond delay="0"/>
                                          </p:stCondLst>
                                        </p:cTn>
                                        <p:tgtEl>
                                          <p:spTgt spid="31">
                                            <p:txEl>
                                              <p:pRg st="1" end="1"/>
                                            </p:txEl>
                                          </p:spTgt>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31">
                                            <p:txEl>
                                              <p:pRg st="1" end="1"/>
                                            </p:txEl>
                                          </p:spTgt>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31">
                                            <p:txEl>
                                              <p:pRg st="1" end="1"/>
                                            </p:txEl>
                                          </p:spTgt>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31">
                                            <p:txEl>
                                              <p:pRg st="1" end="1"/>
                                            </p:txEl>
                                          </p:spTgt>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31">
                                            <p:txEl>
                                              <p:pRg st="1" end="1"/>
                                            </p:txEl>
                                          </p:spTgt>
                                        </p:tgtEl>
                                        <p:attrNameLst>
                                          <p:attrName>ppt_y</p:attrName>
                                        </p:attrNameLst>
                                      </p:cBhvr>
                                      <p:tavLst>
                                        <p:tav tm="0" fmla="#ppt_y-sin(pi*$)/81">
                                          <p:val>
                                            <p:fltVal val="0"/>
                                          </p:val>
                                        </p:tav>
                                        <p:tav tm="100000">
                                          <p:val>
                                            <p:fltVal val="1"/>
                                          </p:val>
                                        </p:tav>
                                      </p:tavLst>
                                    </p:anim>
                                    <p:animScale>
                                      <p:cBhvr>
                                        <p:cTn id="24" dur="13">
                                          <p:stCondLst>
                                            <p:cond delay="325"/>
                                          </p:stCondLst>
                                        </p:cTn>
                                        <p:tgtEl>
                                          <p:spTgt spid="31">
                                            <p:txEl>
                                              <p:pRg st="1" end="1"/>
                                            </p:txEl>
                                          </p:spTgt>
                                        </p:tgtEl>
                                      </p:cBhvr>
                                      <p:to x="100000" y="60000"/>
                                    </p:animScale>
                                    <p:animScale>
                                      <p:cBhvr>
                                        <p:cTn id="25" dur="83" decel="50000">
                                          <p:stCondLst>
                                            <p:cond delay="338"/>
                                          </p:stCondLst>
                                        </p:cTn>
                                        <p:tgtEl>
                                          <p:spTgt spid="31">
                                            <p:txEl>
                                              <p:pRg st="1" end="1"/>
                                            </p:txEl>
                                          </p:spTgt>
                                        </p:tgtEl>
                                      </p:cBhvr>
                                      <p:to x="100000" y="100000"/>
                                    </p:animScale>
                                    <p:animScale>
                                      <p:cBhvr>
                                        <p:cTn id="26" dur="13">
                                          <p:stCondLst>
                                            <p:cond delay="656"/>
                                          </p:stCondLst>
                                        </p:cTn>
                                        <p:tgtEl>
                                          <p:spTgt spid="31">
                                            <p:txEl>
                                              <p:pRg st="1" end="1"/>
                                            </p:txEl>
                                          </p:spTgt>
                                        </p:tgtEl>
                                      </p:cBhvr>
                                      <p:to x="100000" y="80000"/>
                                    </p:animScale>
                                    <p:animScale>
                                      <p:cBhvr>
                                        <p:cTn id="27" dur="83" decel="50000">
                                          <p:stCondLst>
                                            <p:cond delay="669"/>
                                          </p:stCondLst>
                                        </p:cTn>
                                        <p:tgtEl>
                                          <p:spTgt spid="31">
                                            <p:txEl>
                                              <p:pRg st="1" end="1"/>
                                            </p:txEl>
                                          </p:spTgt>
                                        </p:tgtEl>
                                      </p:cBhvr>
                                      <p:to x="100000" y="100000"/>
                                    </p:animScale>
                                    <p:animScale>
                                      <p:cBhvr>
                                        <p:cTn id="28" dur="13">
                                          <p:stCondLst>
                                            <p:cond delay="821"/>
                                          </p:stCondLst>
                                        </p:cTn>
                                        <p:tgtEl>
                                          <p:spTgt spid="31">
                                            <p:txEl>
                                              <p:pRg st="1" end="1"/>
                                            </p:txEl>
                                          </p:spTgt>
                                        </p:tgtEl>
                                      </p:cBhvr>
                                      <p:to x="100000" y="90000"/>
                                    </p:animScale>
                                    <p:animScale>
                                      <p:cBhvr>
                                        <p:cTn id="29" dur="83" decel="50000">
                                          <p:stCondLst>
                                            <p:cond delay="834"/>
                                          </p:stCondLst>
                                        </p:cTn>
                                        <p:tgtEl>
                                          <p:spTgt spid="31">
                                            <p:txEl>
                                              <p:pRg st="1" end="1"/>
                                            </p:txEl>
                                          </p:spTgt>
                                        </p:tgtEl>
                                      </p:cBhvr>
                                      <p:to x="100000" y="100000"/>
                                    </p:animScale>
                                    <p:animScale>
                                      <p:cBhvr>
                                        <p:cTn id="30" dur="13">
                                          <p:stCondLst>
                                            <p:cond delay="904"/>
                                          </p:stCondLst>
                                        </p:cTn>
                                        <p:tgtEl>
                                          <p:spTgt spid="31">
                                            <p:txEl>
                                              <p:pRg st="1" end="1"/>
                                            </p:txEl>
                                          </p:spTgt>
                                        </p:tgtEl>
                                      </p:cBhvr>
                                      <p:to x="100000" y="95000"/>
                                    </p:animScale>
                                    <p:animScale>
                                      <p:cBhvr>
                                        <p:cTn id="31" dur="83" decel="50000">
                                          <p:stCondLst>
                                            <p:cond delay="917"/>
                                          </p:stCondLst>
                                        </p:cTn>
                                        <p:tgtEl>
                                          <p:spTgt spid="31">
                                            <p:txEl>
                                              <p:pRg st="1" end="1"/>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1">
                                            <p:txEl>
                                              <p:pRg st="2" end="2"/>
                                            </p:txEl>
                                          </p:spTgt>
                                        </p:tgtEl>
                                        <p:attrNameLst>
                                          <p:attrName>style.visibility</p:attrName>
                                        </p:attrNameLst>
                                      </p:cBhvr>
                                      <p:to>
                                        <p:strVal val="visible"/>
                                      </p:to>
                                    </p:set>
                                    <p:animEffect transition="in" filter="circle(in)">
                                      <p:cBhvr>
                                        <p:cTn id="36" dur="1000"/>
                                        <p:tgtEl>
                                          <p:spTgt spid="3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1">
                                            <p:txEl>
                                              <p:pRg st="3" end="3"/>
                                            </p:txEl>
                                          </p:spTgt>
                                        </p:tgtEl>
                                        <p:attrNameLst>
                                          <p:attrName>style.visibility</p:attrName>
                                        </p:attrNameLst>
                                      </p:cBhvr>
                                      <p:to>
                                        <p:strVal val="visible"/>
                                      </p:to>
                                    </p:set>
                                    <p:anim calcmode="lin" valueType="num">
                                      <p:cBhvr>
                                        <p:cTn id="41" dur="500" fill="hold"/>
                                        <p:tgtEl>
                                          <p:spTgt spid="31">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1">
                                            <p:txEl>
                                              <p:pRg st="3" end="3"/>
                                            </p:txEl>
                                          </p:spTgt>
                                        </p:tgtEl>
                                        <p:attrNameLst>
                                          <p:attrName>ppt_h</p:attrName>
                                        </p:attrNameLst>
                                      </p:cBhvr>
                                      <p:tavLst>
                                        <p:tav tm="0">
                                          <p:val>
                                            <p:fltVal val="0"/>
                                          </p:val>
                                        </p:tav>
                                        <p:tav tm="100000">
                                          <p:val>
                                            <p:strVal val="#ppt_h"/>
                                          </p:val>
                                        </p:tav>
                                      </p:tavLst>
                                    </p:anim>
                                    <p:animEffect transition="in" filter="fade">
                                      <p:cBhvr>
                                        <p:cTn id="43" dur="500"/>
                                        <p:tgtEl>
                                          <p:spTgt spid="3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3">
                                            <p:txEl>
                                              <p:pRg st="0" end="0"/>
                                            </p:txEl>
                                          </p:spTgt>
                                        </p:tgtEl>
                                        <p:attrNameLst>
                                          <p:attrName>style.visibility</p:attrName>
                                        </p:attrNameLst>
                                      </p:cBhvr>
                                      <p:to>
                                        <p:strVal val="visible"/>
                                      </p:to>
                                    </p:set>
                                    <p:animEffect transition="in" filter="barn(inVertical)">
                                      <p:cBhvr>
                                        <p:cTn id="48" dur="500"/>
                                        <p:tgtEl>
                                          <p:spTgt spid="3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 calcmode="lin" valueType="num">
                                      <p:cBhvr>
                                        <p:cTn id="53"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97BCFBAE-4301-4CE2-9BA6-D9C737C884E9}"/>
              </a:ext>
            </a:extLst>
          </p:cNvPr>
          <p:cNvGrpSpPr/>
          <p:nvPr/>
        </p:nvGrpSpPr>
        <p:grpSpPr>
          <a:xfrm>
            <a:off x="1096638" y="1246592"/>
            <a:ext cx="16738260" cy="8570740"/>
            <a:chOff x="0" y="0"/>
            <a:chExt cx="2285894" cy="1184906"/>
          </a:xfrm>
        </p:grpSpPr>
        <p:sp>
          <p:nvSpPr>
            <p:cNvPr id="3" name="Freeform 14">
              <a:extLst>
                <a:ext uri="{FF2B5EF4-FFF2-40B4-BE49-F238E27FC236}">
                  <a16:creationId xmlns:a16="http://schemas.microsoft.com/office/drawing/2014/main" id="{12D0BF42-600F-4C92-9282-7AD489C910CE}"/>
                </a:ext>
              </a:extLst>
            </p:cNvPr>
            <p:cNvSpPr/>
            <p:nvPr/>
          </p:nvSpPr>
          <p:spPr>
            <a:xfrm>
              <a:off x="10160" y="16510"/>
              <a:ext cx="2263034" cy="1156966"/>
            </a:xfrm>
            <a:custGeom>
              <a:avLst/>
              <a:gdLst/>
              <a:ahLst/>
              <a:cxnLst/>
              <a:rect l="l" t="t" r="r" b="b"/>
              <a:pathLst>
                <a:path w="2263034" h="1156966">
                  <a:moveTo>
                    <a:pt x="2263034" y="1156966"/>
                  </a:moveTo>
                  <a:lnTo>
                    <a:pt x="0" y="1149346"/>
                  </a:lnTo>
                  <a:lnTo>
                    <a:pt x="0" y="414493"/>
                  </a:lnTo>
                  <a:lnTo>
                    <a:pt x="17780" y="19050"/>
                  </a:lnTo>
                  <a:lnTo>
                    <a:pt x="1126329" y="0"/>
                  </a:lnTo>
                  <a:lnTo>
                    <a:pt x="2243984" y="5080"/>
                  </a:lnTo>
                  <a:close/>
                </a:path>
              </a:pathLst>
            </a:custGeom>
            <a:solidFill>
              <a:srgbClr val="FFFFFF"/>
            </a:solidFill>
          </p:spPr>
        </p:sp>
        <p:sp>
          <p:nvSpPr>
            <p:cNvPr id="4" name="Freeform 15">
              <a:extLst>
                <a:ext uri="{FF2B5EF4-FFF2-40B4-BE49-F238E27FC236}">
                  <a16:creationId xmlns:a16="http://schemas.microsoft.com/office/drawing/2014/main" id="{1E341977-871A-4BEB-B7C6-69E6C01DB9FD}"/>
                </a:ext>
              </a:extLst>
            </p:cNvPr>
            <p:cNvSpPr/>
            <p:nvPr/>
          </p:nvSpPr>
          <p:spPr>
            <a:xfrm>
              <a:off x="-3810" y="0"/>
              <a:ext cx="2292244" cy="1183636"/>
            </a:xfrm>
            <a:custGeom>
              <a:avLst/>
              <a:gdLst/>
              <a:ahLst/>
              <a:cxnLst/>
              <a:rect l="l" t="t" r="r" b="b"/>
              <a:pathLst>
                <a:path w="2292244" h="1183636">
                  <a:moveTo>
                    <a:pt x="2257954" y="21590"/>
                  </a:moveTo>
                  <a:cubicBezTo>
                    <a:pt x="2259224" y="34290"/>
                    <a:pt x="2259224" y="44450"/>
                    <a:pt x="2260494" y="54610"/>
                  </a:cubicBezTo>
                  <a:cubicBezTo>
                    <a:pt x="2263034" y="80706"/>
                    <a:pt x="2264304" y="104397"/>
                    <a:pt x="2266844" y="127243"/>
                  </a:cubicBezTo>
                  <a:cubicBezTo>
                    <a:pt x="2266844" y="160242"/>
                    <a:pt x="2279544" y="810915"/>
                    <a:pt x="2285894" y="843914"/>
                  </a:cubicBezTo>
                  <a:cubicBezTo>
                    <a:pt x="2292244" y="893835"/>
                    <a:pt x="2288434" y="944603"/>
                    <a:pt x="2288434" y="994524"/>
                  </a:cubicBezTo>
                  <a:cubicBezTo>
                    <a:pt x="2288434" y="1038523"/>
                    <a:pt x="2289704" y="1079137"/>
                    <a:pt x="2290974" y="1122676"/>
                  </a:cubicBezTo>
                  <a:cubicBezTo>
                    <a:pt x="2290974" y="1144266"/>
                    <a:pt x="2290974" y="1158236"/>
                    <a:pt x="2290974" y="1182366"/>
                  </a:cubicBezTo>
                  <a:cubicBezTo>
                    <a:pt x="2268114" y="1182366"/>
                    <a:pt x="2247794" y="1183636"/>
                    <a:pt x="2225600" y="1182366"/>
                  </a:cubicBezTo>
                  <a:cubicBezTo>
                    <a:pt x="2113268" y="1177286"/>
                    <a:pt x="1999208" y="1183636"/>
                    <a:pt x="1886875" y="1178556"/>
                  </a:cubicBezTo>
                  <a:cubicBezTo>
                    <a:pt x="1819476" y="1174746"/>
                    <a:pt x="1753805" y="1177286"/>
                    <a:pt x="1686406" y="1174746"/>
                  </a:cubicBezTo>
                  <a:cubicBezTo>
                    <a:pt x="1655299" y="1173476"/>
                    <a:pt x="1624191" y="1172206"/>
                    <a:pt x="1593084" y="1170936"/>
                  </a:cubicBezTo>
                  <a:cubicBezTo>
                    <a:pt x="1574074" y="1170936"/>
                    <a:pt x="1556792" y="1172206"/>
                    <a:pt x="1537782" y="1172206"/>
                  </a:cubicBezTo>
                  <a:cubicBezTo>
                    <a:pt x="1489393" y="1170936"/>
                    <a:pt x="1356322" y="1172206"/>
                    <a:pt x="1307933" y="1170936"/>
                  </a:cubicBezTo>
                  <a:cubicBezTo>
                    <a:pt x="1273369" y="1169666"/>
                    <a:pt x="582095" y="1178556"/>
                    <a:pt x="547531" y="1177286"/>
                  </a:cubicBezTo>
                  <a:cubicBezTo>
                    <a:pt x="538890" y="1177286"/>
                    <a:pt x="528521" y="1178556"/>
                    <a:pt x="519880" y="1178556"/>
                  </a:cubicBezTo>
                  <a:cubicBezTo>
                    <a:pt x="499142" y="1178556"/>
                    <a:pt x="480132" y="1179826"/>
                    <a:pt x="459394" y="1179826"/>
                  </a:cubicBezTo>
                  <a:cubicBezTo>
                    <a:pt x="407548" y="1179826"/>
                    <a:pt x="357431" y="1178556"/>
                    <a:pt x="305585" y="1177286"/>
                  </a:cubicBezTo>
                  <a:cubicBezTo>
                    <a:pt x="274478" y="1176016"/>
                    <a:pt x="243371" y="1174746"/>
                    <a:pt x="213991" y="1173476"/>
                  </a:cubicBezTo>
                  <a:cubicBezTo>
                    <a:pt x="158689" y="1172206"/>
                    <a:pt x="103388" y="1170936"/>
                    <a:pt x="48260" y="1170936"/>
                  </a:cubicBezTo>
                  <a:cubicBezTo>
                    <a:pt x="38100" y="1170936"/>
                    <a:pt x="29210" y="1170936"/>
                    <a:pt x="19050" y="1169666"/>
                  </a:cubicBezTo>
                  <a:cubicBezTo>
                    <a:pt x="10160" y="1168396"/>
                    <a:pt x="5080" y="1162046"/>
                    <a:pt x="7620" y="1153156"/>
                  </a:cubicBezTo>
                  <a:cubicBezTo>
                    <a:pt x="16510" y="1121444"/>
                    <a:pt x="12700" y="1100290"/>
                    <a:pt x="11430" y="1078291"/>
                  </a:cubicBezTo>
                  <a:cubicBezTo>
                    <a:pt x="10160" y="1033446"/>
                    <a:pt x="6350" y="989448"/>
                    <a:pt x="7620" y="944603"/>
                  </a:cubicBezTo>
                  <a:cubicBezTo>
                    <a:pt x="5080" y="888758"/>
                    <a:pt x="0" y="197471"/>
                    <a:pt x="7620" y="140781"/>
                  </a:cubicBezTo>
                  <a:cubicBezTo>
                    <a:pt x="8890" y="129781"/>
                    <a:pt x="7620" y="117935"/>
                    <a:pt x="8890" y="106936"/>
                  </a:cubicBezTo>
                  <a:cubicBezTo>
                    <a:pt x="10160" y="89167"/>
                    <a:pt x="12700" y="69706"/>
                    <a:pt x="13970" y="44450"/>
                  </a:cubicBezTo>
                  <a:cubicBezTo>
                    <a:pt x="13970" y="41910"/>
                    <a:pt x="15240" y="39370"/>
                    <a:pt x="16510" y="38100"/>
                  </a:cubicBezTo>
                  <a:cubicBezTo>
                    <a:pt x="38100" y="35560"/>
                    <a:pt x="60183" y="30480"/>
                    <a:pt x="87834" y="29210"/>
                  </a:cubicBezTo>
                  <a:cubicBezTo>
                    <a:pt x="134495" y="25400"/>
                    <a:pt x="181156" y="22860"/>
                    <a:pt x="229545" y="20320"/>
                  </a:cubicBezTo>
                  <a:cubicBezTo>
                    <a:pt x="262381" y="17780"/>
                    <a:pt x="295216" y="16510"/>
                    <a:pt x="326324" y="13970"/>
                  </a:cubicBezTo>
                  <a:cubicBezTo>
                    <a:pt x="357431" y="11430"/>
                    <a:pt x="390266" y="8890"/>
                    <a:pt x="421374" y="8890"/>
                  </a:cubicBezTo>
                  <a:cubicBezTo>
                    <a:pt x="455937" y="7620"/>
                    <a:pt x="490501" y="10160"/>
                    <a:pt x="525065" y="8890"/>
                  </a:cubicBezTo>
                  <a:cubicBezTo>
                    <a:pt x="568270" y="8890"/>
                    <a:pt x="1351138" y="6350"/>
                    <a:pt x="1394342" y="5080"/>
                  </a:cubicBezTo>
                  <a:cubicBezTo>
                    <a:pt x="1435819" y="3810"/>
                    <a:pt x="1477295" y="2540"/>
                    <a:pt x="1520500" y="2540"/>
                  </a:cubicBezTo>
                  <a:cubicBezTo>
                    <a:pt x="1591356" y="1270"/>
                    <a:pt x="1660483" y="0"/>
                    <a:pt x="1731339" y="0"/>
                  </a:cubicBezTo>
                  <a:cubicBezTo>
                    <a:pt x="1760718" y="0"/>
                    <a:pt x="1791825" y="2540"/>
                    <a:pt x="1821204" y="2540"/>
                  </a:cubicBezTo>
                  <a:cubicBezTo>
                    <a:pt x="1902429" y="3810"/>
                    <a:pt x="1985382" y="5080"/>
                    <a:pt x="2066607" y="7620"/>
                  </a:cubicBezTo>
                  <a:cubicBezTo>
                    <a:pt x="2109811" y="8890"/>
                    <a:pt x="2153016" y="12700"/>
                    <a:pt x="2196221" y="16510"/>
                  </a:cubicBezTo>
                  <a:cubicBezTo>
                    <a:pt x="2206590" y="16510"/>
                    <a:pt x="2216959" y="16510"/>
                    <a:pt x="2225600" y="16510"/>
                  </a:cubicBezTo>
                  <a:cubicBezTo>
                    <a:pt x="2238904" y="17780"/>
                    <a:pt x="2247794" y="20320"/>
                    <a:pt x="2257954" y="21590"/>
                  </a:cubicBezTo>
                  <a:close/>
                  <a:moveTo>
                    <a:pt x="2268114" y="1165856"/>
                  </a:moveTo>
                  <a:cubicBezTo>
                    <a:pt x="2269384" y="1149346"/>
                    <a:pt x="2270654" y="1136646"/>
                    <a:pt x="2270654" y="1123946"/>
                  </a:cubicBezTo>
                  <a:cubicBezTo>
                    <a:pt x="2269384" y="1074907"/>
                    <a:pt x="2268114" y="1030062"/>
                    <a:pt x="2268114" y="981833"/>
                  </a:cubicBezTo>
                  <a:cubicBezTo>
                    <a:pt x="2268114" y="959833"/>
                    <a:pt x="2270654" y="937834"/>
                    <a:pt x="2269384" y="915835"/>
                  </a:cubicBezTo>
                  <a:cubicBezTo>
                    <a:pt x="2269384" y="895527"/>
                    <a:pt x="2268114" y="874374"/>
                    <a:pt x="2266844" y="854067"/>
                  </a:cubicBezTo>
                  <a:cubicBezTo>
                    <a:pt x="2261764" y="822760"/>
                    <a:pt x="2250334" y="174626"/>
                    <a:pt x="2250334" y="143319"/>
                  </a:cubicBezTo>
                  <a:cubicBezTo>
                    <a:pt x="2247794" y="117089"/>
                    <a:pt x="2245254" y="90013"/>
                    <a:pt x="2242714" y="63500"/>
                  </a:cubicBezTo>
                  <a:cubicBezTo>
                    <a:pt x="2241444" y="44450"/>
                    <a:pt x="2240174" y="43180"/>
                    <a:pt x="2220415" y="41910"/>
                  </a:cubicBezTo>
                  <a:cubicBezTo>
                    <a:pt x="2215231" y="41910"/>
                    <a:pt x="2211774" y="41910"/>
                    <a:pt x="2206590" y="40640"/>
                  </a:cubicBezTo>
                  <a:cubicBezTo>
                    <a:pt x="2163385" y="36830"/>
                    <a:pt x="2118452" y="31750"/>
                    <a:pt x="2075248" y="30480"/>
                  </a:cubicBezTo>
                  <a:cubicBezTo>
                    <a:pt x="1969829" y="26670"/>
                    <a:pt x="1862681" y="25400"/>
                    <a:pt x="1757262" y="22860"/>
                  </a:cubicBezTo>
                  <a:cubicBezTo>
                    <a:pt x="1741708" y="22860"/>
                    <a:pt x="1724426" y="22860"/>
                    <a:pt x="1708872" y="22860"/>
                  </a:cubicBezTo>
                  <a:cubicBezTo>
                    <a:pt x="1682950" y="22860"/>
                    <a:pt x="1657027" y="22860"/>
                    <a:pt x="1632832" y="22860"/>
                  </a:cubicBezTo>
                  <a:cubicBezTo>
                    <a:pt x="1577530" y="22860"/>
                    <a:pt x="1522228" y="22860"/>
                    <a:pt x="1468655" y="24130"/>
                  </a:cubicBezTo>
                  <a:cubicBezTo>
                    <a:pt x="1421993" y="25400"/>
                    <a:pt x="635669" y="29210"/>
                    <a:pt x="589008" y="29210"/>
                  </a:cubicBezTo>
                  <a:cubicBezTo>
                    <a:pt x="512968" y="29210"/>
                    <a:pt x="436928" y="26670"/>
                    <a:pt x="360887" y="33020"/>
                  </a:cubicBezTo>
                  <a:cubicBezTo>
                    <a:pt x="321139" y="36830"/>
                    <a:pt x="283119" y="36830"/>
                    <a:pt x="245099" y="38100"/>
                  </a:cubicBezTo>
                  <a:cubicBezTo>
                    <a:pt x="179428" y="41910"/>
                    <a:pt x="113757" y="45720"/>
                    <a:pt x="49530" y="50800"/>
                  </a:cubicBezTo>
                  <a:cubicBezTo>
                    <a:pt x="36830" y="50800"/>
                    <a:pt x="34290" y="53340"/>
                    <a:pt x="33020" y="67168"/>
                  </a:cubicBezTo>
                  <a:cubicBezTo>
                    <a:pt x="31750" y="82398"/>
                    <a:pt x="31750" y="97628"/>
                    <a:pt x="30480" y="112859"/>
                  </a:cubicBezTo>
                  <a:cubicBezTo>
                    <a:pt x="29210" y="138242"/>
                    <a:pt x="26670" y="162780"/>
                    <a:pt x="25400" y="188164"/>
                  </a:cubicBezTo>
                  <a:cubicBezTo>
                    <a:pt x="20320" y="215240"/>
                    <a:pt x="26670" y="876913"/>
                    <a:pt x="29210" y="903989"/>
                  </a:cubicBezTo>
                  <a:cubicBezTo>
                    <a:pt x="29210" y="932757"/>
                    <a:pt x="29210" y="962372"/>
                    <a:pt x="30480" y="991140"/>
                  </a:cubicBezTo>
                  <a:cubicBezTo>
                    <a:pt x="30480" y="1012293"/>
                    <a:pt x="33020" y="1033446"/>
                    <a:pt x="33020" y="1054600"/>
                  </a:cubicBezTo>
                  <a:cubicBezTo>
                    <a:pt x="33020" y="1077445"/>
                    <a:pt x="33020" y="1100290"/>
                    <a:pt x="31750" y="1123946"/>
                  </a:cubicBezTo>
                  <a:cubicBezTo>
                    <a:pt x="31750" y="1127756"/>
                    <a:pt x="31750" y="1130296"/>
                    <a:pt x="31750" y="1134106"/>
                  </a:cubicBezTo>
                  <a:cubicBezTo>
                    <a:pt x="31750" y="1144266"/>
                    <a:pt x="35560" y="1148076"/>
                    <a:pt x="44450" y="1148076"/>
                  </a:cubicBezTo>
                  <a:cubicBezTo>
                    <a:pt x="63639" y="1148076"/>
                    <a:pt x="87834" y="1149346"/>
                    <a:pt x="110300" y="1149346"/>
                  </a:cubicBezTo>
                  <a:cubicBezTo>
                    <a:pt x="143136" y="1149346"/>
                    <a:pt x="177700" y="1146806"/>
                    <a:pt x="210535" y="1149346"/>
                  </a:cubicBezTo>
                  <a:cubicBezTo>
                    <a:pt x="264109" y="1153156"/>
                    <a:pt x="317683" y="1155696"/>
                    <a:pt x="371256" y="1154426"/>
                  </a:cubicBezTo>
                  <a:cubicBezTo>
                    <a:pt x="405820" y="1153156"/>
                    <a:pt x="438656" y="1155696"/>
                    <a:pt x="473219" y="1155696"/>
                  </a:cubicBezTo>
                  <a:cubicBezTo>
                    <a:pt x="523337" y="1155696"/>
                    <a:pt x="573454" y="1154426"/>
                    <a:pt x="623572" y="1155696"/>
                  </a:cubicBezTo>
                  <a:cubicBezTo>
                    <a:pt x="697884" y="1156966"/>
                    <a:pt x="1513587" y="1146806"/>
                    <a:pt x="1589628" y="1149346"/>
                  </a:cubicBezTo>
                  <a:cubicBezTo>
                    <a:pt x="1622463" y="1150616"/>
                    <a:pt x="1655299" y="1151886"/>
                    <a:pt x="1686406" y="1151886"/>
                  </a:cubicBezTo>
                  <a:cubicBezTo>
                    <a:pt x="1743436" y="1154426"/>
                    <a:pt x="1798738" y="1150616"/>
                    <a:pt x="1855768" y="1154426"/>
                  </a:cubicBezTo>
                  <a:cubicBezTo>
                    <a:pt x="1902429" y="1156966"/>
                    <a:pt x="1949090" y="1156966"/>
                    <a:pt x="1995751" y="1159506"/>
                  </a:cubicBezTo>
                  <a:cubicBezTo>
                    <a:pt x="2064879" y="1163316"/>
                    <a:pt x="2134006" y="1165856"/>
                    <a:pt x="2203134" y="1167126"/>
                  </a:cubicBezTo>
                  <a:cubicBezTo>
                    <a:pt x="2229056" y="1167126"/>
                    <a:pt x="2247794" y="1165856"/>
                    <a:pt x="2268114" y="1165856"/>
                  </a:cubicBezTo>
                  <a:close/>
                </a:path>
              </a:pathLst>
            </a:custGeom>
            <a:solidFill>
              <a:srgbClr val="F47769"/>
            </a:solidFill>
          </p:spPr>
        </p:sp>
      </p:grpSp>
      <p:grpSp>
        <p:nvGrpSpPr>
          <p:cNvPr id="5" name="Group 19">
            <a:extLst>
              <a:ext uri="{FF2B5EF4-FFF2-40B4-BE49-F238E27FC236}">
                <a16:creationId xmlns:a16="http://schemas.microsoft.com/office/drawing/2014/main" id="{C7DFFFD5-D587-4397-8D66-2708F1D3B16A}"/>
              </a:ext>
            </a:extLst>
          </p:cNvPr>
          <p:cNvGrpSpPr/>
          <p:nvPr/>
        </p:nvGrpSpPr>
        <p:grpSpPr>
          <a:xfrm rot="10800000">
            <a:off x="842298" y="469668"/>
            <a:ext cx="16964375" cy="1196308"/>
            <a:chOff x="-69252" y="-11459"/>
            <a:chExt cx="4242829" cy="548353"/>
          </a:xfrm>
        </p:grpSpPr>
        <p:sp>
          <p:nvSpPr>
            <p:cNvPr id="6" name="Freeform 20">
              <a:extLst>
                <a:ext uri="{FF2B5EF4-FFF2-40B4-BE49-F238E27FC236}">
                  <a16:creationId xmlns:a16="http://schemas.microsoft.com/office/drawing/2014/main" id="{98F540D7-A650-464B-BFF0-AD39DB91678D}"/>
                </a:ext>
              </a:extLst>
            </p:cNvPr>
            <p:cNvSpPr/>
            <p:nvPr/>
          </p:nvSpPr>
          <p:spPr>
            <a:xfrm>
              <a:off x="10160" y="16510"/>
              <a:ext cx="4163417" cy="520384"/>
            </a:xfrm>
            <a:custGeom>
              <a:avLst/>
              <a:gdLst/>
              <a:ahLst/>
              <a:cxnLst/>
              <a:rect l="l" t="t" r="r" b="b"/>
              <a:pathLst>
                <a:path w="4163417" h="520384">
                  <a:moveTo>
                    <a:pt x="4163417" y="520384"/>
                  </a:moveTo>
                  <a:lnTo>
                    <a:pt x="0" y="512764"/>
                  </a:lnTo>
                  <a:lnTo>
                    <a:pt x="0" y="193710"/>
                  </a:lnTo>
                  <a:lnTo>
                    <a:pt x="17780" y="19050"/>
                  </a:lnTo>
                  <a:lnTo>
                    <a:pt x="2074078" y="0"/>
                  </a:lnTo>
                  <a:lnTo>
                    <a:pt x="4144367" y="5080"/>
                  </a:lnTo>
                  <a:close/>
                </a:path>
              </a:pathLst>
            </a:custGeom>
            <a:solidFill>
              <a:srgbClr val="F47769"/>
            </a:solidFill>
          </p:spPr>
        </p:sp>
        <p:sp>
          <p:nvSpPr>
            <p:cNvPr id="7" name="Freeform 21">
              <a:extLst>
                <a:ext uri="{FF2B5EF4-FFF2-40B4-BE49-F238E27FC236}">
                  <a16:creationId xmlns:a16="http://schemas.microsoft.com/office/drawing/2014/main" id="{DFA67CD6-54FF-47CA-B823-85A71FFADB81}"/>
                </a:ext>
              </a:extLst>
            </p:cNvPr>
            <p:cNvSpPr/>
            <p:nvPr/>
          </p:nvSpPr>
          <p:spPr>
            <a:xfrm>
              <a:off x="-69252" y="-11459"/>
              <a:ext cx="4192627" cy="547054"/>
            </a:xfrm>
            <a:custGeom>
              <a:avLst/>
              <a:gdLst/>
              <a:ahLst/>
              <a:cxnLst/>
              <a:rect l="l" t="t" r="r" b="b"/>
              <a:pathLst>
                <a:path w="4192627" h="547054">
                  <a:moveTo>
                    <a:pt x="4158337" y="21590"/>
                  </a:moveTo>
                  <a:cubicBezTo>
                    <a:pt x="4159607" y="34290"/>
                    <a:pt x="4159607" y="44450"/>
                    <a:pt x="4160877" y="54610"/>
                  </a:cubicBezTo>
                  <a:cubicBezTo>
                    <a:pt x="4163417" y="70856"/>
                    <a:pt x="4164687" y="80281"/>
                    <a:pt x="4167227" y="89370"/>
                  </a:cubicBezTo>
                  <a:cubicBezTo>
                    <a:pt x="4167227" y="102499"/>
                    <a:pt x="4179927" y="361365"/>
                    <a:pt x="4186277" y="374494"/>
                  </a:cubicBezTo>
                  <a:cubicBezTo>
                    <a:pt x="4192627" y="394355"/>
                    <a:pt x="4188817" y="414553"/>
                    <a:pt x="4188817" y="434414"/>
                  </a:cubicBezTo>
                  <a:cubicBezTo>
                    <a:pt x="4188817" y="451918"/>
                    <a:pt x="4190087" y="468076"/>
                    <a:pt x="4191357" y="486094"/>
                  </a:cubicBezTo>
                  <a:cubicBezTo>
                    <a:pt x="4191357" y="507684"/>
                    <a:pt x="4191357" y="521654"/>
                    <a:pt x="4191357" y="545784"/>
                  </a:cubicBezTo>
                  <a:cubicBezTo>
                    <a:pt x="4168497" y="545784"/>
                    <a:pt x="4148177" y="547054"/>
                    <a:pt x="4119819" y="545784"/>
                  </a:cubicBezTo>
                  <a:cubicBezTo>
                    <a:pt x="3909524" y="540704"/>
                    <a:pt x="3695994" y="547054"/>
                    <a:pt x="3485699" y="541974"/>
                  </a:cubicBezTo>
                  <a:cubicBezTo>
                    <a:pt x="3359522" y="538164"/>
                    <a:pt x="3236581" y="540704"/>
                    <a:pt x="3110404" y="538164"/>
                  </a:cubicBezTo>
                  <a:cubicBezTo>
                    <a:pt x="3052168" y="536894"/>
                    <a:pt x="2993933" y="535624"/>
                    <a:pt x="2935697" y="534354"/>
                  </a:cubicBezTo>
                  <a:cubicBezTo>
                    <a:pt x="2900109" y="534354"/>
                    <a:pt x="2867756" y="535624"/>
                    <a:pt x="2832167" y="535624"/>
                  </a:cubicBezTo>
                  <a:cubicBezTo>
                    <a:pt x="2741579" y="534354"/>
                    <a:pt x="2492460" y="535624"/>
                    <a:pt x="2401872" y="534354"/>
                  </a:cubicBezTo>
                  <a:cubicBezTo>
                    <a:pt x="2337166" y="533084"/>
                    <a:pt x="1043044" y="541974"/>
                    <a:pt x="978338" y="540704"/>
                  </a:cubicBezTo>
                  <a:cubicBezTo>
                    <a:pt x="962161" y="540704"/>
                    <a:pt x="942749" y="541974"/>
                    <a:pt x="926573" y="541974"/>
                  </a:cubicBezTo>
                  <a:cubicBezTo>
                    <a:pt x="887749" y="541974"/>
                    <a:pt x="852161" y="543244"/>
                    <a:pt x="813337" y="543244"/>
                  </a:cubicBezTo>
                  <a:cubicBezTo>
                    <a:pt x="716278" y="543244"/>
                    <a:pt x="622454" y="541974"/>
                    <a:pt x="525395" y="540704"/>
                  </a:cubicBezTo>
                  <a:cubicBezTo>
                    <a:pt x="467160" y="539434"/>
                    <a:pt x="408924" y="538164"/>
                    <a:pt x="353924" y="536894"/>
                  </a:cubicBezTo>
                  <a:cubicBezTo>
                    <a:pt x="250394" y="535624"/>
                    <a:pt x="146864" y="534354"/>
                    <a:pt x="48260" y="534354"/>
                  </a:cubicBezTo>
                  <a:cubicBezTo>
                    <a:pt x="38100" y="534354"/>
                    <a:pt x="29210" y="534354"/>
                    <a:pt x="19050" y="533084"/>
                  </a:cubicBezTo>
                  <a:cubicBezTo>
                    <a:pt x="10160" y="531814"/>
                    <a:pt x="5080" y="525464"/>
                    <a:pt x="7620" y="516574"/>
                  </a:cubicBezTo>
                  <a:cubicBezTo>
                    <a:pt x="16510" y="484908"/>
                    <a:pt x="12700" y="476492"/>
                    <a:pt x="11430" y="467740"/>
                  </a:cubicBezTo>
                  <a:cubicBezTo>
                    <a:pt x="10160" y="449898"/>
                    <a:pt x="6350" y="432394"/>
                    <a:pt x="7620" y="414553"/>
                  </a:cubicBezTo>
                  <a:cubicBezTo>
                    <a:pt x="5080" y="392335"/>
                    <a:pt x="0" y="117310"/>
                    <a:pt x="7620" y="94756"/>
                  </a:cubicBezTo>
                  <a:cubicBezTo>
                    <a:pt x="8890" y="90380"/>
                    <a:pt x="7620" y="85667"/>
                    <a:pt x="8890" y="81291"/>
                  </a:cubicBezTo>
                  <a:cubicBezTo>
                    <a:pt x="10160" y="74222"/>
                    <a:pt x="12700" y="66480"/>
                    <a:pt x="13970" y="44450"/>
                  </a:cubicBezTo>
                  <a:cubicBezTo>
                    <a:pt x="13970" y="41910"/>
                    <a:pt x="15240" y="39370"/>
                    <a:pt x="16510" y="38100"/>
                  </a:cubicBezTo>
                  <a:cubicBezTo>
                    <a:pt x="38100" y="35560"/>
                    <a:pt x="65982" y="30480"/>
                    <a:pt x="117747" y="29210"/>
                  </a:cubicBezTo>
                  <a:cubicBezTo>
                    <a:pt x="205100" y="25400"/>
                    <a:pt x="292453" y="22860"/>
                    <a:pt x="383042" y="20320"/>
                  </a:cubicBezTo>
                  <a:cubicBezTo>
                    <a:pt x="444512" y="17780"/>
                    <a:pt x="505983" y="16510"/>
                    <a:pt x="564219" y="13970"/>
                  </a:cubicBezTo>
                  <a:cubicBezTo>
                    <a:pt x="622454" y="11430"/>
                    <a:pt x="683925" y="8890"/>
                    <a:pt x="742160" y="8890"/>
                  </a:cubicBezTo>
                  <a:cubicBezTo>
                    <a:pt x="806867" y="7620"/>
                    <a:pt x="871573" y="10160"/>
                    <a:pt x="936279" y="8890"/>
                  </a:cubicBezTo>
                  <a:cubicBezTo>
                    <a:pt x="1017161" y="8890"/>
                    <a:pt x="2482754" y="6350"/>
                    <a:pt x="2563637" y="5080"/>
                  </a:cubicBezTo>
                  <a:cubicBezTo>
                    <a:pt x="2641284" y="3810"/>
                    <a:pt x="2718932" y="2540"/>
                    <a:pt x="2799814" y="2540"/>
                  </a:cubicBezTo>
                  <a:cubicBezTo>
                    <a:pt x="2932462" y="1270"/>
                    <a:pt x="3061874" y="0"/>
                    <a:pt x="3194522" y="0"/>
                  </a:cubicBezTo>
                  <a:cubicBezTo>
                    <a:pt x="3249522" y="0"/>
                    <a:pt x="3307757" y="2540"/>
                    <a:pt x="3362757" y="2540"/>
                  </a:cubicBezTo>
                  <a:cubicBezTo>
                    <a:pt x="3514817" y="3810"/>
                    <a:pt x="3670111" y="5080"/>
                    <a:pt x="3822171" y="7620"/>
                  </a:cubicBezTo>
                  <a:cubicBezTo>
                    <a:pt x="3903053" y="8890"/>
                    <a:pt x="3983936" y="12700"/>
                    <a:pt x="4064819" y="16510"/>
                  </a:cubicBezTo>
                  <a:cubicBezTo>
                    <a:pt x="4084230" y="16510"/>
                    <a:pt x="4103642" y="16510"/>
                    <a:pt x="4119819" y="16510"/>
                  </a:cubicBezTo>
                  <a:cubicBezTo>
                    <a:pt x="4139287" y="17780"/>
                    <a:pt x="4148177" y="20320"/>
                    <a:pt x="4158337" y="21590"/>
                  </a:cubicBezTo>
                  <a:close/>
                  <a:moveTo>
                    <a:pt x="4168497" y="529274"/>
                  </a:moveTo>
                  <a:cubicBezTo>
                    <a:pt x="4169767" y="512764"/>
                    <a:pt x="4171037" y="500064"/>
                    <a:pt x="4171037" y="487364"/>
                  </a:cubicBezTo>
                  <a:cubicBezTo>
                    <a:pt x="4169767" y="466393"/>
                    <a:pt x="4168497" y="448552"/>
                    <a:pt x="4168497" y="429364"/>
                  </a:cubicBezTo>
                  <a:cubicBezTo>
                    <a:pt x="4168497" y="420612"/>
                    <a:pt x="4171037" y="411860"/>
                    <a:pt x="4169767" y="403107"/>
                  </a:cubicBezTo>
                  <a:cubicBezTo>
                    <a:pt x="4169767" y="395028"/>
                    <a:pt x="4168497" y="386612"/>
                    <a:pt x="4167227" y="378533"/>
                  </a:cubicBezTo>
                  <a:cubicBezTo>
                    <a:pt x="4162147" y="366078"/>
                    <a:pt x="4150717" y="108221"/>
                    <a:pt x="4150717" y="95766"/>
                  </a:cubicBezTo>
                  <a:cubicBezTo>
                    <a:pt x="4148177" y="85331"/>
                    <a:pt x="4145637" y="74559"/>
                    <a:pt x="4143097" y="63500"/>
                  </a:cubicBezTo>
                  <a:cubicBezTo>
                    <a:pt x="4141827" y="44450"/>
                    <a:pt x="4140557" y="43180"/>
                    <a:pt x="4110113" y="41910"/>
                  </a:cubicBezTo>
                  <a:cubicBezTo>
                    <a:pt x="4100407" y="41910"/>
                    <a:pt x="4093936" y="41910"/>
                    <a:pt x="4084231" y="40640"/>
                  </a:cubicBezTo>
                  <a:cubicBezTo>
                    <a:pt x="4003348" y="36830"/>
                    <a:pt x="3919230" y="31750"/>
                    <a:pt x="3838347" y="30480"/>
                  </a:cubicBezTo>
                  <a:cubicBezTo>
                    <a:pt x="3640994" y="26670"/>
                    <a:pt x="3440405" y="25400"/>
                    <a:pt x="3243051" y="22860"/>
                  </a:cubicBezTo>
                  <a:cubicBezTo>
                    <a:pt x="3213934" y="22860"/>
                    <a:pt x="3181581" y="22860"/>
                    <a:pt x="3152463" y="22860"/>
                  </a:cubicBezTo>
                  <a:cubicBezTo>
                    <a:pt x="3103933" y="22860"/>
                    <a:pt x="3055404" y="22860"/>
                    <a:pt x="3010109" y="22860"/>
                  </a:cubicBezTo>
                  <a:cubicBezTo>
                    <a:pt x="2906580" y="22860"/>
                    <a:pt x="2803050" y="22860"/>
                    <a:pt x="2702755" y="24130"/>
                  </a:cubicBezTo>
                  <a:cubicBezTo>
                    <a:pt x="2615402" y="25400"/>
                    <a:pt x="1143338" y="29210"/>
                    <a:pt x="1055985" y="29210"/>
                  </a:cubicBezTo>
                  <a:cubicBezTo>
                    <a:pt x="913632" y="29210"/>
                    <a:pt x="771278" y="26670"/>
                    <a:pt x="628925" y="33020"/>
                  </a:cubicBezTo>
                  <a:cubicBezTo>
                    <a:pt x="554513" y="36830"/>
                    <a:pt x="483336" y="36830"/>
                    <a:pt x="412159" y="38100"/>
                  </a:cubicBezTo>
                  <a:cubicBezTo>
                    <a:pt x="289218" y="41910"/>
                    <a:pt x="166276" y="45720"/>
                    <a:pt x="49530" y="50800"/>
                  </a:cubicBezTo>
                  <a:cubicBezTo>
                    <a:pt x="36830" y="50800"/>
                    <a:pt x="34290" y="53340"/>
                    <a:pt x="33020" y="65470"/>
                  </a:cubicBezTo>
                  <a:cubicBezTo>
                    <a:pt x="31750" y="71529"/>
                    <a:pt x="31750" y="77588"/>
                    <a:pt x="30480" y="83648"/>
                  </a:cubicBezTo>
                  <a:cubicBezTo>
                    <a:pt x="29210" y="93747"/>
                    <a:pt x="26670" y="103509"/>
                    <a:pt x="25400" y="113608"/>
                  </a:cubicBezTo>
                  <a:cubicBezTo>
                    <a:pt x="20320" y="124380"/>
                    <a:pt x="26670" y="387622"/>
                    <a:pt x="29210" y="398394"/>
                  </a:cubicBezTo>
                  <a:cubicBezTo>
                    <a:pt x="29210" y="409840"/>
                    <a:pt x="29210" y="421622"/>
                    <a:pt x="30480" y="433067"/>
                  </a:cubicBezTo>
                  <a:cubicBezTo>
                    <a:pt x="30480" y="441483"/>
                    <a:pt x="33020" y="449898"/>
                    <a:pt x="33020" y="458314"/>
                  </a:cubicBezTo>
                  <a:cubicBezTo>
                    <a:pt x="33020" y="467403"/>
                    <a:pt x="33020" y="476492"/>
                    <a:pt x="31750" y="487364"/>
                  </a:cubicBezTo>
                  <a:cubicBezTo>
                    <a:pt x="31750" y="491174"/>
                    <a:pt x="31750" y="493714"/>
                    <a:pt x="31750" y="497524"/>
                  </a:cubicBezTo>
                  <a:cubicBezTo>
                    <a:pt x="31750" y="507684"/>
                    <a:pt x="35560" y="511494"/>
                    <a:pt x="44450" y="511494"/>
                  </a:cubicBezTo>
                  <a:cubicBezTo>
                    <a:pt x="72452" y="511494"/>
                    <a:pt x="117747" y="512764"/>
                    <a:pt x="159806" y="512764"/>
                  </a:cubicBezTo>
                  <a:cubicBezTo>
                    <a:pt x="221276" y="512764"/>
                    <a:pt x="285982" y="510224"/>
                    <a:pt x="347453" y="512764"/>
                  </a:cubicBezTo>
                  <a:cubicBezTo>
                    <a:pt x="447748" y="516574"/>
                    <a:pt x="548042" y="519114"/>
                    <a:pt x="648337" y="517844"/>
                  </a:cubicBezTo>
                  <a:cubicBezTo>
                    <a:pt x="713043" y="516574"/>
                    <a:pt x="774514" y="519114"/>
                    <a:pt x="839220" y="519114"/>
                  </a:cubicBezTo>
                  <a:cubicBezTo>
                    <a:pt x="933043" y="519114"/>
                    <a:pt x="1026867" y="517844"/>
                    <a:pt x="1120691" y="519114"/>
                  </a:cubicBezTo>
                  <a:cubicBezTo>
                    <a:pt x="1259809" y="520384"/>
                    <a:pt x="2786873" y="510224"/>
                    <a:pt x="2929227" y="512764"/>
                  </a:cubicBezTo>
                  <a:cubicBezTo>
                    <a:pt x="2990697" y="514034"/>
                    <a:pt x="3052168" y="515304"/>
                    <a:pt x="3110404" y="515304"/>
                  </a:cubicBezTo>
                  <a:cubicBezTo>
                    <a:pt x="3217169" y="517844"/>
                    <a:pt x="3320699" y="514034"/>
                    <a:pt x="3427464" y="517844"/>
                  </a:cubicBezTo>
                  <a:cubicBezTo>
                    <a:pt x="3514817" y="520384"/>
                    <a:pt x="3602170" y="520384"/>
                    <a:pt x="3689523" y="522924"/>
                  </a:cubicBezTo>
                  <a:cubicBezTo>
                    <a:pt x="3818936" y="526734"/>
                    <a:pt x="3948348" y="529274"/>
                    <a:pt x="4077760" y="530544"/>
                  </a:cubicBezTo>
                  <a:cubicBezTo>
                    <a:pt x="4126289" y="530544"/>
                    <a:pt x="4148177" y="529274"/>
                    <a:pt x="4168497" y="529274"/>
                  </a:cubicBezTo>
                  <a:close/>
                </a:path>
              </a:pathLst>
            </a:custGeom>
            <a:solidFill>
              <a:srgbClr val="F47769"/>
            </a:solidFill>
          </p:spPr>
        </p:sp>
      </p:grpSp>
      <p:sp>
        <p:nvSpPr>
          <p:cNvPr id="8" name="TextBox 33">
            <a:extLst>
              <a:ext uri="{FF2B5EF4-FFF2-40B4-BE49-F238E27FC236}">
                <a16:creationId xmlns:a16="http://schemas.microsoft.com/office/drawing/2014/main" id="{482BFA5C-2092-425A-9BC3-99BD2E27AE5D}"/>
              </a:ext>
            </a:extLst>
          </p:cNvPr>
          <p:cNvSpPr txBox="1"/>
          <p:nvPr/>
        </p:nvSpPr>
        <p:spPr>
          <a:xfrm>
            <a:off x="5486400" y="761169"/>
            <a:ext cx="7064233" cy="639086"/>
          </a:xfrm>
          <a:prstGeom prst="rect">
            <a:avLst/>
          </a:prstGeom>
        </p:spPr>
        <p:txBody>
          <a:bodyPr lIns="0" tIns="0" rIns="0" bIns="0" rtlCol="0" anchor="t">
            <a:spAutoFit/>
          </a:bodyPr>
          <a:lstStyle/>
          <a:p>
            <a:pPr algn="ctr">
              <a:lnSpc>
                <a:spcPts val="4759"/>
              </a:lnSpc>
              <a:spcBef>
                <a:spcPct val="0"/>
              </a:spcBef>
            </a:pPr>
            <a:r>
              <a:rPr lang="vi-VN" sz="5400" b="1" dirty="0">
                <a:solidFill>
                  <a:srgbClr val="FFFFFF"/>
                </a:solidFill>
              </a:rPr>
              <a:t>Trả lời</a:t>
            </a:r>
            <a:endParaRPr lang="en-US" sz="5400" b="1" dirty="0">
              <a:solidFill>
                <a:srgbClr val="FFFFFF"/>
              </a:solidFill>
            </a:endParaRPr>
          </a:p>
        </p:txBody>
      </p:sp>
      <p:sp>
        <p:nvSpPr>
          <p:cNvPr id="11" name="TextBox 10">
            <a:extLst>
              <a:ext uri="{FF2B5EF4-FFF2-40B4-BE49-F238E27FC236}">
                <a16:creationId xmlns:a16="http://schemas.microsoft.com/office/drawing/2014/main" id="{A6516108-4F58-4FD5-A854-B116264F7F8C}"/>
              </a:ext>
            </a:extLst>
          </p:cNvPr>
          <p:cNvSpPr txBox="1"/>
          <p:nvPr/>
        </p:nvSpPr>
        <p:spPr>
          <a:xfrm>
            <a:off x="1587081" y="2338235"/>
            <a:ext cx="15503035" cy="5686813"/>
          </a:xfrm>
          <a:prstGeom prst="rect">
            <a:avLst/>
          </a:prstGeom>
          <a:noFill/>
        </p:spPr>
        <p:txBody>
          <a:bodyPr wrap="square">
            <a:spAutoFit/>
          </a:bodyPr>
          <a:lstStyle/>
          <a:p>
            <a:pPr algn="just">
              <a:lnSpc>
                <a:spcPct val="150000"/>
              </a:lnSpc>
              <a:spcBef>
                <a:spcPts val="300"/>
              </a:spcBef>
              <a:spcAft>
                <a:spcPts val="300"/>
              </a:spcAft>
            </a:pPr>
            <a:r>
              <a:rPr lang="vi-VN" sz="4000" b="1" dirty="0">
                <a:solidFill>
                  <a:srgbClr val="000000"/>
                </a:solidFill>
                <a:effectLst/>
                <a:ea typeface="Calibri" panose="020F0502020204030204" pitchFamily="34" charset="0"/>
              </a:rPr>
              <a:t>2. </a:t>
            </a:r>
            <a:r>
              <a:rPr lang="vi-VN" sz="4000" dirty="0">
                <a:solidFill>
                  <a:srgbClr val="000000"/>
                </a:solidFill>
                <a:effectLst/>
                <a:ea typeface="Calibri" panose="020F0502020204030204" pitchFamily="34" charset="0"/>
              </a:rPr>
              <a:t>Sau khi xác định K' là chiều rộng cạnh đáy của vật thể, các cạnh còn lại được vẽ theo nguyên tắc: Các cạnh thẳng đứng vẽ // với cạnh thẳng đứng, các cạnh nằm ngang vẽ // với cạnh nằm ngang.</a:t>
            </a:r>
            <a:endParaRPr lang="vi-VN" sz="4000" dirty="0">
              <a:ea typeface="Calibri" panose="020F0502020204030204" pitchFamily="34" charset="0"/>
            </a:endParaRPr>
          </a:p>
          <a:p>
            <a:pPr algn="just">
              <a:lnSpc>
                <a:spcPct val="150000"/>
              </a:lnSpc>
              <a:spcBef>
                <a:spcPts val="300"/>
              </a:spcBef>
              <a:spcAft>
                <a:spcPts val="300"/>
              </a:spcAft>
            </a:pPr>
            <a:r>
              <a:rPr lang="vi-VN" sz="4000" b="1" dirty="0">
                <a:solidFill>
                  <a:srgbClr val="000000"/>
                </a:solidFill>
                <a:effectLst/>
                <a:ea typeface="Calibri" panose="020F0502020204030204" pitchFamily="34" charset="0"/>
              </a:rPr>
              <a:t>3. </a:t>
            </a:r>
            <a:r>
              <a:rPr lang="vi-VN" sz="4000" dirty="0">
                <a:solidFill>
                  <a:srgbClr val="000000"/>
                </a:solidFill>
                <a:effectLst/>
                <a:ea typeface="Calibri" panose="020F0502020204030204" pitchFamily="34" charset="0"/>
              </a:rPr>
              <a:t>Theo hướng nhìn của người quan sát, nếu cạnh đó nằm phía sau mặt phẳng nhìn thấy thì cạnh đó khuất và cần xoá bỏ.</a:t>
            </a:r>
            <a:endParaRPr lang="vi-VN" sz="4000" dirty="0">
              <a:ea typeface="Calibri" panose="020F0502020204030204" pitchFamily="34" charset="0"/>
            </a:endParaRPr>
          </a:p>
          <a:p>
            <a:pPr algn="just">
              <a:lnSpc>
                <a:spcPct val="150000"/>
              </a:lnSpc>
              <a:spcBef>
                <a:spcPts val="300"/>
              </a:spcBef>
              <a:spcAft>
                <a:spcPts val="300"/>
              </a:spcAft>
            </a:pPr>
            <a:r>
              <a:rPr lang="vi-VN" sz="4000" b="1" dirty="0">
                <a:solidFill>
                  <a:srgbClr val="000000"/>
                </a:solidFill>
                <a:ea typeface="Calibri" panose="020F0502020204030204" pitchFamily="34" charset="0"/>
              </a:rPr>
              <a:t>4. </a:t>
            </a:r>
            <a:r>
              <a:rPr lang="vi-VN" sz="4000" dirty="0">
                <a:solidFill>
                  <a:srgbClr val="000000"/>
                </a:solidFill>
                <a:effectLst/>
                <a:ea typeface="Calibri" panose="020F0502020204030204" pitchFamily="34" charset="0"/>
              </a:rPr>
              <a:t>Tương ứng với các bước 1, 2, 3, 4, 5.</a:t>
            </a:r>
            <a:endParaRPr lang="en-US" sz="4000" dirty="0">
              <a:effectLst/>
              <a:ea typeface="Calibri" panose="020F0502020204030204" pitchFamily="34" charset="0"/>
            </a:endParaRPr>
          </a:p>
        </p:txBody>
      </p:sp>
      <p:pic>
        <p:nvPicPr>
          <p:cNvPr id="12" name="Picture 47">
            <a:extLst>
              <a:ext uri="{FF2B5EF4-FFF2-40B4-BE49-F238E27FC236}">
                <a16:creationId xmlns:a16="http://schemas.microsoft.com/office/drawing/2014/main" id="{EC3F43B0-90FE-47A2-9D4E-2A0BE1FF29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462" flipH="1">
            <a:off x="14198811" y="6868480"/>
            <a:ext cx="4055412" cy="3384466"/>
          </a:xfrm>
          <a:prstGeom prst="rect">
            <a:avLst/>
          </a:prstGeom>
        </p:spPr>
      </p:pic>
      <p:pic>
        <p:nvPicPr>
          <p:cNvPr id="13" name="Picture 6">
            <a:extLst>
              <a:ext uri="{FF2B5EF4-FFF2-40B4-BE49-F238E27FC236}">
                <a16:creationId xmlns:a16="http://schemas.microsoft.com/office/drawing/2014/main" id="{9B200DE0-011A-496D-A927-61A05D3940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304800" y="202214"/>
            <a:ext cx="2840716" cy="2208177"/>
          </a:xfrm>
          <a:prstGeom prst="rect">
            <a:avLst/>
          </a:prstGeom>
        </p:spPr>
      </p:pic>
      <p:pic>
        <p:nvPicPr>
          <p:cNvPr id="14" name="Picture 3">
            <a:extLst>
              <a:ext uri="{FF2B5EF4-FFF2-40B4-BE49-F238E27FC236}">
                <a16:creationId xmlns:a16="http://schemas.microsoft.com/office/drawing/2014/main" id="{978291DB-BEB3-4381-BA71-5295507143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00941" y="8125346"/>
            <a:ext cx="2140185" cy="1956486"/>
          </a:xfrm>
          <a:prstGeom prst="rect">
            <a:avLst/>
          </a:prstGeom>
        </p:spPr>
      </p:pic>
    </p:spTree>
    <p:extLst>
      <p:ext uri="{BB962C8B-B14F-4D97-AF65-F5344CB8AC3E}">
        <p14:creationId xmlns:p14="http://schemas.microsoft.com/office/powerpoint/2010/main" val="24763602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ircle(in)">
                                      <p:cBhvr>
                                        <p:cTn id="12" dur="1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9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86975"/>
          <a:stretch>
            <a:fillRect/>
          </a:stretch>
        </p:blipFill>
        <p:spPr>
          <a:xfrm>
            <a:off x="-228600" y="7876307"/>
            <a:ext cx="18288000" cy="238184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63386" y="980086"/>
            <a:ext cx="16638814" cy="897068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3004"/>
          <a:stretch>
            <a:fillRect/>
          </a:stretch>
        </p:blipFill>
        <p:spPr>
          <a:xfrm flipH="1">
            <a:off x="15359069" y="7582478"/>
            <a:ext cx="2928931" cy="2664791"/>
          </a:xfrm>
          <a:prstGeom prst="rect">
            <a:avLst/>
          </a:prstGeom>
        </p:spPr>
      </p:pic>
      <p:sp>
        <p:nvSpPr>
          <p:cNvPr id="11" name="TextBox 10">
            <a:extLst>
              <a:ext uri="{FF2B5EF4-FFF2-40B4-BE49-F238E27FC236}">
                <a16:creationId xmlns:a16="http://schemas.microsoft.com/office/drawing/2014/main" id="{CE62FAAC-050A-4B19-911A-35EE5E8BB017}"/>
              </a:ext>
            </a:extLst>
          </p:cNvPr>
          <p:cNvSpPr txBox="1"/>
          <p:nvPr/>
        </p:nvSpPr>
        <p:spPr>
          <a:xfrm>
            <a:off x="1905000" y="1574748"/>
            <a:ext cx="15087600" cy="7879080"/>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ü"/>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Vẽ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nằm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ngang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trời</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F'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ü"/>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đứng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ü"/>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3.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Nố</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đứng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 3', 4', 5',... n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nối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F</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ü"/>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8'F'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lấy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8'K'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sâu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lần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đứng.</a:t>
            </a:r>
          </a:p>
          <a:p>
            <a:pPr marL="571500" indent="-571500" algn="just">
              <a:lnSpc>
                <a:spcPct val="150000"/>
              </a:lnSpc>
              <a:spcBef>
                <a:spcPts val="300"/>
              </a:spcBef>
              <a:spcAft>
                <a:spcPts val="300"/>
              </a:spcAft>
              <a:buFont typeface="Wingdings" panose="05000000000000000000" pitchFamily="2" charset="2"/>
              <a:buChar char="ü"/>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5.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Xoá</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bỏ</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khuất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tô</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đậm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thấy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nvGrpSpPr>
          <p:cNvPr id="15" name="Group 11">
            <a:extLst>
              <a:ext uri="{FF2B5EF4-FFF2-40B4-BE49-F238E27FC236}">
                <a16:creationId xmlns:a16="http://schemas.microsoft.com/office/drawing/2014/main" id="{4DDD462E-983A-4836-B18A-F8DEC8B37665}"/>
              </a:ext>
            </a:extLst>
          </p:cNvPr>
          <p:cNvGrpSpPr/>
          <p:nvPr/>
        </p:nvGrpSpPr>
        <p:grpSpPr>
          <a:xfrm>
            <a:off x="5448300" y="328990"/>
            <a:ext cx="8001000" cy="1213675"/>
            <a:chOff x="0" y="0"/>
            <a:chExt cx="9765911" cy="7446858"/>
          </a:xfrm>
        </p:grpSpPr>
        <p:sp>
          <p:nvSpPr>
            <p:cNvPr id="16" name="Freeform 12">
              <a:extLst>
                <a:ext uri="{FF2B5EF4-FFF2-40B4-BE49-F238E27FC236}">
                  <a16:creationId xmlns:a16="http://schemas.microsoft.com/office/drawing/2014/main" id="{08691234-EBE9-4AD7-B4FD-7649D4363296}"/>
                </a:ext>
              </a:extLst>
            </p:cNvPr>
            <p:cNvSpPr/>
            <p:nvPr/>
          </p:nvSpPr>
          <p:spPr>
            <a:xfrm>
              <a:off x="38100" y="44450"/>
              <a:ext cx="9729081" cy="7402409"/>
            </a:xfrm>
            <a:custGeom>
              <a:avLst/>
              <a:gdLst/>
              <a:ahLst/>
              <a:cxnLst/>
              <a:rect l="l" t="t" r="r" b="b"/>
              <a:pathLst>
                <a:path w="9729081" h="7402409">
                  <a:moveTo>
                    <a:pt x="2540" y="7371928"/>
                  </a:moveTo>
                  <a:cubicBezTo>
                    <a:pt x="0" y="7380818"/>
                    <a:pt x="5080" y="7387168"/>
                    <a:pt x="57648" y="7388438"/>
                  </a:cubicBezTo>
                  <a:cubicBezTo>
                    <a:pt x="118742" y="7389709"/>
                    <a:pt x="172198" y="7389709"/>
                    <a:pt x="233292" y="7389709"/>
                  </a:cubicBezTo>
                  <a:cubicBezTo>
                    <a:pt x="477665" y="7390978"/>
                    <a:pt x="722039" y="7390978"/>
                    <a:pt x="974049" y="7392248"/>
                  </a:cubicBezTo>
                  <a:cubicBezTo>
                    <a:pt x="1111509" y="7393518"/>
                    <a:pt x="1248969" y="7394788"/>
                    <a:pt x="1378792" y="7396059"/>
                  </a:cubicBezTo>
                  <a:cubicBezTo>
                    <a:pt x="1607892" y="7397328"/>
                    <a:pt x="1829356" y="7397328"/>
                    <a:pt x="2058456" y="7398598"/>
                  </a:cubicBezTo>
                  <a:cubicBezTo>
                    <a:pt x="2150096" y="7398598"/>
                    <a:pt x="2234099" y="7398598"/>
                    <a:pt x="2325739" y="7397328"/>
                  </a:cubicBezTo>
                  <a:cubicBezTo>
                    <a:pt x="2363923" y="7397328"/>
                    <a:pt x="2409743" y="7396059"/>
                    <a:pt x="2447926" y="7396059"/>
                  </a:cubicBezTo>
                  <a:cubicBezTo>
                    <a:pt x="2600659" y="7397328"/>
                    <a:pt x="5655328" y="7388438"/>
                    <a:pt x="5808061" y="7389709"/>
                  </a:cubicBezTo>
                  <a:cubicBezTo>
                    <a:pt x="6021888" y="7390978"/>
                    <a:pt x="6609911" y="7390978"/>
                    <a:pt x="6823739" y="7390978"/>
                  </a:cubicBezTo>
                  <a:cubicBezTo>
                    <a:pt x="6907742" y="7390978"/>
                    <a:pt x="6984109" y="7389709"/>
                    <a:pt x="7068112" y="7389709"/>
                  </a:cubicBezTo>
                  <a:lnTo>
                    <a:pt x="7480492" y="7393518"/>
                  </a:lnTo>
                  <a:cubicBezTo>
                    <a:pt x="7778322" y="7396059"/>
                    <a:pt x="8068516" y="7393518"/>
                    <a:pt x="8366346" y="7397328"/>
                  </a:cubicBezTo>
                  <a:cubicBezTo>
                    <a:pt x="8862730" y="7402409"/>
                    <a:pt x="9366750" y="7396059"/>
                    <a:pt x="9664311" y="7401138"/>
                  </a:cubicBezTo>
                  <a:cubicBezTo>
                    <a:pt x="9684631" y="7402409"/>
                    <a:pt x="9704951" y="7401138"/>
                    <a:pt x="9727811" y="7401138"/>
                  </a:cubicBezTo>
                  <a:lnTo>
                    <a:pt x="9727811" y="7341448"/>
                  </a:lnTo>
                  <a:cubicBezTo>
                    <a:pt x="9726541" y="7147385"/>
                    <a:pt x="9725271" y="6869002"/>
                    <a:pt x="9725271" y="6573220"/>
                  </a:cubicBezTo>
                  <a:cubicBezTo>
                    <a:pt x="9725271" y="6231041"/>
                    <a:pt x="9729081" y="5883062"/>
                    <a:pt x="9722731" y="5540883"/>
                  </a:cubicBezTo>
                  <a:cubicBezTo>
                    <a:pt x="9715111" y="5314697"/>
                    <a:pt x="9703681" y="854768"/>
                    <a:pt x="9703681" y="628582"/>
                  </a:cubicBezTo>
                  <a:cubicBezTo>
                    <a:pt x="9701141" y="471991"/>
                    <a:pt x="9699871" y="309601"/>
                    <a:pt x="9697331" y="153011"/>
                  </a:cubicBezTo>
                  <a:cubicBezTo>
                    <a:pt x="9697331" y="106614"/>
                    <a:pt x="9696061" y="60216"/>
                    <a:pt x="9694791" y="6350"/>
                  </a:cubicBezTo>
                  <a:cubicBezTo>
                    <a:pt x="9684631" y="3810"/>
                    <a:pt x="9675741" y="2540"/>
                    <a:pt x="9665581" y="1270"/>
                  </a:cubicBezTo>
                  <a:cubicBezTo>
                    <a:pt x="9657961" y="0"/>
                    <a:pt x="9650341" y="1270"/>
                    <a:pt x="9643991" y="1270"/>
                  </a:cubicBezTo>
                  <a:lnTo>
                    <a:pt x="19465" y="6350"/>
                  </a:lnTo>
                  <a:lnTo>
                    <a:pt x="2540" y="7371928"/>
                  </a:lnTo>
                  <a:close/>
                </a:path>
              </a:pathLst>
            </a:custGeom>
            <a:solidFill>
              <a:srgbClr val="2C2C2E"/>
            </a:solidFill>
          </p:spPr>
        </p:sp>
        <p:sp>
          <p:nvSpPr>
            <p:cNvPr id="17" name="Freeform 13">
              <a:extLst>
                <a:ext uri="{FF2B5EF4-FFF2-40B4-BE49-F238E27FC236}">
                  <a16:creationId xmlns:a16="http://schemas.microsoft.com/office/drawing/2014/main" id="{27069B9C-70AC-43BC-A8D8-A4CB34E68E22}"/>
                </a:ext>
              </a:extLst>
            </p:cNvPr>
            <p:cNvSpPr/>
            <p:nvPr/>
          </p:nvSpPr>
          <p:spPr>
            <a:xfrm>
              <a:off x="11430" y="16510"/>
              <a:ext cx="9704951" cy="7392249"/>
            </a:xfrm>
            <a:custGeom>
              <a:avLst/>
              <a:gdLst/>
              <a:ahLst/>
              <a:cxnLst/>
              <a:rect l="l" t="t" r="r" b="b"/>
              <a:pathLst>
                <a:path w="9704951" h="7392249">
                  <a:moveTo>
                    <a:pt x="9704951" y="7392249"/>
                  </a:moveTo>
                  <a:lnTo>
                    <a:pt x="0" y="7384628"/>
                  </a:lnTo>
                  <a:lnTo>
                    <a:pt x="0" y="2605203"/>
                  </a:lnTo>
                  <a:lnTo>
                    <a:pt x="7620" y="20320"/>
                  </a:lnTo>
                  <a:lnTo>
                    <a:pt x="4880147" y="0"/>
                  </a:lnTo>
                  <a:lnTo>
                    <a:pt x="9683361" y="8890"/>
                  </a:lnTo>
                  <a:close/>
                </a:path>
              </a:pathLst>
            </a:custGeom>
            <a:solidFill>
              <a:schemeClr val="accent2">
                <a:lumMod val="75000"/>
              </a:schemeClr>
            </a:solidFill>
          </p:spPr>
        </p:sp>
        <p:sp>
          <p:nvSpPr>
            <p:cNvPr id="18" name="Freeform 14">
              <a:extLst>
                <a:ext uri="{FF2B5EF4-FFF2-40B4-BE49-F238E27FC236}">
                  <a16:creationId xmlns:a16="http://schemas.microsoft.com/office/drawing/2014/main" id="{2EFEEDE3-B1C2-43C8-B1D5-FD820331CE24}"/>
                </a:ext>
              </a:extLst>
            </p:cNvPr>
            <p:cNvSpPr/>
            <p:nvPr/>
          </p:nvSpPr>
          <p:spPr>
            <a:xfrm>
              <a:off x="-3810" y="0"/>
              <a:ext cx="9734161" cy="7418918"/>
            </a:xfrm>
            <a:custGeom>
              <a:avLst/>
              <a:gdLst/>
              <a:ahLst/>
              <a:cxnLst/>
              <a:rect l="l" t="t" r="r" b="b"/>
              <a:pathLst>
                <a:path w="9734161" h="7418918">
                  <a:moveTo>
                    <a:pt x="9699871" y="21590"/>
                  </a:moveTo>
                  <a:cubicBezTo>
                    <a:pt x="9701141" y="34290"/>
                    <a:pt x="9701141" y="44450"/>
                    <a:pt x="9702411" y="64069"/>
                  </a:cubicBezTo>
                  <a:cubicBezTo>
                    <a:pt x="9704951" y="220659"/>
                    <a:pt x="9706221" y="383049"/>
                    <a:pt x="9708761" y="539640"/>
                  </a:cubicBezTo>
                  <a:cubicBezTo>
                    <a:pt x="9708761" y="765826"/>
                    <a:pt x="9721461" y="5225755"/>
                    <a:pt x="9727811" y="5451941"/>
                  </a:cubicBezTo>
                  <a:cubicBezTo>
                    <a:pt x="9734161" y="5794120"/>
                    <a:pt x="9730351" y="6142099"/>
                    <a:pt x="9730351" y="6484278"/>
                  </a:cubicBezTo>
                  <a:cubicBezTo>
                    <a:pt x="9730351" y="6785860"/>
                    <a:pt x="9731621" y="7064243"/>
                    <a:pt x="9732891" y="7357959"/>
                  </a:cubicBezTo>
                  <a:lnTo>
                    <a:pt x="9732891" y="7417648"/>
                  </a:lnTo>
                  <a:cubicBezTo>
                    <a:pt x="9710031" y="7417648"/>
                    <a:pt x="9689711" y="7418918"/>
                    <a:pt x="9669391" y="7417648"/>
                  </a:cubicBezTo>
                  <a:cubicBezTo>
                    <a:pt x="9187196" y="7412568"/>
                    <a:pt x="8683176" y="7418918"/>
                    <a:pt x="8186793" y="7413838"/>
                  </a:cubicBezTo>
                  <a:cubicBezTo>
                    <a:pt x="7888962" y="7410028"/>
                    <a:pt x="7598769" y="7412568"/>
                    <a:pt x="7300938" y="7410028"/>
                  </a:cubicBezTo>
                  <a:lnTo>
                    <a:pt x="6888558" y="7406218"/>
                  </a:lnTo>
                  <a:cubicBezTo>
                    <a:pt x="6804555" y="7406218"/>
                    <a:pt x="6728188" y="7407488"/>
                    <a:pt x="6644185" y="7407488"/>
                  </a:cubicBezTo>
                  <a:cubicBezTo>
                    <a:pt x="6430358" y="7406218"/>
                    <a:pt x="5842335" y="7407488"/>
                    <a:pt x="5628508" y="7406218"/>
                  </a:cubicBezTo>
                  <a:cubicBezTo>
                    <a:pt x="5475774" y="7404948"/>
                    <a:pt x="2421106" y="7413838"/>
                    <a:pt x="2268373" y="7412568"/>
                  </a:cubicBezTo>
                  <a:cubicBezTo>
                    <a:pt x="2230189" y="7412568"/>
                    <a:pt x="2184369" y="7413838"/>
                    <a:pt x="2146186" y="7413838"/>
                  </a:cubicBezTo>
                  <a:cubicBezTo>
                    <a:pt x="2054546" y="7413838"/>
                    <a:pt x="1970542" y="7415109"/>
                    <a:pt x="1878902" y="7415109"/>
                  </a:cubicBezTo>
                  <a:cubicBezTo>
                    <a:pt x="1649802" y="7415109"/>
                    <a:pt x="1428339" y="7413838"/>
                    <a:pt x="1199239" y="7412568"/>
                  </a:cubicBezTo>
                  <a:cubicBezTo>
                    <a:pt x="1061779" y="7411298"/>
                    <a:pt x="924319" y="7410028"/>
                    <a:pt x="794495" y="7408759"/>
                  </a:cubicBezTo>
                  <a:cubicBezTo>
                    <a:pt x="550122" y="7407488"/>
                    <a:pt x="305748" y="7406218"/>
                    <a:pt x="53738" y="7406218"/>
                  </a:cubicBezTo>
                  <a:cubicBezTo>
                    <a:pt x="38100" y="7406218"/>
                    <a:pt x="29210" y="7406218"/>
                    <a:pt x="19050" y="7404948"/>
                  </a:cubicBezTo>
                  <a:cubicBezTo>
                    <a:pt x="10160" y="7403678"/>
                    <a:pt x="5080" y="7397328"/>
                    <a:pt x="7620" y="7388438"/>
                  </a:cubicBezTo>
                  <a:cubicBezTo>
                    <a:pt x="16510" y="7354226"/>
                    <a:pt x="12700" y="7209234"/>
                    <a:pt x="11430" y="7058444"/>
                  </a:cubicBezTo>
                  <a:cubicBezTo>
                    <a:pt x="10160" y="6751062"/>
                    <a:pt x="6350" y="6449480"/>
                    <a:pt x="7620" y="6142099"/>
                  </a:cubicBezTo>
                  <a:cubicBezTo>
                    <a:pt x="5080" y="5759322"/>
                    <a:pt x="0" y="1021010"/>
                    <a:pt x="7620" y="632434"/>
                  </a:cubicBezTo>
                  <a:cubicBezTo>
                    <a:pt x="8890" y="557039"/>
                    <a:pt x="7620" y="475843"/>
                    <a:pt x="8890" y="400448"/>
                  </a:cubicBezTo>
                  <a:cubicBezTo>
                    <a:pt x="10160" y="278656"/>
                    <a:pt x="12700" y="145264"/>
                    <a:pt x="13970" y="44450"/>
                  </a:cubicBezTo>
                  <a:cubicBezTo>
                    <a:pt x="13970" y="41910"/>
                    <a:pt x="15240" y="39370"/>
                    <a:pt x="16510" y="38100"/>
                  </a:cubicBezTo>
                  <a:cubicBezTo>
                    <a:pt x="38100" y="35560"/>
                    <a:pt x="114832" y="30480"/>
                    <a:pt x="237018" y="29210"/>
                  </a:cubicBezTo>
                  <a:cubicBezTo>
                    <a:pt x="443208" y="25400"/>
                    <a:pt x="649399" y="22860"/>
                    <a:pt x="863225" y="20320"/>
                  </a:cubicBezTo>
                  <a:cubicBezTo>
                    <a:pt x="1008322" y="17780"/>
                    <a:pt x="1153419" y="16510"/>
                    <a:pt x="1290879" y="13970"/>
                  </a:cubicBezTo>
                  <a:cubicBezTo>
                    <a:pt x="1428339" y="11430"/>
                    <a:pt x="1573436" y="8890"/>
                    <a:pt x="1710896" y="8890"/>
                  </a:cubicBezTo>
                  <a:cubicBezTo>
                    <a:pt x="1863629" y="7620"/>
                    <a:pt x="2016363" y="10160"/>
                    <a:pt x="2169096" y="8890"/>
                  </a:cubicBezTo>
                  <a:cubicBezTo>
                    <a:pt x="2360013" y="8890"/>
                    <a:pt x="5819424" y="6350"/>
                    <a:pt x="6010341" y="5080"/>
                  </a:cubicBezTo>
                  <a:cubicBezTo>
                    <a:pt x="6193621" y="3810"/>
                    <a:pt x="6376902" y="2540"/>
                    <a:pt x="6567818" y="2540"/>
                  </a:cubicBezTo>
                  <a:cubicBezTo>
                    <a:pt x="6880922" y="1270"/>
                    <a:pt x="7186389" y="0"/>
                    <a:pt x="7499492" y="0"/>
                  </a:cubicBezTo>
                  <a:cubicBezTo>
                    <a:pt x="7629315" y="0"/>
                    <a:pt x="7766776" y="2540"/>
                    <a:pt x="7896599" y="2540"/>
                  </a:cubicBezTo>
                  <a:cubicBezTo>
                    <a:pt x="8255523" y="3810"/>
                    <a:pt x="8622082" y="5080"/>
                    <a:pt x="8981006" y="7620"/>
                  </a:cubicBezTo>
                  <a:cubicBezTo>
                    <a:pt x="9171923" y="8890"/>
                    <a:pt x="9362840" y="12700"/>
                    <a:pt x="9553757" y="16510"/>
                  </a:cubicBezTo>
                  <a:lnTo>
                    <a:pt x="9669391" y="16510"/>
                  </a:lnTo>
                  <a:cubicBezTo>
                    <a:pt x="9680821" y="17780"/>
                    <a:pt x="9689711" y="20320"/>
                    <a:pt x="9699871" y="21590"/>
                  </a:cubicBezTo>
                  <a:close/>
                  <a:moveTo>
                    <a:pt x="9710031" y="7401138"/>
                  </a:moveTo>
                  <a:cubicBezTo>
                    <a:pt x="9711301" y="7384628"/>
                    <a:pt x="9712571" y="7371928"/>
                    <a:pt x="9712571" y="7359228"/>
                  </a:cubicBezTo>
                  <a:cubicBezTo>
                    <a:pt x="9711301" y="7035245"/>
                    <a:pt x="9710031" y="6727864"/>
                    <a:pt x="9710031" y="6397284"/>
                  </a:cubicBezTo>
                  <a:cubicBezTo>
                    <a:pt x="9710031" y="6246493"/>
                    <a:pt x="9712571" y="6095702"/>
                    <a:pt x="9711301" y="5944912"/>
                  </a:cubicBezTo>
                  <a:cubicBezTo>
                    <a:pt x="9711301" y="5805720"/>
                    <a:pt x="9710031" y="5660729"/>
                    <a:pt x="9708761" y="5521537"/>
                  </a:cubicBezTo>
                  <a:cubicBezTo>
                    <a:pt x="9703681" y="5306950"/>
                    <a:pt x="9692251" y="864420"/>
                    <a:pt x="9692251" y="649833"/>
                  </a:cubicBezTo>
                  <a:cubicBezTo>
                    <a:pt x="9689711" y="470044"/>
                    <a:pt x="9687171" y="284455"/>
                    <a:pt x="9684631" y="104666"/>
                  </a:cubicBezTo>
                  <a:cubicBezTo>
                    <a:pt x="9683361" y="44450"/>
                    <a:pt x="9682091" y="43180"/>
                    <a:pt x="9660670" y="41910"/>
                  </a:cubicBezTo>
                  <a:cubicBezTo>
                    <a:pt x="9637760" y="41910"/>
                    <a:pt x="9622486" y="41910"/>
                    <a:pt x="9599576" y="40640"/>
                  </a:cubicBezTo>
                  <a:cubicBezTo>
                    <a:pt x="9408660" y="36830"/>
                    <a:pt x="9210106" y="31750"/>
                    <a:pt x="9019189" y="30480"/>
                  </a:cubicBezTo>
                  <a:cubicBezTo>
                    <a:pt x="8553352" y="26670"/>
                    <a:pt x="8079879" y="25400"/>
                    <a:pt x="7614042" y="22860"/>
                  </a:cubicBezTo>
                  <a:lnTo>
                    <a:pt x="7064202" y="22860"/>
                  </a:lnTo>
                  <a:cubicBezTo>
                    <a:pt x="6819828" y="22860"/>
                    <a:pt x="6575455" y="22860"/>
                    <a:pt x="6338718" y="24130"/>
                  </a:cubicBezTo>
                  <a:cubicBezTo>
                    <a:pt x="6132528" y="25400"/>
                    <a:pt x="2657843" y="29210"/>
                    <a:pt x="2451653" y="29210"/>
                  </a:cubicBezTo>
                  <a:cubicBezTo>
                    <a:pt x="2115639" y="29210"/>
                    <a:pt x="1779626" y="26670"/>
                    <a:pt x="1443612" y="33020"/>
                  </a:cubicBezTo>
                  <a:cubicBezTo>
                    <a:pt x="1267969" y="36830"/>
                    <a:pt x="1099962" y="36830"/>
                    <a:pt x="931955" y="38100"/>
                  </a:cubicBezTo>
                  <a:cubicBezTo>
                    <a:pt x="641762" y="41910"/>
                    <a:pt x="351568" y="45720"/>
                    <a:pt x="61375" y="50800"/>
                  </a:cubicBezTo>
                  <a:cubicBezTo>
                    <a:pt x="36830" y="50800"/>
                    <a:pt x="34290" y="58269"/>
                    <a:pt x="33020" y="127865"/>
                  </a:cubicBezTo>
                  <a:cubicBezTo>
                    <a:pt x="31750" y="232259"/>
                    <a:pt x="31750" y="336652"/>
                    <a:pt x="30480" y="441046"/>
                  </a:cubicBezTo>
                  <a:cubicBezTo>
                    <a:pt x="29210" y="615035"/>
                    <a:pt x="26670" y="783225"/>
                    <a:pt x="25400" y="957215"/>
                  </a:cubicBezTo>
                  <a:cubicBezTo>
                    <a:pt x="20320" y="1142803"/>
                    <a:pt x="26670" y="5678128"/>
                    <a:pt x="29210" y="5863717"/>
                  </a:cubicBezTo>
                  <a:cubicBezTo>
                    <a:pt x="29210" y="6060904"/>
                    <a:pt x="29210" y="6263892"/>
                    <a:pt x="30480" y="6461080"/>
                  </a:cubicBezTo>
                  <a:cubicBezTo>
                    <a:pt x="30480" y="6606071"/>
                    <a:pt x="33020" y="6751062"/>
                    <a:pt x="33020" y="6896053"/>
                  </a:cubicBezTo>
                  <a:cubicBezTo>
                    <a:pt x="33020" y="7052644"/>
                    <a:pt x="33020" y="7209234"/>
                    <a:pt x="31750" y="7359228"/>
                  </a:cubicBezTo>
                  <a:lnTo>
                    <a:pt x="31750" y="7369388"/>
                  </a:lnTo>
                  <a:cubicBezTo>
                    <a:pt x="31750" y="7379548"/>
                    <a:pt x="35560" y="7383359"/>
                    <a:pt x="44450" y="7383359"/>
                  </a:cubicBezTo>
                  <a:cubicBezTo>
                    <a:pt x="130105" y="7383359"/>
                    <a:pt x="237018" y="7384628"/>
                    <a:pt x="336295" y="7384628"/>
                  </a:cubicBezTo>
                  <a:cubicBezTo>
                    <a:pt x="481392" y="7384628"/>
                    <a:pt x="634125" y="7382088"/>
                    <a:pt x="779222" y="7384628"/>
                  </a:cubicBezTo>
                  <a:cubicBezTo>
                    <a:pt x="1015959" y="7388438"/>
                    <a:pt x="1252695" y="7390978"/>
                    <a:pt x="1489432" y="7389709"/>
                  </a:cubicBezTo>
                  <a:cubicBezTo>
                    <a:pt x="1642166" y="7388438"/>
                    <a:pt x="1787262" y="7390978"/>
                    <a:pt x="1939996" y="7390978"/>
                  </a:cubicBezTo>
                  <a:cubicBezTo>
                    <a:pt x="2161459" y="7390978"/>
                    <a:pt x="2382923" y="7389709"/>
                    <a:pt x="2604386" y="7390978"/>
                  </a:cubicBezTo>
                  <a:cubicBezTo>
                    <a:pt x="2932763" y="7392248"/>
                    <a:pt x="6537272" y="7382088"/>
                    <a:pt x="6873285" y="7384628"/>
                  </a:cubicBezTo>
                  <a:cubicBezTo>
                    <a:pt x="7018382" y="7385898"/>
                    <a:pt x="7163478" y="7387168"/>
                    <a:pt x="7300939" y="7387168"/>
                  </a:cubicBezTo>
                  <a:cubicBezTo>
                    <a:pt x="7552949" y="7389709"/>
                    <a:pt x="7797323" y="7385898"/>
                    <a:pt x="8049333" y="7389709"/>
                  </a:cubicBezTo>
                  <a:cubicBezTo>
                    <a:pt x="8255523" y="7392248"/>
                    <a:pt x="8461712" y="7392248"/>
                    <a:pt x="8667903" y="7394788"/>
                  </a:cubicBezTo>
                  <a:cubicBezTo>
                    <a:pt x="8973369" y="7398598"/>
                    <a:pt x="9278836" y="7401138"/>
                    <a:pt x="9584304" y="7402409"/>
                  </a:cubicBezTo>
                  <a:cubicBezTo>
                    <a:pt x="9671931" y="7402409"/>
                    <a:pt x="9689711" y="7401138"/>
                    <a:pt x="9710031" y="7401138"/>
                  </a:cubicBezTo>
                  <a:close/>
                </a:path>
              </a:pathLst>
            </a:custGeom>
            <a:solidFill>
              <a:srgbClr val="F6B1B3"/>
            </a:solidFill>
          </p:spPr>
        </p:sp>
      </p:grpSp>
      <p:sp>
        <p:nvSpPr>
          <p:cNvPr id="20" name="TextBox 19">
            <a:extLst>
              <a:ext uri="{FF2B5EF4-FFF2-40B4-BE49-F238E27FC236}">
                <a16:creationId xmlns:a16="http://schemas.microsoft.com/office/drawing/2014/main" id="{F0010A3F-748A-4E49-9DAB-41C1D05776EE}"/>
              </a:ext>
            </a:extLst>
          </p:cNvPr>
          <p:cNvSpPr txBox="1"/>
          <p:nvPr/>
        </p:nvSpPr>
        <p:spPr>
          <a:xfrm>
            <a:off x="5994977" y="518051"/>
            <a:ext cx="9258300" cy="830997"/>
          </a:xfrm>
          <a:prstGeom prst="rect">
            <a:avLst/>
          </a:prstGeom>
          <a:noFill/>
        </p:spPr>
        <p:txBody>
          <a:bodyPr wrap="square">
            <a:spAutoFit/>
          </a:bodyPr>
          <a:lstStyle/>
          <a:p>
            <a:r>
              <a:rPr lang="vi-VN" sz="4800" b="1" dirty="0">
                <a:solidFill>
                  <a:schemeClr val="bg1"/>
                </a:solidFill>
                <a:effectLst/>
                <a:ea typeface="Times New Roman" panose="02020603050405020304" pitchFamily="18" charset="0"/>
              </a:rPr>
              <a:t>CÁC BƯỚC VẼ HCPC </a:t>
            </a:r>
            <a:endParaRPr lang="en-US" sz="4800" dirty="0">
              <a:solidFill>
                <a:schemeClr val="bg1"/>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 calcmode="lin" valueType="num">
                                      <p:cBhvr additive="base">
                                        <p:cTn id="1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 calcmode="lin" valueType="num">
                                      <p:cBhvr additive="base">
                                        <p:cTn id="24"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 calcmode="lin" valueType="num">
                                      <p:cBhvr additive="base">
                                        <p:cTn id="30"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 calcmode="lin" valueType="num">
                                      <p:cBhvr additive="base">
                                        <p:cTn id="36"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 calcmode="lin" valueType="num">
                                      <p:cBhvr additive="base">
                                        <p:cTn id="42"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AutoShape 3"/>
          <p:cNvSpPr/>
          <p:nvPr/>
        </p:nvSpPr>
        <p:spPr>
          <a:xfrm>
            <a:off x="8624191" y="713015"/>
            <a:ext cx="8998848" cy="9214628"/>
          </a:xfrm>
          <a:prstGeom prst="rect">
            <a:avLst/>
          </a:prstGeom>
          <a:solidFill>
            <a:srgbClr val="61A6AB"/>
          </a:solidFill>
        </p:spPr>
        <p:txBody>
          <a:bodyPr/>
          <a:lstStyle/>
          <a:p>
            <a:endParaRPr lang="en-US"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8403" y="604521"/>
            <a:ext cx="6111168" cy="2449286"/>
          </a:xfrm>
          <a:prstGeom prst="rect">
            <a:avLst/>
          </a:prstGeom>
        </p:spPr>
      </p:pic>
      <p:sp>
        <p:nvSpPr>
          <p:cNvPr id="6" name="TextBox 6"/>
          <p:cNvSpPr txBox="1"/>
          <p:nvPr/>
        </p:nvSpPr>
        <p:spPr>
          <a:xfrm>
            <a:off x="1188403" y="938603"/>
            <a:ext cx="5892729" cy="1359475"/>
          </a:xfrm>
          <a:prstGeom prst="rect">
            <a:avLst/>
          </a:prstGeom>
        </p:spPr>
        <p:txBody>
          <a:bodyPr lIns="0" tIns="0" rIns="0" bIns="0" rtlCol="0" anchor="t">
            <a:spAutoFit/>
          </a:bodyPr>
          <a:lstStyle/>
          <a:p>
            <a:pPr algn="ctr">
              <a:lnSpc>
                <a:spcPct val="150000"/>
              </a:lnSpc>
            </a:pPr>
            <a:r>
              <a:rPr lang="vi-VN" sz="6600" b="1" dirty="0">
                <a:solidFill>
                  <a:srgbClr val="291B25"/>
                </a:solidFill>
              </a:rPr>
              <a:t>LUYỆN TẬP</a:t>
            </a:r>
            <a:endParaRPr lang="en-US" sz="6600" b="1" dirty="0">
              <a:solidFill>
                <a:srgbClr val="291B25"/>
              </a:solidFill>
            </a:endParaRPr>
          </a:p>
        </p:txBody>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10382" flipH="1">
            <a:off x="16339879" y="6937463"/>
            <a:ext cx="1113694" cy="2374154"/>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981410" y="2076557"/>
            <a:ext cx="1229358" cy="1249810"/>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338087">
            <a:off x="8074520" y="8401374"/>
            <a:ext cx="2072195" cy="779899"/>
          </a:xfrm>
          <a:prstGeom prst="rect">
            <a:avLst/>
          </a:prstGeom>
        </p:spPr>
      </p:pic>
      <p:grpSp>
        <p:nvGrpSpPr>
          <p:cNvPr id="14" name="Group 14"/>
          <p:cNvGrpSpPr/>
          <p:nvPr/>
        </p:nvGrpSpPr>
        <p:grpSpPr>
          <a:xfrm>
            <a:off x="679322" y="5334129"/>
            <a:ext cx="7326604" cy="4593513"/>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20" name="TextBox 19">
            <a:extLst>
              <a:ext uri="{FF2B5EF4-FFF2-40B4-BE49-F238E27FC236}">
                <a16:creationId xmlns:a16="http://schemas.microsoft.com/office/drawing/2014/main" id="{9C563857-8E08-4A13-ACD1-B5CFEA4B9869}"/>
              </a:ext>
            </a:extLst>
          </p:cNvPr>
          <p:cNvSpPr txBox="1"/>
          <p:nvPr/>
        </p:nvSpPr>
        <p:spPr>
          <a:xfrm>
            <a:off x="9704031" y="995376"/>
            <a:ext cx="6983769" cy="2748253"/>
          </a:xfrm>
          <a:prstGeom prst="rect">
            <a:avLst/>
          </a:prstGeom>
          <a:noFill/>
        </p:spPr>
        <p:txBody>
          <a:bodyPr wrap="square">
            <a:spAutoFit/>
          </a:bodyPr>
          <a:lstStyle/>
          <a:p>
            <a:pPr algn="just">
              <a:lnSpc>
                <a:spcPct val="150000"/>
              </a:lnSpc>
            </a:pPr>
            <a:r>
              <a:rPr lang="vi-VN"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Vẽ hình chiếu phối cảnh một điểm tụ của vật thể có hình chiếu như hình 12.9</a:t>
            </a:r>
            <a:endParaRPr lang="en-US" sz="4000" b="1" dirty="0">
              <a:solidFill>
                <a:schemeClr val="bg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23D7E18A-9013-49D7-B378-968CC45923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03845" y="4178306"/>
            <a:ext cx="4035416" cy="5379693"/>
          </a:xfrm>
          <a:prstGeom prst="rect">
            <a:avLst/>
          </a:prstGeom>
        </p:spPr>
      </p:pic>
      <p:pic>
        <p:nvPicPr>
          <p:cNvPr id="22" name="Picture 21">
            <a:extLst>
              <a:ext uri="{FF2B5EF4-FFF2-40B4-BE49-F238E27FC236}">
                <a16:creationId xmlns:a16="http://schemas.microsoft.com/office/drawing/2014/main" id="{45FF4376-30C2-472E-8F4D-A83B27FA39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8172" y="5687786"/>
            <a:ext cx="6554761" cy="3886200"/>
          </a:xfrm>
          <a:prstGeom prst="rect">
            <a:avLst/>
          </a:prstGeom>
        </p:spPr>
      </p:pic>
      <p:pic>
        <p:nvPicPr>
          <p:cNvPr id="23" name="Graphic 22">
            <a:extLst>
              <a:ext uri="{FF2B5EF4-FFF2-40B4-BE49-F238E27FC236}">
                <a16:creationId xmlns:a16="http://schemas.microsoft.com/office/drawing/2014/main" id="{A244CBD5-945C-4093-9E56-0AD600E6F64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165689">
            <a:off x="6552649" y="2981970"/>
            <a:ext cx="826328" cy="252855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wipe(down)">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65110" y="1479874"/>
            <a:ext cx="14603690" cy="7327251"/>
          </a:xfrm>
          <a:prstGeom prst="rect">
            <a:avLst/>
          </a:prstGeom>
        </p:spPr>
      </p:pic>
      <p:sp>
        <p:nvSpPr>
          <p:cNvPr id="3" name="TextBox 3"/>
          <p:cNvSpPr txBox="1"/>
          <p:nvPr/>
        </p:nvSpPr>
        <p:spPr>
          <a:xfrm>
            <a:off x="5133874" y="1834912"/>
            <a:ext cx="9382119" cy="1417055"/>
          </a:xfrm>
          <a:prstGeom prst="rect">
            <a:avLst/>
          </a:prstGeom>
        </p:spPr>
        <p:txBody>
          <a:bodyPr lIns="0" tIns="0" rIns="0" bIns="0" rtlCol="0" anchor="t">
            <a:spAutoFit/>
          </a:bodyPr>
          <a:lstStyle/>
          <a:p>
            <a:pPr marL="0" lvl="0" indent="0" algn="ctr">
              <a:lnSpc>
                <a:spcPts val="11999"/>
              </a:lnSpc>
              <a:spcBef>
                <a:spcPct val="0"/>
              </a:spcBef>
            </a:pPr>
            <a:r>
              <a:rPr lang="vi-VN" sz="6600" b="1" dirty="0">
                <a:solidFill>
                  <a:srgbClr val="2E1042"/>
                </a:solidFill>
              </a:rPr>
              <a:t>VẬN DỤNG</a:t>
            </a:r>
            <a:endParaRPr lang="en-US" sz="6600" b="1" dirty="0">
              <a:solidFill>
                <a:srgbClr val="2E1042"/>
              </a:solidFill>
            </a:endParaRPr>
          </a:p>
        </p:txBody>
      </p:sp>
      <p:sp>
        <p:nvSpPr>
          <p:cNvPr id="4" name="TextBox 4"/>
          <p:cNvSpPr txBox="1"/>
          <p:nvPr/>
        </p:nvSpPr>
        <p:spPr>
          <a:xfrm>
            <a:off x="2843377" y="3761217"/>
            <a:ext cx="13791858" cy="2339038"/>
          </a:xfrm>
          <a:prstGeom prst="rect">
            <a:avLst/>
          </a:prstGeom>
        </p:spPr>
        <p:txBody>
          <a:bodyPr wrap="square" lIns="0" tIns="0" rIns="0" bIns="0" rtlCol="0" anchor="t">
            <a:spAutoFit/>
          </a:bodyPr>
          <a:lstStyle/>
          <a:p>
            <a:pPr algn="ctr">
              <a:lnSpc>
                <a:spcPct val="150000"/>
              </a:lnSpc>
            </a:pP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chọn</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ngôi</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xung</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quanh</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phối</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cảnh</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ngôi</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5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fr-FR" sz="5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5400" i="1" dirty="0">
              <a:solidFill>
                <a:srgbClr val="2A1E5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6334">
            <a:off x="542133" y="7344030"/>
            <a:ext cx="1909809" cy="283125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62574">
            <a:off x="15139452" y="367075"/>
            <a:ext cx="2185383" cy="199068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60035">
            <a:off x="975726" y="542113"/>
            <a:ext cx="1353173" cy="2132507"/>
          </a:xfrm>
          <a:prstGeom prst="rect">
            <a:avLst/>
          </a:prstGeom>
        </p:spPr>
      </p:pic>
      <p:pic>
        <p:nvPicPr>
          <p:cNvPr id="9" name="Picture 23">
            <a:extLst>
              <a:ext uri="{FF2B5EF4-FFF2-40B4-BE49-F238E27FC236}">
                <a16:creationId xmlns:a16="http://schemas.microsoft.com/office/drawing/2014/main" id="{EAB20F7D-C29E-4B99-AC9B-77CD06EA99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273149" y="6399959"/>
            <a:ext cx="3664751" cy="314710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arn(inVertical)">
                                      <p:cBhvr>
                                        <p:cTn id="2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233340" y="1028700"/>
            <a:ext cx="4025960" cy="2516225"/>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flipV="1">
            <a:off x="695001" y="7025715"/>
            <a:ext cx="4025960" cy="2516225"/>
          </a:xfrm>
          <a:prstGeom prst="rect">
            <a:avLst/>
          </a:prstGeom>
        </p:spPr>
      </p:pic>
      <p:grpSp>
        <p:nvGrpSpPr>
          <p:cNvPr id="5" name="Group 5"/>
          <p:cNvGrpSpPr/>
          <p:nvPr/>
        </p:nvGrpSpPr>
        <p:grpSpPr>
          <a:xfrm>
            <a:off x="457200" y="3903722"/>
            <a:ext cx="5181600" cy="2479556"/>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7" name="TextBox 7"/>
          <p:cNvSpPr txBox="1"/>
          <p:nvPr/>
        </p:nvSpPr>
        <p:spPr>
          <a:xfrm>
            <a:off x="1059858" y="4154055"/>
            <a:ext cx="3963644" cy="3660810"/>
          </a:xfrm>
          <a:prstGeom prst="rect">
            <a:avLst/>
          </a:prstGeom>
        </p:spPr>
        <p:txBody>
          <a:bodyPr wrap="square" lIns="0" tIns="0" rIns="0" bIns="0" rtlCol="0" anchor="t">
            <a:spAutoFit/>
          </a:bodyPr>
          <a:lstStyle/>
          <a:p>
            <a:pPr algn="ctr">
              <a:lnSpc>
                <a:spcPct val="150000"/>
              </a:lnSpc>
              <a:spcBef>
                <a:spcPct val="0"/>
              </a:spcBef>
            </a:pP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4000" dirty="0">
              <a:effectLst/>
              <a:latin typeface="Arial" panose="020B0604020202020204" pitchFamily="34" charset="0"/>
              <a:ea typeface="Noto Sans Symbols"/>
              <a:cs typeface="Arial" panose="020B0604020202020204" pitchFamily="34" charset="0"/>
            </a:endParaRPr>
          </a:p>
          <a:p>
            <a:pPr algn="ctr">
              <a:lnSpc>
                <a:spcPts val="15499"/>
              </a:lnSpc>
              <a:spcBef>
                <a:spcPct val="0"/>
              </a:spcBef>
            </a:pPr>
            <a:endParaRPr lang="en-US" sz="11071" dirty="0">
              <a:solidFill>
                <a:srgbClr val="497FB4"/>
              </a:solidFill>
              <a:latin typeface="Poppins Bold"/>
            </a:endParaRPr>
          </a:p>
        </p:txBody>
      </p:sp>
      <p:grpSp>
        <p:nvGrpSpPr>
          <p:cNvPr id="8" name="Group 8"/>
          <p:cNvGrpSpPr/>
          <p:nvPr/>
        </p:nvGrpSpPr>
        <p:grpSpPr>
          <a:xfrm>
            <a:off x="6182130" y="3881671"/>
            <a:ext cx="5664442" cy="247955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1" name="Group 11"/>
          <p:cNvGrpSpPr/>
          <p:nvPr/>
        </p:nvGrpSpPr>
        <p:grpSpPr>
          <a:xfrm>
            <a:off x="12087529" y="3821936"/>
            <a:ext cx="5828822" cy="2858726"/>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7" name="TextBox 17"/>
          <p:cNvSpPr txBox="1"/>
          <p:nvPr/>
        </p:nvSpPr>
        <p:spPr>
          <a:xfrm>
            <a:off x="2797299" y="539208"/>
            <a:ext cx="12204640" cy="1551707"/>
          </a:xfrm>
          <a:prstGeom prst="rect">
            <a:avLst/>
          </a:prstGeom>
        </p:spPr>
        <p:txBody>
          <a:bodyPr lIns="0" tIns="0" rIns="0" bIns="0" rtlCol="0" anchor="t">
            <a:spAutoFit/>
          </a:bodyPr>
          <a:lstStyle/>
          <a:p>
            <a:pPr>
              <a:lnSpc>
                <a:spcPts val="13362"/>
              </a:lnSpc>
              <a:spcBef>
                <a:spcPct val="0"/>
              </a:spcBef>
            </a:pPr>
            <a:r>
              <a:rPr lang="vi-VN" sz="6600" b="1" dirty="0">
                <a:solidFill>
                  <a:srgbClr val="FFFFFF"/>
                </a:solidFill>
              </a:rPr>
              <a:t>HƯỚNG DẪN VỀ NHÀ</a:t>
            </a:r>
            <a:endParaRPr lang="en-US" sz="6600" b="1" dirty="0">
              <a:solidFill>
                <a:srgbClr val="FFFFFF"/>
              </a:solidFill>
            </a:endParaRPr>
          </a:p>
        </p:txBody>
      </p:sp>
      <p:sp>
        <p:nvSpPr>
          <p:cNvPr id="20" name="TextBox 19">
            <a:extLst>
              <a:ext uri="{FF2B5EF4-FFF2-40B4-BE49-F238E27FC236}">
                <a16:creationId xmlns:a16="http://schemas.microsoft.com/office/drawing/2014/main" id="{FF00FD2A-73C3-4E0F-A47A-980570B2C753}"/>
              </a:ext>
            </a:extLst>
          </p:cNvPr>
          <p:cNvSpPr txBox="1"/>
          <p:nvPr/>
        </p:nvSpPr>
        <p:spPr>
          <a:xfrm>
            <a:off x="6435111" y="4231038"/>
            <a:ext cx="5158479" cy="1824923"/>
          </a:xfrm>
          <a:prstGeom prst="rect">
            <a:avLst/>
          </a:prstGeom>
          <a:noFill/>
        </p:spPr>
        <p:txBody>
          <a:bodyPr wrap="square">
            <a:spAutoFit/>
          </a:bodyPr>
          <a:lstStyle/>
          <a:p>
            <a:pPr algn="ctr">
              <a:lnSpc>
                <a:spcPct val="150000"/>
              </a:lnSpc>
              <a:spcBef>
                <a:spcPct val="0"/>
              </a:spcBef>
            </a:pPr>
            <a:r>
              <a:rPr lang="vi-VN" sz="4000" dirty="0">
                <a:effectLst/>
                <a:latin typeface="Arial" panose="020B0604020202020204" pitchFamily="34" charset="0"/>
                <a:ea typeface="Noto Sans Symbols"/>
                <a:cs typeface="Arial" panose="020B0604020202020204" pitchFamily="34" charset="0"/>
              </a:rPr>
              <a:t>Hoàn thành các bài tập được giao</a:t>
            </a:r>
            <a:endParaRPr lang="en-US" sz="4000" dirty="0">
              <a:effectLst/>
              <a:latin typeface="Arial" panose="020B0604020202020204" pitchFamily="34" charset="0"/>
              <a:ea typeface="Noto Sans Symbols"/>
              <a:cs typeface="Arial" panose="020B0604020202020204" pitchFamily="34" charset="0"/>
            </a:endParaRPr>
          </a:p>
        </p:txBody>
      </p:sp>
      <p:sp>
        <p:nvSpPr>
          <p:cNvPr id="22" name="TextBox 21">
            <a:extLst>
              <a:ext uri="{FF2B5EF4-FFF2-40B4-BE49-F238E27FC236}">
                <a16:creationId xmlns:a16="http://schemas.microsoft.com/office/drawing/2014/main" id="{CD35C63F-A896-4DDE-AA4F-D10B7DFC667D}"/>
              </a:ext>
            </a:extLst>
          </p:cNvPr>
          <p:cNvSpPr txBox="1"/>
          <p:nvPr/>
        </p:nvSpPr>
        <p:spPr>
          <a:xfrm>
            <a:off x="12779880" y="4151254"/>
            <a:ext cx="5257800" cy="1938992"/>
          </a:xfrm>
          <a:prstGeom prst="rect">
            <a:avLst/>
          </a:prstGeom>
          <a:noFill/>
        </p:spPr>
        <p:txBody>
          <a:bodyPr wrap="square">
            <a:spAutoFit/>
          </a:bodyPr>
          <a:lstStyle/>
          <a:p>
            <a:pPr>
              <a:lnSpc>
                <a:spcPct val="150000"/>
              </a:lnSpc>
            </a:pP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dung</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 tập </a:t>
            </a:r>
            <a:r>
              <a:rPr lang="vi-VN"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ủ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vi-VN"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pic>
        <p:nvPicPr>
          <p:cNvPr id="23" name="Picture 47">
            <a:extLst>
              <a:ext uri="{FF2B5EF4-FFF2-40B4-BE49-F238E27FC236}">
                <a16:creationId xmlns:a16="http://schemas.microsoft.com/office/drawing/2014/main" id="{8C8F4671-27B5-4A56-B427-B2BA0129D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9462" flipH="1">
            <a:off x="9300950" y="6645126"/>
            <a:ext cx="4104520" cy="33844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arn(inVertical)">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barn(inVertical)">
                                      <p:cBhvr>
                                        <p:cTn id="29" dur="500"/>
                                        <p:tgtEl>
                                          <p:spTgt spid="2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barn(inVertical)">
                                      <p:cBhvr>
                                        <p:cTn id="4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66800" y="2329052"/>
            <a:ext cx="16513773" cy="5806521"/>
          </a:xfrm>
          <a:prstGeom prst="rect">
            <a:avLst/>
          </a:prstGeom>
        </p:spPr>
      </p:pic>
      <p:sp>
        <p:nvSpPr>
          <p:cNvPr id="5" name="TextBox 5"/>
          <p:cNvSpPr txBox="1"/>
          <p:nvPr/>
        </p:nvSpPr>
        <p:spPr>
          <a:xfrm>
            <a:off x="2709735" y="3247612"/>
            <a:ext cx="14777001" cy="3145028"/>
          </a:xfrm>
          <a:prstGeom prst="rect">
            <a:avLst/>
          </a:prstGeom>
        </p:spPr>
        <p:txBody>
          <a:bodyPr wrap="square" lIns="0" tIns="0" rIns="0" bIns="0" rtlCol="0" anchor="t">
            <a:spAutoFit/>
          </a:bodyPr>
          <a:lstStyle/>
          <a:p>
            <a:pPr algn="ctr">
              <a:lnSpc>
                <a:spcPct val="150000"/>
              </a:lnSpc>
            </a:pPr>
            <a:r>
              <a:rPr lang="vi-VN" sz="7200" b="1" spc="549" dirty="0">
                <a:solidFill>
                  <a:srgbClr val="C00000"/>
                </a:solidFill>
              </a:rPr>
              <a:t>HẸN GẶP LẠI CÁC EM TRONG BÀI HỌC TIẾP THEO!</a:t>
            </a:r>
            <a:endParaRPr lang="en-US" sz="7200" b="1" spc="549" dirty="0">
              <a:solidFill>
                <a:srgbClr val="C00000"/>
              </a:solidFill>
            </a:endParaRP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024313" y="7391602"/>
            <a:ext cx="1909974" cy="1819684"/>
          </a:xfrm>
          <a:prstGeom prst="rect">
            <a:avLst/>
          </a:prstGeom>
        </p:spPr>
      </p:pic>
      <p:pic>
        <p:nvPicPr>
          <p:cNvPr id="10" name="Picture 9">
            <a:extLst>
              <a:ext uri="{FF2B5EF4-FFF2-40B4-BE49-F238E27FC236}">
                <a16:creationId xmlns:a16="http://schemas.microsoft.com/office/drawing/2014/main" id="{47AB9C08-DE91-47FB-B3A2-DE35EFEADF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3837" y="4991100"/>
            <a:ext cx="3343231" cy="514993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628865" y="827468"/>
            <a:ext cx="2537265" cy="3150104"/>
          </a:xfrm>
          <a:prstGeom prst="rect">
            <a:avLst/>
          </a:prstGeom>
        </p:spPr>
      </p:pic>
      <p:grpSp>
        <p:nvGrpSpPr>
          <p:cNvPr id="3" name="Group 3"/>
          <p:cNvGrpSpPr/>
          <p:nvPr/>
        </p:nvGrpSpPr>
        <p:grpSpPr>
          <a:xfrm>
            <a:off x="73115" y="6352504"/>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43147" y="1671175"/>
            <a:ext cx="12133564" cy="673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0700" y="1118405"/>
            <a:ext cx="2337605" cy="2350426"/>
          </a:xfrm>
          <a:prstGeom prst="rect">
            <a:avLst/>
          </a:prstGeom>
        </p:spPr>
      </p:pic>
      <p:grpSp>
        <p:nvGrpSpPr>
          <p:cNvPr id="8" name="Group 8"/>
          <p:cNvGrpSpPr/>
          <p:nvPr/>
        </p:nvGrpSpPr>
        <p:grpSpPr>
          <a:xfrm>
            <a:off x="0" y="-442982"/>
            <a:ext cx="18287996" cy="1801291"/>
            <a:chOff x="-897340" y="574057"/>
            <a:chExt cx="26920198" cy="2401720"/>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897340" y="574057"/>
              <a:ext cx="15104544"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10918314" y="1183728"/>
              <a:ext cx="15104544"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157427" y="7228261"/>
            <a:ext cx="5368746" cy="2918646"/>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663165" y="5321166"/>
            <a:ext cx="1429853" cy="199093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645681" y="5930530"/>
            <a:ext cx="1749392" cy="1297731"/>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316419" y="64429"/>
            <a:ext cx="1454332" cy="1462309"/>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381587" y="4674076"/>
            <a:ext cx="2790905" cy="6065083"/>
          </a:xfrm>
          <a:prstGeom prst="rect">
            <a:avLst/>
          </a:prstGeom>
        </p:spPr>
      </p:pic>
      <p:sp>
        <p:nvSpPr>
          <p:cNvPr id="17" name="TextBox 17"/>
          <p:cNvSpPr txBox="1"/>
          <p:nvPr/>
        </p:nvSpPr>
        <p:spPr>
          <a:xfrm>
            <a:off x="4080237" y="2175568"/>
            <a:ext cx="10273751" cy="3046988"/>
          </a:xfrm>
          <a:prstGeom prst="rect">
            <a:avLst/>
          </a:prstGeom>
        </p:spPr>
        <p:txBody>
          <a:bodyPr wrap="square" lIns="0" tIns="0" rIns="0" bIns="0" rtlCol="0" anchor="t">
            <a:spAutoFit/>
          </a:bodyPr>
          <a:lstStyle/>
          <a:p>
            <a:pPr algn="ctr">
              <a:lnSpc>
                <a:spcPct val="150000"/>
              </a:lnSpc>
            </a:pPr>
            <a:r>
              <a:rPr lang="vi-VN" sz="6600" b="1" spc="574" dirty="0" smtClean="0">
                <a:solidFill>
                  <a:srgbClr val="FFFF00"/>
                </a:solidFill>
                <a:latin typeface="Arial" panose="020B0604020202020204" pitchFamily="34" charset="0"/>
                <a:cs typeface="Arial" panose="020B0604020202020204" pitchFamily="34" charset="0"/>
              </a:rPr>
              <a:t>BÀ</a:t>
            </a:r>
            <a:r>
              <a:rPr lang="en-US" sz="6600" b="1" spc="574" dirty="0" smtClean="0">
                <a:solidFill>
                  <a:srgbClr val="FFFF00"/>
                </a:solidFill>
                <a:latin typeface="Arial" panose="020B0604020202020204" pitchFamily="34" charset="0"/>
                <a:cs typeface="Arial" panose="020B0604020202020204" pitchFamily="34" charset="0"/>
              </a:rPr>
              <a:t>I </a:t>
            </a:r>
            <a:r>
              <a:rPr lang="vi-VN" sz="6600" b="1" spc="574" dirty="0" smtClean="0">
                <a:solidFill>
                  <a:srgbClr val="FFFF00"/>
                </a:solidFill>
                <a:latin typeface="Arial" panose="020B0604020202020204" pitchFamily="34" charset="0"/>
                <a:cs typeface="Arial" panose="020B0604020202020204" pitchFamily="34" charset="0"/>
              </a:rPr>
              <a:t>12</a:t>
            </a:r>
            <a:r>
              <a:rPr lang="en-US" sz="6600" b="1" spc="574" dirty="0" smtClean="0">
                <a:solidFill>
                  <a:srgbClr val="FFFF00"/>
                </a:solidFill>
                <a:latin typeface="Arial" panose="020B0604020202020204" pitchFamily="34" charset="0"/>
                <a:cs typeface="Arial" panose="020B0604020202020204" pitchFamily="34" charset="0"/>
              </a:rPr>
              <a:t>.</a:t>
            </a:r>
            <a:endParaRPr lang="vi-VN" sz="6600" b="1" spc="574" dirty="0">
              <a:solidFill>
                <a:srgbClr val="FFFF00"/>
              </a:solidFill>
              <a:latin typeface="Arial" panose="020B0604020202020204" pitchFamily="34" charset="0"/>
              <a:cs typeface="Arial" panose="020B0604020202020204" pitchFamily="34" charset="0"/>
            </a:endParaRPr>
          </a:p>
          <a:p>
            <a:pPr algn="ctr">
              <a:lnSpc>
                <a:spcPct val="150000"/>
              </a:lnSpc>
            </a:pPr>
            <a:r>
              <a:rPr lang="fr-FR" sz="66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HÌNH</a:t>
            </a:r>
            <a:r>
              <a:rPr lang="vi-VN" sz="66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CHIẾU PHỐI CẢNH</a:t>
            </a:r>
            <a:r>
              <a:rPr lang="vi-VN" sz="6600" b="1" spc="574" dirty="0">
                <a:solidFill>
                  <a:srgbClr val="FFFF00"/>
                </a:solidFill>
                <a:latin typeface="Arial" panose="020B0604020202020204" pitchFamily="34" charset="0"/>
                <a:cs typeface="Arial" panose="020B0604020202020204" pitchFamily="34" charset="0"/>
              </a:rPr>
              <a:t> </a:t>
            </a:r>
            <a:endParaRPr lang="en-US" sz="6600" b="1" spc="574" dirty="0">
              <a:solidFill>
                <a:srgbClr val="FFFF00"/>
              </a:solidFill>
              <a:latin typeface="Arial" panose="020B0604020202020204" pitchFamily="34" charset="0"/>
              <a:cs typeface="Arial" panose="020B0604020202020204" pitchFamily="34" charset="0"/>
            </a:endParaRPr>
          </a:p>
        </p:txBody>
      </p:sp>
      <p:pic>
        <p:nvPicPr>
          <p:cNvPr id="20" name="Picture 2" descr="Bài 7. Hình chiếu phối cảnh – TopLoigiai | Myphamthucuc.vn - Giáo dục trung  học Đồng Nai">
            <a:extLst>
              <a:ext uri="{FF2B5EF4-FFF2-40B4-BE49-F238E27FC236}">
                <a16:creationId xmlns:a16="http://schemas.microsoft.com/office/drawing/2014/main" id="{90E26EC8-EDF8-4624-8803-3E70254221A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15200" y="5196459"/>
            <a:ext cx="4075729" cy="25101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 calcmode="lin" valueType="num">
                                      <p:cBhvr>
                                        <p:cTn id="12"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255488" y="148129"/>
            <a:ext cx="11889512" cy="9990742"/>
            <a:chOff x="0" y="0"/>
            <a:chExt cx="2354580" cy="3001250"/>
          </a:xfrm>
          <a:solidFill>
            <a:schemeClr val="accent1">
              <a:lumMod val="60000"/>
              <a:lumOff val="40000"/>
            </a:schemeClr>
          </a:solidFill>
        </p:grpSpPr>
        <p:sp>
          <p:nvSpPr>
            <p:cNvPr id="3" name="Freeform 3"/>
            <p:cNvSpPr/>
            <p:nvPr/>
          </p:nvSpPr>
          <p:spPr>
            <a:xfrm>
              <a:off x="0" y="0"/>
              <a:ext cx="2353310" cy="3001250"/>
            </a:xfrm>
            <a:custGeom>
              <a:avLst/>
              <a:gdLst/>
              <a:ahLst/>
              <a:cxnLst/>
              <a:rect l="l" t="t" r="r" b="b"/>
              <a:pathLst>
                <a:path w="2353310" h="3001250">
                  <a:moveTo>
                    <a:pt x="784860" y="2933940"/>
                  </a:moveTo>
                  <a:cubicBezTo>
                    <a:pt x="905510" y="2974580"/>
                    <a:pt x="1042670" y="3001250"/>
                    <a:pt x="1177290" y="3001250"/>
                  </a:cubicBezTo>
                  <a:cubicBezTo>
                    <a:pt x="1311910" y="3001250"/>
                    <a:pt x="1441450" y="2978390"/>
                    <a:pt x="1560830" y="2937750"/>
                  </a:cubicBezTo>
                  <a:cubicBezTo>
                    <a:pt x="1563370" y="2936480"/>
                    <a:pt x="1565910" y="2936480"/>
                    <a:pt x="1568450" y="2935210"/>
                  </a:cubicBezTo>
                  <a:cubicBezTo>
                    <a:pt x="2016760" y="2772650"/>
                    <a:pt x="2346960" y="2343390"/>
                    <a:pt x="2353310" y="1841333"/>
                  </a:cubicBezTo>
                  <a:lnTo>
                    <a:pt x="2353310" y="0"/>
                  </a:lnTo>
                  <a:lnTo>
                    <a:pt x="0" y="0"/>
                  </a:lnTo>
                  <a:lnTo>
                    <a:pt x="0" y="1839961"/>
                  </a:lnTo>
                  <a:cubicBezTo>
                    <a:pt x="6350" y="2345930"/>
                    <a:pt x="331470" y="2775190"/>
                    <a:pt x="784860" y="2933940"/>
                  </a:cubicBezTo>
                  <a:close/>
                </a:path>
              </a:pathLst>
            </a:custGeom>
            <a:grpFill/>
          </p:spPr>
        </p:sp>
      </p:grpSp>
      <p:grpSp>
        <p:nvGrpSpPr>
          <p:cNvPr id="5" name="Group 5"/>
          <p:cNvGrpSpPr/>
          <p:nvPr/>
        </p:nvGrpSpPr>
        <p:grpSpPr>
          <a:xfrm>
            <a:off x="6578488" y="3231593"/>
            <a:ext cx="9775498" cy="1302242"/>
            <a:chOff x="794613" y="-439419"/>
            <a:chExt cx="11367836" cy="1511224"/>
          </a:xfrm>
        </p:grpSpPr>
        <p:sp>
          <p:nvSpPr>
            <p:cNvPr id="6" name="Freeform 6"/>
            <p:cNvSpPr/>
            <p:nvPr/>
          </p:nvSpPr>
          <p:spPr>
            <a:xfrm>
              <a:off x="794613" y="-439419"/>
              <a:ext cx="11367836" cy="1511224"/>
            </a:xfrm>
            <a:custGeom>
              <a:avLst/>
              <a:gdLst/>
              <a:ahLst/>
              <a:cxnLst/>
              <a:rect l="l" t="t" r="r" b="b"/>
              <a:pathLst>
                <a:path w="11367836" h="1511224">
                  <a:moveTo>
                    <a:pt x="10814116" y="1511224"/>
                  </a:moveTo>
                  <a:lnTo>
                    <a:pt x="553720" y="1511224"/>
                  </a:lnTo>
                  <a:cubicBezTo>
                    <a:pt x="247650" y="1511224"/>
                    <a:pt x="0" y="1172948"/>
                    <a:pt x="0" y="756517"/>
                  </a:cubicBezTo>
                  <a:cubicBezTo>
                    <a:pt x="0" y="338350"/>
                    <a:pt x="247650" y="0"/>
                    <a:pt x="553720" y="0"/>
                  </a:cubicBezTo>
                  <a:lnTo>
                    <a:pt x="10814116" y="0"/>
                  </a:lnTo>
                  <a:cubicBezTo>
                    <a:pt x="11120186" y="0"/>
                    <a:pt x="11367836" y="338350"/>
                    <a:pt x="11367836" y="756517"/>
                  </a:cubicBezTo>
                  <a:cubicBezTo>
                    <a:pt x="11366566" y="1172948"/>
                    <a:pt x="11118916" y="1511224"/>
                    <a:pt x="10814116" y="1511224"/>
                  </a:cubicBezTo>
                  <a:close/>
                </a:path>
              </a:pathLst>
            </a:custGeom>
            <a:solidFill>
              <a:srgbClr val="F4F1DE"/>
            </a:solidFill>
          </p:spPr>
        </p:sp>
      </p:grpSp>
      <p:grpSp>
        <p:nvGrpSpPr>
          <p:cNvPr id="8" name="Group 8"/>
          <p:cNvGrpSpPr/>
          <p:nvPr/>
        </p:nvGrpSpPr>
        <p:grpSpPr>
          <a:xfrm>
            <a:off x="5638801" y="5002568"/>
            <a:ext cx="8991600" cy="1387664"/>
            <a:chOff x="411757" y="-25537"/>
            <a:chExt cx="10995402" cy="1511224"/>
          </a:xfrm>
        </p:grpSpPr>
        <p:sp>
          <p:nvSpPr>
            <p:cNvPr id="9" name="Freeform 9"/>
            <p:cNvSpPr/>
            <p:nvPr/>
          </p:nvSpPr>
          <p:spPr>
            <a:xfrm>
              <a:off x="411757" y="-25537"/>
              <a:ext cx="10995402" cy="1511224"/>
            </a:xfrm>
            <a:custGeom>
              <a:avLst/>
              <a:gdLst/>
              <a:ahLst/>
              <a:cxnLst/>
              <a:rect l="l" t="t" r="r" b="b"/>
              <a:pathLst>
                <a:path w="11367836" h="1511224">
                  <a:moveTo>
                    <a:pt x="10814116" y="1511224"/>
                  </a:moveTo>
                  <a:lnTo>
                    <a:pt x="553720" y="1511224"/>
                  </a:lnTo>
                  <a:cubicBezTo>
                    <a:pt x="247650" y="1511224"/>
                    <a:pt x="0" y="1172948"/>
                    <a:pt x="0" y="756517"/>
                  </a:cubicBezTo>
                  <a:cubicBezTo>
                    <a:pt x="0" y="338350"/>
                    <a:pt x="247650" y="0"/>
                    <a:pt x="553720" y="0"/>
                  </a:cubicBezTo>
                  <a:lnTo>
                    <a:pt x="10814116" y="0"/>
                  </a:lnTo>
                  <a:cubicBezTo>
                    <a:pt x="11120186" y="0"/>
                    <a:pt x="11367836" y="338350"/>
                    <a:pt x="11367836" y="756517"/>
                  </a:cubicBezTo>
                  <a:cubicBezTo>
                    <a:pt x="11366566" y="1172948"/>
                    <a:pt x="11118916" y="1511224"/>
                    <a:pt x="10814116" y="1511224"/>
                  </a:cubicBezTo>
                  <a:close/>
                </a:path>
              </a:pathLst>
            </a:custGeom>
            <a:solidFill>
              <a:srgbClr val="F4F1DE"/>
            </a:solidFill>
          </p:spPr>
          <p:txBody>
            <a:bodyPr/>
            <a:lstStyle/>
            <a:p>
              <a:endParaRPr lang="en-US" dirty="0"/>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9855" y="410040"/>
            <a:ext cx="1655095" cy="1640613"/>
          </a:xfrm>
          <a:prstGeom prst="rect">
            <a:avLst/>
          </a:prstGeom>
        </p:spPr>
      </p:pic>
      <p:sp>
        <p:nvSpPr>
          <p:cNvPr id="17" name="TextBox 16">
            <a:extLst>
              <a:ext uri="{FF2B5EF4-FFF2-40B4-BE49-F238E27FC236}">
                <a16:creationId xmlns:a16="http://schemas.microsoft.com/office/drawing/2014/main" id="{FA0D5F9E-8FE5-4541-ACE8-A6D113A441AC}"/>
              </a:ext>
            </a:extLst>
          </p:cNvPr>
          <p:cNvSpPr txBox="1"/>
          <p:nvPr/>
        </p:nvSpPr>
        <p:spPr>
          <a:xfrm>
            <a:off x="6654935" y="1786831"/>
            <a:ext cx="9144000" cy="707886"/>
          </a:xfrm>
          <a:prstGeom prst="rect">
            <a:avLst/>
          </a:prstGeom>
          <a:noFill/>
        </p:spPr>
        <p:txBody>
          <a:bodyPr wrap="square">
            <a:spAutoFit/>
          </a:bodyPr>
          <a:lstStyle/>
          <a:p>
            <a:pPr marL="0" lvl="0" indent="0" algn="ctr">
              <a:lnSpc>
                <a:spcPts val="4800"/>
              </a:lnSpc>
              <a:spcBef>
                <a:spcPct val="0"/>
              </a:spcBef>
            </a:pPr>
            <a:r>
              <a:rPr lang="vi-VN" sz="5400" b="1" u="none" dirty="0">
                <a:solidFill>
                  <a:srgbClr val="C00000"/>
                </a:solidFill>
              </a:rPr>
              <a:t>NỘI DUNG BÀI HỌC</a:t>
            </a:r>
          </a:p>
        </p:txBody>
      </p:sp>
      <p:grpSp>
        <p:nvGrpSpPr>
          <p:cNvPr id="25" name="Group 41">
            <a:extLst>
              <a:ext uri="{FF2B5EF4-FFF2-40B4-BE49-F238E27FC236}">
                <a16:creationId xmlns:a16="http://schemas.microsoft.com/office/drawing/2014/main" id="{592DBFA2-C89D-4C69-AFB3-51102C5111D6}"/>
              </a:ext>
            </a:extLst>
          </p:cNvPr>
          <p:cNvGrpSpPr/>
          <p:nvPr/>
        </p:nvGrpSpPr>
        <p:grpSpPr>
          <a:xfrm rot="2960678">
            <a:off x="16322404" y="1189089"/>
            <a:ext cx="1529411" cy="779890"/>
            <a:chOff x="0" y="0"/>
            <a:chExt cx="2039215" cy="1039854"/>
          </a:xfrm>
        </p:grpSpPr>
        <p:pic>
          <p:nvPicPr>
            <p:cNvPr id="26" name="Picture 42">
              <a:extLst>
                <a:ext uri="{FF2B5EF4-FFF2-40B4-BE49-F238E27FC236}">
                  <a16:creationId xmlns:a16="http://schemas.microsoft.com/office/drawing/2014/main" id="{2B10277B-495F-408F-96BE-C8554B32E5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23952" y="14197"/>
              <a:ext cx="1991311" cy="995655"/>
            </a:xfrm>
            <a:prstGeom prst="rect">
              <a:avLst/>
            </a:prstGeom>
          </p:spPr>
        </p:pic>
        <p:pic>
          <p:nvPicPr>
            <p:cNvPr id="27" name="Picture 43">
              <a:extLst>
                <a:ext uri="{FF2B5EF4-FFF2-40B4-BE49-F238E27FC236}">
                  <a16:creationId xmlns:a16="http://schemas.microsoft.com/office/drawing/2014/main" id="{B3F0C0CC-322B-4561-9EEC-6E8CF31A79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2039215" cy="1039854"/>
            </a:xfrm>
            <a:prstGeom prst="rect">
              <a:avLst/>
            </a:prstGeom>
          </p:spPr>
        </p:pic>
      </p:grpSp>
      <p:pic>
        <p:nvPicPr>
          <p:cNvPr id="28" name="Picture 52">
            <a:extLst>
              <a:ext uri="{FF2B5EF4-FFF2-40B4-BE49-F238E27FC236}">
                <a16:creationId xmlns:a16="http://schemas.microsoft.com/office/drawing/2014/main" id="{80FFCF1B-0D4E-46E5-9759-E659E3BE737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30021">
            <a:off x="6318950" y="1057499"/>
            <a:ext cx="1206267" cy="1931313"/>
          </a:xfrm>
          <a:prstGeom prst="rect">
            <a:avLst/>
          </a:prstGeom>
        </p:spPr>
      </p:pic>
      <p:pic>
        <p:nvPicPr>
          <p:cNvPr id="29" name="Picture 40">
            <a:extLst>
              <a:ext uri="{FF2B5EF4-FFF2-40B4-BE49-F238E27FC236}">
                <a16:creationId xmlns:a16="http://schemas.microsoft.com/office/drawing/2014/main" id="{F65BE972-20C8-4089-B0EC-3E6B2ACB737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989970" flipH="1" flipV="1">
            <a:off x="16132542" y="7935674"/>
            <a:ext cx="1938817" cy="1267197"/>
          </a:xfrm>
          <a:prstGeom prst="rect">
            <a:avLst/>
          </a:prstGeom>
        </p:spPr>
      </p:pic>
      <p:grpSp>
        <p:nvGrpSpPr>
          <p:cNvPr id="22" name="Group 8">
            <a:extLst>
              <a:ext uri="{FF2B5EF4-FFF2-40B4-BE49-F238E27FC236}">
                <a16:creationId xmlns:a16="http://schemas.microsoft.com/office/drawing/2014/main" id="{F76128DE-D615-4EA4-9352-0D52AB7E4053}"/>
              </a:ext>
            </a:extLst>
          </p:cNvPr>
          <p:cNvGrpSpPr/>
          <p:nvPr/>
        </p:nvGrpSpPr>
        <p:grpSpPr>
          <a:xfrm>
            <a:off x="6938126" y="6776496"/>
            <a:ext cx="9541188" cy="1302242"/>
            <a:chOff x="372432" y="0"/>
            <a:chExt cx="10995402" cy="1511224"/>
          </a:xfrm>
        </p:grpSpPr>
        <p:sp>
          <p:nvSpPr>
            <p:cNvPr id="30" name="Freeform 9">
              <a:extLst>
                <a:ext uri="{FF2B5EF4-FFF2-40B4-BE49-F238E27FC236}">
                  <a16:creationId xmlns:a16="http://schemas.microsoft.com/office/drawing/2014/main" id="{360B3777-6D5A-4195-8DDF-766577C4EA4B}"/>
                </a:ext>
              </a:extLst>
            </p:cNvPr>
            <p:cNvSpPr/>
            <p:nvPr/>
          </p:nvSpPr>
          <p:spPr>
            <a:xfrm>
              <a:off x="372432" y="0"/>
              <a:ext cx="10995402" cy="1511224"/>
            </a:xfrm>
            <a:custGeom>
              <a:avLst/>
              <a:gdLst/>
              <a:ahLst/>
              <a:cxnLst/>
              <a:rect l="l" t="t" r="r" b="b"/>
              <a:pathLst>
                <a:path w="11367836" h="1511224">
                  <a:moveTo>
                    <a:pt x="10814116" y="1511224"/>
                  </a:moveTo>
                  <a:lnTo>
                    <a:pt x="553720" y="1511224"/>
                  </a:lnTo>
                  <a:cubicBezTo>
                    <a:pt x="247650" y="1511224"/>
                    <a:pt x="0" y="1172948"/>
                    <a:pt x="0" y="756517"/>
                  </a:cubicBezTo>
                  <a:cubicBezTo>
                    <a:pt x="0" y="338350"/>
                    <a:pt x="247650" y="0"/>
                    <a:pt x="553720" y="0"/>
                  </a:cubicBezTo>
                  <a:lnTo>
                    <a:pt x="10814116" y="0"/>
                  </a:lnTo>
                  <a:cubicBezTo>
                    <a:pt x="11120186" y="0"/>
                    <a:pt x="11367836" y="338350"/>
                    <a:pt x="11367836" y="756517"/>
                  </a:cubicBezTo>
                  <a:cubicBezTo>
                    <a:pt x="11366566" y="1172948"/>
                    <a:pt x="11118916" y="1511224"/>
                    <a:pt x="10814116" y="1511224"/>
                  </a:cubicBezTo>
                  <a:close/>
                </a:path>
              </a:pathLst>
            </a:custGeom>
            <a:solidFill>
              <a:srgbClr val="F4F1DE"/>
            </a:solidFill>
          </p:spPr>
          <p:txBody>
            <a:bodyPr/>
            <a:lstStyle/>
            <a:p>
              <a:endParaRPr lang="en-US" dirty="0"/>
            </a:p>
          </p:txBody>
        </p:sp>
      </p:grpSp>
      <p:pic>
        <p:nvPicPr>
          <p:cNvPr id="31" name="Picture 13">
            <a:extLst>
              <a:ext uri="{FF2B5EF4-FFF2-40B4-BE49-F238E27FC236}">
                <a16:creationId xmlns:a16="http://schemas.microsoft.com/office/drawing/2014/main" id="{213606EA-11B5-4D8B-857E-39E37DEFA6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43000" y="3695700"/>
            <a:ext cx="3018988" cy="6591300"/>
          </a:xfrm>
          <a:prstGeom prst="rect">
            <a:avLst/>
          </a:prstGeom>
        </p:spPr>
      </p:pic>
      <p:sp>
        <p:nvSpPr>
          <p:cNvPr id="32" name="TextBox 31">
            <a:extLst>
              <a:ext uri="{FF2B5EF4-FFF2-40B4-BE49-F238E27FC236}">
                <a16:creationId xmlns:a16="http://schemas.microsoft.com/office/drawing/2014/main" id="{915D093B-7D8F-4780-BE7C-EFBA67209145}"/>
              </a:ext>
            </a:extLst>
          </p:cNvPr>
          <p:cNvSpPr txBox="1"/>
          <p:nvPr/>
        </p:nvSpPr>
        <p:spPr>
          <a:xfrm>
            <a:off x="6922084" y="3515783"/>
            <a:ext cx="9144000" cy="707886"/>
          </a:xfrm>
          <a:prstGeom prst="rect">
            <a:avLst/>
          </a:prstGeom>
          <a:noFill/>
        </p:spPr>
        <p:txBody>
          <a:bodyPr wrap="square">
            <a:spAutoFit/>
          </a:bodyPr>
          <a:lstStyle/>
          <a:p>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Khái</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niệm về hình chiếu phối cảnh</a:t>
            </a:r>
            <a:endParaRPr lang="en-US" sz="4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48DC6158-3ACF-4AFA-BE63-99AEA7513F92}"/>
              </a:ext>
            </a:extLst>
          </p:cNvPr>
          <p:cNvSpPr txBox="1"/>
          <p:nvPr/>
        </p:nvSpPr>
        <p:spPr>
          <a:xfrm>
            <a:off x="6500679" y="5301222"/>
            <a:ext cx="9156030" cy="707886"/>
          </a:xfrm>
          <a:prstGeom prst="rect">
            <a:avLst/>
          </a:prstGeom>
          <a:noFill/>
        </p:spPr>
        <p:txBody>
          <a:bodyPr wrap="square">
            <a:spAutoFit/>
          </a:bodyPr>
          <a:lstStyle/>
          <a:p>
            <a:r>
              <a:rPr lang="vi-VN" sz="4000" b="1" dirty="0">
                <a:solidFill>
                  <a:srgbClr val="000000"/>
                </a:solidFill>
                <a:ea typeface="Times New Roman" panose="02020603050405020304" pitchFamily="18" charset="0"/>
              </a:rPr>
              <a:t>2. Hệ thống </a:t>
            </a:r>
            <a:r>
              <a:rPr lang="vi-VN" sz="4000" b="1" dirty="0">
                <a:solidFill>
                  <a:srgbClr val="000000"/>
                </a:solidFill>
                <a:effectLst/>
                <a:ea typeface="Times New Roman" panose="02020603050405020304" pitchFamily="18" charset="0"/>
              </a:rPr>
              <a:t>xây dựng HCPC</a:t>
            </a:r>
            <a:endParaRPr lang="en-US" sz="4000" dirty="0"/>
          </a:p>
        </p:txBody>
      </p:sp>
      <p:sp>
        <p:nvSpPr>
          <p:cNvPr id="34" name="TextBox 33">
            <a:extLst>
              <a:ext uri="{FF2B5EF4-FFF2-40B4-BE49-F238E27FC236}">
                <a16:creationId xmlns:a16="http://schemas.microsoft.com/office/drawing/2014/main" id="{9E63B448-A1C8-4E9C-8820-BE5AA25FBDA2}"/>
              </a:ext>
            </a:extLst>
          </p:cNvPr>
          <p:cNvSpPr txBox="1"/>
          <p:nvPr/>
        </p:nvSpPr>
        <p:spPr>
          <a:xfrm>
            <a:off x="7988970" y="7072010"/>
            <a:ext cx="9156030" cy="707886"/>
          </a:xfrm>
          <a:prstGeom prst="rect">
            <a:avLst/>
          </a:prstGeom>
          <a:noFill/>
        </p:spPr>
        <p:txBody>
          <a:bodyPr wrap="square">
            <a:spAutoFit/>
          </a:bodyPr>
          <a:lstStyle/>
          <a:p>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a:t>
            </a:r>
            <a:r>
              <a:rPr lang="vi-VN"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phối</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cảnh</a:t>
            </a:r>
            <a:endParaRPr lang="en-US" sz="4000" dirty="0">
              <a:latin typeface="Arial" panose="020B0604020202020204" pitchFamily="34" charset="0"/>
              <a:cs typeface="Arial" panose="020B0604020202020204" pitchFamily="34" charset="0"/>
            </a:endParaRPr>
          </a:p>
        </p:txBody>
      </p:sp>
      <p:grpSp>
        <p:nvGrpSpPr>
          <p:cNvPr id="35" name="Group 8">
            <a:extLst>
              <a:ext uri="{FF2B5EF4-FFF2-40B4-BE49-F238E27FC236}">
                <a16:creationId xmlns:a16="http://schemas.microsoft.com/office/drawing/2014/main" id="{BFB586FB-8E06-4277-AD1D-F871F29B1448}"/>
              </a:ext>
            </a:extLst>
          </p:cNvPr>
          <p:cNvGrpSpPr/>
          <p:nvPr/>
        </p:nvGrpSpPr>
        <p:grpSpPr>
          <a:xfrm>
            <a:off x="5943600" y="8441524"/>
            <a:ext cx="10190746" cy="1387663"/>
            <a:chOff x="372432" y="0"/>
            <a:chExt cx="10995402" cy="1511224"/>
          </a:xfrm>
        </p:grpSpPr>
        <p:sp>
          <p:nvSpPr>
            <p:cNvPr id="36" name="Freeform 9">
              <a:extLst>
                <a:ext uri="{FF2B5EF4-FFF2-40B4-BE49-F238E27FC236}">
                  <a16:creationId xmlns:a16="http://schemas.microsoft.com/office/drawing/2014/main" id="{8BECA86A-3AE5-417B-AE9C-4495B654DE0F}"/>
                </a:ext>
              </a:extLst>
            </p:cNvPr>
            <p:cNvSpPr/>
            <p:nvPr/>
          </p:nvSpPr>
          <p:spPr>
            <a:xfrm>
              <a:off x="372432" y="0"/>
              <a:ext cx="10995402" cy="1511224"/>
            </a:xfrm>
            <a:custGeom>
              <a:avLst/>
              <a:gdLst/>
              <a:ahLst/>
              <a:cxnLst/>
              <a:rect l="l" t="t" r="r" b="b"/>
              <a:pathLst>
                <a:path w="11367836" h="1511224">
                  <a:moveTo>
                    <a:pt x="10814116" y="1511224"/>
                  </a:moveTo>
                  <a:lnTo>
                    <a:pt x="553720" y="1511224"/>
                  </a:lnTo>
                  <a:cubicBezTo>
                    <a:pt x="247650" y="1511224"/>
                    <a:pt x="0" y="1172948"/>
                    <a:pt x="0" y="756517"/>
                  </a:cubicBezTo>
                  <a:cubicBezTo>
                    <a:pt x="0" y="338350"/>
                    <a:pt x="247650" y="0"/>
                    <a:pt x="553720" y="0"/>
                  </a:cubicBezTo>
                  <a:lnTo>
                    <a:pt x="10814116" y="0"/>
                  </a:lnTo>
                  <a:cubicBezTo>
                    <a:pt x="11120186" y="0"/>
                    <a:pt x="11367836" y="338350"/>
                    <a:pt x="11367836" y="756517"/>
                  </a:cubicBezTo>
                  <a:cubicBezTo>
                    <a:pt x="11366566" y="1172948"/>
                    <a:pt x="11118916" y="1511224"/>
                    <a:pt x="10814116" y="1511224"/>
                  </a:cubicBezTo>
                  <a:close/>
                </a:path>
              </a:pathLst>
            </a:custGeom>
            <a:solidFill>
              <a:srgbClr val="F4F1DE"/>
            </a:solidFill>
          </p:spPr>
          <p:txBody>
            <a:bodyPr/>
            <a:lstStyle/>
            <a:p>
              <a:endParaRPr lang="en-US" dirty="0"/>
            </a:p>
          </p:txBody>
        </p:sp>
      </p:grpSp>
      <p:sp>
        <p:nvSpPr>
          <p:cNvPr id="37" name="TextBox 36">
            <a:extLst>
              <a:ext uri="{FF2B5EF4-FFF2-40B4-BE49-F238E27FC236}">
                <a16:creationId xmlns:a16="http://schemas.microsoft.com/office/drawing/2014/main" id="{5176F7FE-F0A1-455C-882A-00FFA01DF0B5}"/>
              </a:ext>
            </a:extLst>
          </p:cNvPr>
          <p:cNvSpPr txBox="1"/>
          <p:nvPr/>
        </p:nvSpPr>
        <p:spPr>
          <a:xfrm>
            <a:off x="6236283" y="8730391"/>
            <a:ext cx="10515601" cy="707886"/>
          </a:xfrm>
          <a:prstGeom prst="rect">
            <a:avLst/>
          </a:prstGeom>
          <a:noFill/>
        </p:spPr>
        <p:txBody>
          <a:bodyPr wrap="square">
            <a:spAutoFit/>
          </a:bodyPr>
          <a:lstStyle/>
          <a:p>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vi-VN"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phác</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HCPC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tụ</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circle(in)">
                                      <p:cBhvr>
                                        <p:cTn id="36" dur="1000"/>
                                        <p:tgtEl>
                                          <p:spTgt spid="37"/>
                                        </p:tgtEl>
                                      </p:cBhvr>
                                    </p:animEffect>
                                  </p:childTnLst>
                                </p:cTn>
                              </p:par>
                              <p:par>
                                <p:cTn id="37" presetID="6" presetClass="entr" presetSubtype="16"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circle(in)">
                                      <p:cBhvr>
                                        <p:cTn id="3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28" y="0"/>
            <a:ext cx="18296528" cy="1032557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219200" y="463618"/>
            <a:ext cx="16510757" cy="1734419"/>
          </a:xfrm>
          <a:prstGeom prst="rect">
            <a:avLst/>
          </a:prstGeom>
        </p:spPr>
      </p:pic>
      <p:grpSp>
        <p:nvGrpSpPr>
          <p:cNvPr id="13" name="Group 13"/>
          <p:cNvGrpSpPr/>
          <p:nvPr/>
        </p:nvGrpSpPr>
        <p:grpSpPr>
          <a:xfrm>
            <a:off x="501391" y="2670393"/>
            <a:ext cx="9601200" cy="3451528"/>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txBody>
            <a:bodyPr/>
            <a:lstStyle/>
            <a:p>
              <a:endParaRPr lang="en-US" dirty="0"/>
            </a:p>
          </p:txBody>
        </p:sp>
      </p:grpSp>
      <p:grpSp>
        <p:nvGrpSpPr>
          <p:cNvPr id="15" name="Group 15"/>
          <p:cNvGrpSpPr/>
          <p:nvPr/>
        </p:nvGrpSpPr>
        <p:grpSpPr>
          <a:xfrm>
            <a:off x="864524" y="3012032"/>
            <a:ext cx="8965275" cy="2748253"/>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dirty="0"/>
            </a:p>
          </p:txBody>
        </p:sp>
      </p:grpSp>
      <p:sp>
        <p:nvSpPr>
          <p:cNvPr id="17" name="TextBox 17"/>
          <p:cNvSpPr txBox="1"/>
          <p:nvPr/>
        </p:nvSpPr>
        <p:spPr>
          <a:xfrm>
            <a:off x="188932" y="661345"/>
            <a:ext cx="18099068" cy="1062791"/>
          </a:xfrm>
          <a:prstGeom prst="rect">
            <a:avLst/>
          </a:prstGeom>
        </p:spPr>
        <p:txBody>
          <a:bodyPr wrap="square" lIns="0" tIns="0" rIns="0" bIns="0" rtlCol="0" anchor="t">
            <a:spAutoFit/>
          </a:bodyPr>
          <a:lstStyle/>
          <a:p>
            <a:pPr algn="ctr">
              <a:lnSpc>
                <a:spcPts val="9000"/>
              </a:lnSpc>
            </a:pPr>
            <a:r>
              <a:rPr lang="vi-VN" sz="5400" b="1" spc="375" dirty="0">
                <a:solidFill>
                  <a:srgbClr val="000000"/>
                </a:solidFill>
              </a:rPr>
              <a:t>1. KHÁI NIỆM HÌNH CHIẾU PHỐI CẢNH</a:t>
            </a:r>
            <a:endParaRPr lang="en-US" sz="5400" b="1" spc="375" dirty="0">
              <a:solidFill>
                <a:srgbClr val="000000"/>
              </a:solidFill>
            </a:endParaRPr>
          </a:p>
        </p:txBody>
      </p:sp>
      <p:pic>
        <p:nvPicPr>
          <p:cNvPr id="20" name="Picture 19">
            <a:extLst>
              <a:ext uri="{FF2B5EF4-FFF2-40B4-BE49-F238E27FC236}">
                <a16:creationId xmlns:a16="http://schemas.microsoft.com/office/drawing/2014/main" id="{AF7305E2-3D0C-44C0-AF66-806EFCB61A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22924" y="2632309"/>
            <a:ext cx="6500551" cy="4166981"/>
          </a:xfrm>
          <a:prstGeom prst="rect">
            <a:avLst/>
          </a:prstGeom>
        </p:spPr>
      </p:pic>
      <p:sp>
        <p:nvSpPr>
          <p:cNvPr id="22" name="TextBox 21">
            <a:extLst>
              <a:ext uri="{FF2B5EF4-FFF2-40B4-BE49-F238E27FC236}">
                <a16:creationId xmlns:a16="http://schemas.microsoft.com/office/drawing/2014/main" id="{1719FAF4-2D4E-4844-BD1F-2BBBAAE2B5D4}"/>
              </a:ext>
            </a:extLst>
          </p:cNvPr>
          <p:cNvSpPr txBox="1"/>
          <p:nvPr/>
        </p:nvSpPr>
        <p:spPr>
          <a:xfrm>
            <a:off x="1242447" y="2954245"/>
            <a:ext cx="8204543" cy="2862322"/>
          </a:xfrm>
          <a:prstGeom prst="rect">
            <a:avLst/>
          </a:prstGeom>
          <a:noFill/>
        </p:spPr>
        <p:txBody>
          <a:bodyPr wrap="square">
            <a:spAutoFit/>
          </a:bodyPr>
          <a:lstStyle/>
          <a:p>
            <a:pPr algn="just">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Quan sát h</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ình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12.2, cho </a:t>
            </a:r>
            <a:r>
              <a:rPr lang="vi-VN"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xây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phép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7" name="Picture 19">
            <a:extLst>
              <a:ext uri="{FF2B5EF4-FFF2-40B4-BE49-F238E27FC236}">
                <a16:creationId xmlns:a16="http://schemas.microsoft.com/office/drawing/2014/main" id="{4E52DAA1-AA3D-465A-AAFD-ABA17D9894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495800" y="7091039"/>
            <a:ext cx="10515600" cy="2637073"/>
          </a:xfrm>
          <a:prstGeom prst="rect">
            <a:avLst/>
          </a:prstGeom>
        </p:spPr>
      </p:pic>
      <p:sp>
        <p:nvSpPr>
          <p:cNvPr id="29" name="TextBox 28">
            <a:extLst>
              <a:ext uri="{FF2B5EF4-FFF2-40B4-BE49-F238E27FC236}">
                <a16:creationId xmlns:a16="http://schemas.microsoft.com/office/drawing/2014/main" id="{617896D1-F8EA-4303-A24F-82A26BE64EFA}"/>
              </a:ext>
            </a:extLst>
          </p:cNvPr>
          <p:cNvSpPr txBox="1"/>
          <p:nvPr/>
        </p:nvSpPr>
        <p:spPr>
          <a:xfrm>
            <a:off x="5482526" y="7374618"/>
            <a:ext cx="9151748" cy="1824923"/>
          </a:xfrm>
          <a:prstGeom prst="rect">
            <a:avLst/>
          </a:prstGeom>
          <a:noFill/>
        </p:spPr>
        <p:txBody>
          <a:bodyPr wrap="square">
            <a:spAutoFit/>
          </a:bodyPr>
          <a:lstStyle/>
          <a:p>
            <a:pPr algn="ctr">
              <a:lnSpc>
                <a:spcPct val="150000"/>
              </a:lnSpc>
            </a:pP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phối</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cảnh</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xây</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dựng</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phép</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xuyên</a:t>
            </a:r>
            <a:r>
              <a:rPr lang="fr-FR"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tâm.</a:t>
            </a:r>
            <a:endParaRPr lang="en-US" sz="4000" i="1" dirty="0">
              <a:latin typeface="Arial" panose="020B0604020202020204" pitchFamily="34" charset="0"/>
              <a:cs typeface="Arial" panose="020B0604020202020204" pitchFamily="34" charset="0"/>
            </a:endParaRPr>
          </a:p>
        </p:txBody>
      </p:sp>
      <p:pic>
        <p:nvPicPr>
          <p:cNvPr id="18" name="Picture 14">
            <a:extLst>
              <a:ext uri="{FF2B5EF4-FFF2-40B4-BE49-F238E27FC236}">
                <a16:creationId xmlns:a16="http://schemas.microsoft.com/office/drawing/2014/main" id="{CB2B2D5F-A868-423F-B380-7E6173565FE4}"/>
              </a:ext>
            </a:extLst>
          </p:cNvPr>
          <p:cNvPicPr>
            <a:picLocks noChangeAspect="1"/>
          </p:cNvPicPr>
          <p:nvPr/>
        </p:nvPicPr>
        <p:blipFill>
          <a:blip r:embed="rId9"/>
          <a:srcRect/>
          <a:stretch>
            <a:fillRect/>
          </a:stretch>
        </p:blipFill>
        <p:spPr>
          <a:xfrm rot="883232" flipV="1">
            <a:off x="1682964" y="7059179"/>
            <a:ext cx="2397068" cy="156080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arn(inVertical)">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 calcmode="lin" valueType="num">
                                      <p:cBhvr>
                                        <p:cTn id="28"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50"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244AA5B-AFC9-42E0-AF75-433A08100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963" y="1484353"/>
            <a:ext cx="4905640" cy="3756511"/>
          </a:xfrm>
          <a:prstGeom prst="rect">
            <a:avLst/>
          </a:prstGeom>
        </p:spPr>
      </p:pic>
      <p:pic>
        <p:nvPicPr>
          <p:cNvPr id="18" name="Picture 5">
            <a:extLst>
              <a:ext uri="{FF2B5EF4-FFF2-40B4-BE49-F238E27FC236}">
                <a16:creationId xmlns:a16="http://schemas.microsoft.com/office/drawing/2014/main" id="{3AEA92E7-F285-4C18-B018-CBF6273E8B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932810" y="6458449"/>
            <a:ext cx="10972801" cy="2879720"/>
          </a:xfrm>
          <a:prstGeom prst="rect">
            <a:avLst/>
          </a:prstGeom>
        </p:spPr>
      </p:pic>
      <p:sp>
        <p:nvSpPr>
          <p:cNvPr id="19" name="TextBox 18">
            <a:extLst>
              <a:ext uri="{FF2B5EF4-FFF2-40B4-BE49-F238E27FC236}">
                <a16:creationId xmlns:a16="http://schemas.microsoft.com/office/drawing/2014/main" id="{8FC09045-7894-4FDC-B3BF-48F2E2291E3C}"/>
              </a:ext>
            </a:extLst>
          </p:cNvPr>
          <p:cNvSpPr txBox="1"/>
          <p:nvPr/>
        </p:nvSpPr>
        <p:spPr>
          <a:xfrm>
            <a:off x="5211190" y="6919340"/>
            <a:ext cx="9419210" cy="1824923"/>
          </a:xfrm>
          <a:prstGeom prst="rect">
            <a:avLst/>
          </a:prstGeom>
          <a:noFill/>
        </p:spPr>
        <p:txBody>
          <a:bodyPr wrap="square">
            <a:spAutoFit/>
          </a:bodyPr>
          <a:lstStyle/>
          <a:p>
            <a:pPr algn="ctr">
              <a:lnSpc>
                <a:spcPct val="150000"/>
              </a:lnSpc>
              <a:spcBef>
                <a:spcPts val="300"/>
              </a:spcBef>
              <a:spcAft>
                <a:spcPts val="3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ngôi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thấp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hướng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tâm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5">
            <a:extLst>
              <a:ext uri="{FF2B5EF4-FFF2-40B4-BE49-F238E27FC236}">
                <a16:creationId xmlns:a16="http://schemas.microsoft.com/office/drawing/2014/main" id="{0A99F6CD-7D8E-4190-B221-54108E4A21FE}"/>
              </a:ext>
            </a:extLst>
          </p:cNvPr>
          <p:cNvGrpSpPr/>
          <p:nvPr/>
        </p:nvGrpSpPr>
        <p:grpSpPr>
          <a:xfrm>
            <a:off x="6838283" y="1542736"/>
            <a:ext cx="11049000" cy="3756511"/>
            <a:chOff x="0" y="0"/>
            <a:chExt cx="11841246" cy="4631014"/>
          </a:xfrm>
        </p:grpSpPr>
        <p:sp>
          <p:nvSpPr>
            <p:cNvPr id="24" name="Freeform 6">
              <a:extLst>
                <a:ext uri="{FF2B5EF4-FFF2-40B4-BE49-F238E27FC236}">
                  <a16:creationId xmlns:a16="http://schemas.microsoft.com/office/drawing/2014/main" id="{CB9336FF-EDCD-444D-A492-170B8EF9365A}"/>
                </a:ext>
              </a:extLst>
            </p:cNvPr>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26" name="Group 7">
            <a:extLst>
              <a:ext uri="{FF2B5EF4-FFF2-40B4-BE49-F238E27FC236}">
                <a16:creationId xmlns:a16="http://schemas.microsoft.com/office/drawing/2014/main" id="{38D37F23-C1F9-4DEE-ABD6-771C22F83253}"/>
              </a:ext>
            </a:extLst>
          </p:cNvPr>
          <p:cNvGrpSpPr/>
          <p:nvPr/>
        </p:nvGrpSpPr>
        <p:grpSpPr>
          <a:xfrm>
            <a:off x="7182856" y="1895396"/>
            <a:ext cx="10355922" cy="2934427"/>
            <a:chOff x="0" y="0"/>
            <a:chExt cx="11737409" cy="3110306"/>
          </a:xfrm>
        </p:grpSpPr>
        <p:sp>
          <p:nvSpPr>
            <p:cNvPr id="27" name="Freeform 8">
              <a:extLst>
                <a:ext uri="{FF2B5EF4-FFF2-40B4-BE49-F238E27FC236}">
                  <a16:creationId xmlns:a16="http://schemas.microsoft.com/office/drawing/2014/main" id="{8F33BA54-94D6-47AE-9011-4D51E2A5C94E}"/>
                </a:ext>
              </a:extLst>
            </p:cNvPr>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28" name="TextBox 27">
            <a:extLst>
              <a:ext uri="{FF2B5EF4-FFF2-40B4-BE49-F238E27FC236}">
                <a16:creationId xmlns:a16="http://schemas.microsoft.com/office/drawing/2014/main" id="{C670006B-EEBE-48A7-AABD-3488158CCF58}"/>
              </a:ext>
            </a:extLst>
          </p:cNvPr>
          <p:cNvSpPr txBox="1"/>
          <p:nvPr/>
        </p:nvSpPr>
        <p:spPr>
          <a:xfrm>
            <a:off x="7440401" y="1782144"/>
            <a:ext cx="9840935" cy="2748253"/>
          </a:xfrm>
          <a:prstGeom prst="rect">
            <a:avLst/>
          </a:prstGeom>
          <a:noFill/>
        </p:spPr>
        <p:txBody>
          <a:bodyPr wrap="square">
            <a:spAutoFit/>
          </a:bodyPr>
          <a:lstStyle/>
          <a:p>
            <a:pPr algn="just">
              <a:lnSpc>
                <a:spcPct val="150000"/>
              </a:lnSpc>
              <a:spcBef>
                <a:spcPts val="300"/>
              </a:spcBef>
              <a:spcAft>
                <a:spcPts val="300"/>
              </a:spcAft>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Quan sát hình 12.3 và cho biết c</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tâm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ngôi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4">
            <a:extLst>
              <a:ext uri="{FF2B5EF4-FFF2-40B4-BE49-F238E27FC236}">
                <a16:creationId xmlns:a16="http://schemas.microsoft.com/office/drawing/2014/main" id="{03196CF3-1781-42E0-9BFA-E2D258DE55E9}"/>
              </a:ext>
            </a:extLst>
          </p:cNvPr>
          <p:cNvPicPr>
            <a:picLocks noChangeAspect="1"/>
          </p:cNvPicPr>
          <p:nvPr/>
        </p:nvPicPr>
        <p:blipFill>
          <a:blip r:embed="rId5"/>
          <a:srcRect/>
          <a:stretch>
            <a:fillRect/>
          </a:stretch>
        </p:blipFill>
        <p:spPr>
          <a:xfrm rot="9423442">
            <a:off x="14933258" y="5829036"/>
            <a:ext cx="2397068" cy="1555949"/>
          </a:xfrm>
          <a:prstGeom prst="rect">
            <a:avLst/>
          </a:prstGeom>
        </p:spPr>
      </p:pic>
      <p:pic>
        <p:nvPicPr>
          <p:cNvPr id="13" name="Picture 5">
            <a:extLst>
              <a:ext uri="{FF2B5EF4-FFF2-40B4-BE49-F238E27FC236}">
                <a16:creationId xmlns:a16="http://schemas.microsoft.com/office/drawing/2014/main" id="{28E8998C-8390-483C-953B-2BF79CB5CD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52387" y="6578475"/>
            <a:ext cx="2780777" cy="2752970"/>
          </a:xfrm>
          <a:prstGeom prst="rect">
            <a:avLst/>
          </a:prstGeom>
        </p:spPr>
      </p:pic>
      <p:pic>
        <p:nvPicPr>
          <p:cNvPr id="14" name="Picture 6">
            <a:extLst>
              <a:ext uri="{FF2B5EF4-FFF2-40B4-BE49-F238E27FC236}">
                <a16:creationId xmlns:a16="http://schemas.microsoft.com/office/drawing/2014/main" id="{A3F0DC61-47C3-4298-AC3B-D018300405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flipV="1">
            <a:off x="15184879" y="7640175"/>
            <a:ext cx="2830996" cy="2208177"/>
          </a:xfrm>
          <a:prstGeom prst="rect">
            <a:avLst/>
          </a:prstGeom>
        </p:spPr>
      </p:pic>
    </p:spTree>
    <p:extLst>
      <p:ext uri="{BB962C8B-B14F-4D97-AF65-F5344CB8AC3E}">
        <p14:creationId xmlns:p14="http://schemas.microsoft.com/office/powerpoint/2010/main" val="26467563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p:cTn id="15"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38"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3" name="Group 3"/>
          <p:cNvGrpSpPr/>
          <p:nvPr/>
        </p:nvGrpSpPr>
        <p:grpSpPr>
          <a:xfrm>
            <a:off x="838201" y="2710503"/>
            <a:ext cx="7262462" cy="5729239"/>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313744" y="3150967"/>
            <a:ext cx="7407100" cy="5601175"/>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dirty="0"/>
            </a:p>
          </p:txBody>
        </p:sp>
      </p:grpSp>
      <p:grpSp>
        <p:nvGrpSpPr>
          <p:cNvPr id="7" name="Group 7"/>
          <p:cNvGrpSpPr/>
          <p:nvPr/>
        </p:nvGrpSpPr>
        <p:grpSpPr>
          <a:xfrm>
            <a:off x="9237347" y="2682759"/>
            <a:ext cx="7030480" cy="5756984"/>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9723861" y="3043913"/>
            <a:ext cx="7033863" cy="5756984"/>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797884" y="452529"/>
            <a:ext cx="2126602" cy="2257975"/>
          </a:xfrm>
          <a:prstGeom prst="rect">
            <a:avLst/>
          </a:prstGeom>
        </p:spPr>
      </p:pic>
      <p:sp>
        <p:nvSpPr>
          <p:cNvPr id="20" name="TextBox 19">
            <a:extLst>
              <a:ext uri="{FF2B5EF4-FFF2-40B4-BE49-F238E27FC236}">
                <a16:creationId xmlns:a16="http://schemas.microsoft.com/office/drawing/2014/main" id="{92059807-3205-4195-8408-9A40D0BE74A3}"/>
              </a:ext>
            </a:extLst>
          </p:cNvPr>
          <p:cNvSpPr txBox="1"/>
          <p:nvPr/>
        </p:nvSpPr>
        <p:spPr>
          <a:xfrm>
            <a:off x="1676920" y="3545586"/>
            <a:ext cx="6733833" cy="2748253"/>
          </a:xfrm>
          <a:prstGeom prst="rect">
            <a:avLst/>
          </a:prstGeom>
          <a:noFill/>
        </p:spPr>
        <p:txBody>
          <a:bodyPr wrap="square">
            <a:spAutoFit/>
          </a:bodyPr>
          <a:lstStyle/>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xây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phép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xuyên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tâm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5CA8720-5D75-4017-A640-6EFF19701697}"/>
              </a:ext>
            </a:extLst>
          </p:cNvPr>
          <p:cNvSpPr txBox="1"/>
          <p:nvPr/>
        </p:nvSpPr>
        <p:spPr>
          <a:xfrm>
            <a:off x="10295003" y="3475550"/>
            <a:ext cx="6054849" cy="4594912"/>
          </a:xfrm>
          <a:prstGeom prst="rect">
            <a:avLst/>
          </a:prstGeom>
          <a:noFill/>
        </p:spPr>
        <p:txBody>
          <a:bodyPr wrap="square">
            <a:spAutoFit/>
          </a:bodyPr>
          <a:lstStyle/>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giống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4" name="Picture 11">
            <a:extLst>
              <a:ext uri="{FF2B5EF4-FFF2-40B4-BE49-F238E27FC236}">
                <a16:creationId xmlns:a16="http://schemas.microsoft.com/office/drawing/2014/main" id="{7B9122A0-ABBE-4B36-A29F-BC05C31617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55811" y="556900"/>
            <a:ext cx="6328052" cy="1510275"/>
          </a:xfrm>
          <a:prstGeom prst="rect">
            <a:avLst/>
          </a:prstGeom>
        </p:spPr>
      </p:pic>
      <p:sp>
        <p:nvSpPr>
          <p:cNvPr id="16" name="TextBox 15">
            <a:extLst>
              <a:ext uri="{FF2B5EF4-FFF2-40B4-BE49-F238E27FC236}">
                <a16:creationId xmlns:a16="http://schemas.microsoft.com/office/drawing/2014/main" id="{A6983869-2796-4A3C-BEB0-CF592FC9F486}"/>
              </a:ext>
            </a:extLst>
          </p:cNvPr>
          <p:cNvSpPr txBox="1"/>
          <p:nvPr/>
        </p:nvSpPr>
        <p:spPr>
          <a:xfrm>
            <a:off x="7315200" y="819676"/>
            <a:ext cx="9144000" cy="923330"/>
          </a:xfrm>
          <a:prstGeom prst="rect">
            <a:avLst/>
          </a:prstGeom>
          <a:noFill/>
        </p:spPr>
        <p:txBody>
          <a:bodyPr wrap="square">
            <a:spAutoFit/>
          </a:bodyPr>
          <a:lstStyle/>
          <a:p>
            <a:r>
              <a:rPr lang="vi-VN" sz="5400" b="1" dirty="0">
                <a:solidFill>
                  <a:schemeClr val="bg1"/>
                </a:solidFill>
                <a:latin typeface="Arial" panose="020B0604020202020204" pitchFamily="34" charset="0"/>
                <a:ea typeface="Calibri" panose="020F0502020204030204" pitchFamily="34" charset="0"/>
                <a:cs typeface="Arial" panose="020B0604020202020204" pitchFamily="34" charset="0"/>
              </a:rPr>
              <a:t>TỔNG KẾT</a:t>
            </a:r>
            <a:r>
              <a:rPr lang="fr-FR" sz="5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5400" b="1" dirty="0">
              <a:solidFill>
                <a:schemeClr val="bg1"/>
              </a:solidFill>
            </a:endParaRPr>
          </a:p>
        </p:txBody>
      </p:sp>
      <p:pic>
        <p:nvPicPr>
          <p:cNvPr id="18" name="Picture 3">
            <a:extLst>
              <a:ext uri="{FF2B5EF4-FFF2-40B4-BE49-F238E27FC236}">
                <a16:creationId xmlns:a16="http://schemas.microsoft.com/office/drawing/2014/main" id="{64C31655-CE5D-4E15-8119-A53C4FBB9C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50371" flipH="1">
            <a:off x="3579769" y="162188"/>
            <a:ext cx="2637309" cy="2175780"/>
          </a:xfrm>
          <a:prstGeom prst="rect">
            <a:avLst/>
          </a:prstGeom>
        </p:spPr>
      </p:pic>
      <p:pic>
        <p:nvPicPr>
          <p:cNvPr id="19" name="Picture 12">
            <a:extLst>
              <a:ext uri="{FF2B5EF4-FFF2-40B4-BE49-F238E27FC236}">
                <a16:creationId xmlns:a16="http://schemas.microsoft.com/office/drawing/2014/main" id="{3916C382-BA29-489C-82B7-FD71A2FA15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920042">
            <a:off x="251872" y="7760519"/>
            <a:ext cx="2374612" cy="2080754"/>
          </a:xfrm>
          <a:prstGeom prst="rect">
            <a:avLst/>
          </a:prstGeom>
        </p:spPr>
      </p:pic>
      <p:pic>
        <p:nvPicPr>
          <p:cNvPr id="21" name="Picture 10">
            <a:extLst>
              <a:ext uri="{FF2B5EF4-FFF2-40B4-BE49-F238E27FC236}">
                <a16:creationId xmlns:a16="http://schemas.microsoft.com/office/drawing/2014/main" id="{C26BE768-AC25-4C98-802C-8AB16C71064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966463" y="8014533"/>
            <a:ext cx="2045020" cy="2022925"/>
          </a:xfrm>
          <a:prstGeom prst="rect">
            <a:avLst/>
          </a:prstGeom>
        </p:spPr>
      </p:pic>
      <p:pic>
        <p:nvPicPr>
          <p:cNvPr id="1026" name="Picture 2" descr="Công nghệ 11 Bài 7: Hình chiếu phối cảnh">
            <a:extLst>
              <a:ext uri="{FF2B5EF4-FFF2-40B4-BE49-F238E27FC236}">
                <a16:creationId xmlns:a16="http://schemas.microsoft.com/office/drawing/2014/main" id="{89FAABD8-F18B-46D2-8921-7C49C10AA9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7878" y="6433462"/>
            <a:ext cx="4134644" cy="32354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Vertical)">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xEl>
                                              <p:pRg st="0" end="0"/>
                                            </p:txEl>
                                          </p:spTgt>
                                        </p:tgtEl>
                                        <p:attrNameLst>
                                          <p:attrName>style.visibility</p:attrName>
                                        </p:attrNameLst>
                                      </p:cBhvr>
                                      <p:to>
                                        <p:strVal val="visible"/>
                                      </p:to>
                                    </p:set>
                                    <p:animEffect transition="in" filter="barn(inVertical)">
                                      <p:cBhvr>
                                        <p:cTn id="4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grpSp>
        <p:nvGrpSpPr>
          <p:cNvPr id="8" name="Group 8"/>
          <p:cNvGrpSpPr/>
          <p:nvPr/>
        </p:nvGrpSpPr>
        <p:grpSpPr>
          <a:xfrm>
            <a:off x="567955" y="3009900"/>
            <a:ext cx="16896773" cy="7074779"/>
            <a:chOff x="0" y="0"/>
            <a:chExt cx="8597719" cy="8267039"/>
          </a:xfrm>
        </p:grpSpPr>
        <p:sp>
          <p:nvSpPr>
            <p:cNvPr id="9" name="Freeform 9"/>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dirty="0"/>
            </a:p>
          </p:txBody>
        </p:sp>
      </p:grpSp>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3804" y="271426"/>
            <a:ext cx="12877800" cy="2425999"/>
          </a:xfrm>
          <a:prstGeom prst="rect">
            <a:avLst/>
          </a:prstGeom>
        </p:spPr>
      </p:pic>
      <p:sp>
        <p:nvSpPr>
          <p:cNvPr id="20" name="TextBox 20"/>
          <p:cNvSpPr txBox="1"/>
          <p:nvPr/>
        </p:nvSpPr>
        <p:spPr>
          <a:xfrm>
            <a:off x="2642725" y="152173"/>
            <a:ext cx="14610774" cy="2339038"/>
          </a:xfrm>
          <a:prstGeom prst="rect">
            <a:avLst/>
          </a:prstGeom>
        </p:spPr>
        <p:txBody>
          <a:bodyPr wrap="square" lIns="0" tIns="0" rIns="0" bIns="0" rtlCol="0" anchor="t">
            <a:spAutoFit/>
          </a:bodyPr>
          <a:lstStyle/>
          <a:p>
            <a:pPr>
              <a:lnSpc>
                <a:spcPct val="150000"/>
              </a:lnSpc>
            </a:pPr>
            <a:r>
              <a:rPr lang="en-US" sz="5400" b="1" spc="374" dirty="0">
                <a:solidFill>
                  <a:srgbClr val="000000"/>
                </a:solidFill>
                <a:latin typeface="Arial" panose="020B0604020202020204" pitchFamily="34" charset="0"/>
                <a:cs typeface="Arial" panose="020B0604020202020204" pitchFamily="34" charset="0"/>
              </a:rPr>
              <a:t>2. H</a:t>
            </a:r>
            <a:r>
              <a:rPr lang="vi-VN" sz="5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Ệ THỐNG XÂY DỰNG </a:t>
            </a:r>
          </a:p>
          <a:p>
            <a:pPr>
              <a:lnSpc>
                <a:spcPct val="150000"/>
              </a:lnSpc>
            </a:pPr>
            <a:r>
              <a:rPr lang="vi-VN" sz="5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 CHIẾU PHỐI CẢNH</a:t>
            </a:r>
            <a:endParaRPr lang="en-US" sz="5400" b="1" spc="374" dirty="0">
              <a:solidFill>
                <a:srgbClr val="000000"/>
              </a:solidFill>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881280" y="8357389"/>
            <a:ext cx="1470907" cy="1758932"/>
          </a:xfrm>
          <a:prstGeom prst="rect">
            <a:avLst/>
          </a:prstGeom>
        </p:spPr>
      </p:pic>
      <p:sp>
        <p:nvSpPr>
          <p:cNvPr id="23" name="TextBox 22">
            <a:extLst>
              <a:ext uri="{FF2B5EF4-FFF2-40B4-BE49-F238E27FC236}">
                <a16:creationId xmlns:a16="http://schemas.microsoft.com/office/drawing/2014/main" id="{2CC1532C-CC74-4DC9-B4B3-DF4EF4489354}"/>
              </a:ext>
            </a:extLst>
          </p:cNvPr>
          <p:cNvSpPr txBox="1"/>
          <p:nvPr/>
        </p:nvSpPr>
        <p:spPr>
          <a:xfrm>
            <a:off x="1519860" y="3419706"/>
            <a:ext cx="15248280" cy="901593"/>
          </a:xfrm>
          <a:prstGeom prst="rect">
            <a:avLst/>
          </a:prstGeom>
          <a:noFill/>
        </p:spPr>
        <p:txBody>
          <a:bodyPr wrap="square">
            <a:spAutoFit/>
          </a:bodyPr>
          <a:lstStyle/>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12.4</a:t>
            </a:r>
            <a:r>
              <a:rPr lang="fr-FR" sz="1800" dirty="0">
                <a:solidFill>
                  <a:srgbClr val="000000"/>
                </a:solidFill>
                <a:effectLst/>
                <a:latin typeface="Times New Roman" panose="02020603050405020304" pitchFamily="18" charset="0"/>
                <a:ea typeface="Calibri" panose="020F0502020204030204" pitchFamily="34" charset="0"/>
              </a:rPr>
              <a:t>.</a:t>
            </a:r>
            <a:endParaRPr lang="en-US" dirty="0"/>
          </a:p>
        </p:txBody>
      </p:sp>
      <p:grpSp>
        <p:nvGrpSpPr>
          <p:cNvPr id="33" name="Group 9">
            <a:extLst>
              <a:ext uri="{FF2B5EF4-FFF2-40B4-BE49-F238E27FC236}">
                <a16:creationId xmlns:a16="http://schemas.microsoft.com/office/drawing/2014/main" id="{05472B1B-6EFD-4A95-9AB5-54CD0E98C623}"/>
              </a:ext>
            </a:extLst>
          </p:cNvPr>
          <p:cNvGrpSpPr/>
          <p:nvPr/>
        </p:nvGrpSpPr>
        <p:grpSpPr>
          <a:xfrm>
            <a:off x="990600" y="4920605"/>
            <a:ext cx="5943600" cy="4718696"/>
            <a:chOff x="0" y="0"/>
            <a:chExt cx="8753394" cy="11166140"/>
          </a:xfrm>
        </p:grpSpPr>
        <p:sp>
          <p:nvSpPr>
            <p:cNvPr id="34" name="Freeform 10">
              <a:extLst>
                <a:ext uri="{FF2B5EF4-FFF2-40B4-BE49-F238E27FC236}">
                  <a16:creationId xmlns:a16="http://schemas.microsoft.com/office/drawing/2014/main" id="{8F68ED1A-8FB5-49E5-AFC9-D2687A38621C}"/>
                </a:ext>
              </a:extLst>
            </p:cNvPr>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pic>
        <p:nvPicPr>
          <p:cNvPr id="35" name="Picture 34">
            <a:extLst>
              <a:ext uri="{FF2B5EF4-FFF2-40B4-BE49-F238E27FC236}">
                <a16:creationId xmlns:a16="http://schemas.microsoft.com/office/drawing/2014/main" id="{2D01E397-6EDE-451B-A950-B196E6E41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160" y="5149821"/>
            <a:ext cx="5486400" cy="4298596"/>
          </a:xfrm>
          <a:prstGeom prst="rect">
            <a:avLst/>
          </a:prstGeom>
        </p:spPr>
      </p:pic>
      <p:grpSp>
        <p:nvGrpSpPr>
          <p:cNvPr id="38" name="Group 7">
            <a:extLst>
              <a:ext uri="{FF2B5EF4-FFF2-40B4-BE49-F238E27FC236}">
                <a16:creationId xmlns:a16="http://schemas.microsoft.com/office/drawing/2014/main" id="{53DE5FBA-CCE3-42D0-B345-537AB2986936}"/>
              </a:ext>
            </a:extLst>
          </p:cNvPr>
          <p:cNvGrpSpPr/>
          <p:nvPr/>
        </p:nvGrpSpPr>
        <p:grpSpPr>
          <a:xfrm>
            <a:off x="7625803" y="4946248"/>
            <a:ext cx="9452037" cy="4693053"/>
            <a:chOff x="0" y="0"/>
            <a:chExt cx="8753394" cy="10359296"/>
          </a:xfrm>
        </p:grpSpPr>
        <p:sp>
          <p:nvSpPr>
            <p:cNvPr id="39" name="Freeform 8">
              <a:extLst>
                <a:ext uri="{FF2B5EF4-FFF2-40B4-BE49-F238E27FC236}">
                  <a16:creationId xmlns:a16="http://schemas.microsoft.com/office/drawing/2014/main" id="{3BD4843A-FCA2-4575-8C02-569A418782A4}"/>
                </a:ext>
              </a:extLst>
            </p:cNvPr>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FC000"/>
            </a:solidFill>
          </p:spPr>
          <p:txBody>
            <a:bodyPr/>
            <a:lstStyle/>
            <a:p>
              <a:endParaRPr lang="en-US"/>
            </a:p>
          </p:txBody>
        </p:sp>
      </p:grpSp>
      <p:sp>
        <p:nvSpPr>
          <p:cNvPr id="41" name="TextBox 40">
            <a:extLst>
              <a:ext uri="{FF2B5EF4-FFF2-40B4-BE49-F238E27FC236}">
                <a16:creationId xmlns:a16="http://schemas.microsoft.com/office/drawing/2014/main" id="{5C471118-DE2F-4FEB-AECA-BA01DEEB8D1B}"/>
              </a:ext>
            </a:extLst>
          </p:cNvPr>
          <p:cNvSpPr txBox="1"/>
          <p:nvPr/>
        </p:nvSpPr>
        <p:spPr>
          <a:xfrm>
            <a:off x="7706284" y="5278840"/>
            <a:ext cx="9174996" cy="3925242"/>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32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tầm</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mắt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p>
          <a:p>
            <a:pPr marL="571500" indent="-571500" algn="just">
              <a:lnSpc>
                <a:spcPct val="150000"/>
              </a:lnSpc>
              <a:spcBef>
                <a:spcPts val="300"/>
              </a:spcBef>
              <a:spcAft>
                <a:spcPts val="300"/>
              </a:spcAft>
              <a:buFont typeface="Wingdings" panose="05000000000000000000" pitchFamily="2" charset="2"/>
              <a:buChar char="Ø"/>
            </a:pPr>
            <a:r>
              <a:rPr lang="vi-VN" sz="32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tầm</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mắt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cắt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tuyến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trời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1">
            <a:extLst>
              <a:ext uri="{FF2B5EF4-FFF2-40B4-BE49-F238E27FC236}">
                <a16:creationId xmlns:a16="http://schemas.microsoft.com/office/drawing/2014/main" id="{FDF1799B-3061-4D9B-A95F-6CB6C29607D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750500" y="518958"/>
            <a:ext cx="2502999" cy="182296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2" dur="500"/>
                                        <p:tgtEl>
                                          <p:spTgt spid="20">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5" dur="500"/>
                                        <p:tgtEl>
                                          <p:spTgt spid="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 calcmode="lin" valueType="num">
                                      <p:cBhvr>
                                        <p:cTn id="20"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1">
                                            <p:txEl>
                                              <p:pRg st="0" end="0"/>
                                            </p:txEl>
                                          </p:spTgt>
                                        </p:tgtEl>
                                        <p:attrNameLst>
                                          <p:attrName>style.visibility</p:attrName>
                                        </p:attrNameLst>
                                      </p:cBhvr>
                                      <p:to>
                                        <p:strVal val="visible"/>
                                      </p:to>
                                    </p:set>
                                    <p:animEffect transition="in" filter="wipe(down)">
                                      <p:cBhvr>
                                        <p:cTn id="44" dur="500"/>
                                        <p:tgtEl>
                                          <p:spTgt spid="4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1">
                                            <p:txEl>
                                              <p:pRg st="1" end="1"/>
                                            </p:txEl>
                                          </p:spTgt>
                                        </p:tgtEl>
                                        <p:attrNameLst>
                                          <p:attrName>style.visibility</p:attrName>
                                        </p:attrNameLst>
                                      </p:cBhvr>
                                      <p:to>
                                        <p:strVal val="visible"/>
                                      </p:to>
                                    </p:set>
                                    <p:animEffect transition="in" filter="wipe(down)">
                                      <p:cBhvr>
                                        <p:cTn id="49" dur="500"/>
                                        <p:tgtEl>
                                          <p:spTgt spid="41">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
                                            <p:txEl>
                                              <p:pRg st="2" end="2"/>
                                            </p:txEl>
                                          </p:spTgt>
                                        </p:tgtEl>
                                        <p:attrNameLst>
                                          <p:attrName>style.visibility</p:attrName>
                                        </p:attrNameLst>
                                      </p:cBhvr>
                                      <p:to>
                                        <p:strVal val="visible"/>
                                      </p:to>
                                    </p:set>
                                    <p:animEffect transition="in" filter="wipe(down)">
                                      <p:cBhvr>
                                        <p:cTn id="54"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3" name="Group 3"/>
          <p:cNvGrpSpPr/>
          <p:nvPr/>
        </p:nvGrpSpPr>
        <p:grpSpPr>
          <a:xfrm>
            <a:off x="724667" y="1211452"/>
            <a:ext cx="17469291" cy="7336520"/>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txBody>
            <a:bodyPr/>
            <a:lstStyle/>
            <a:p>
              <a:endParaRPr lang="en-US" dirty="0"/>
            </a:p>
          </p:txBody>
        </p:sp>
      </p:grpSp>
      <p:grpSp>
        <p:nvGrpSpPr>
          <p:cNvPr id="5" name="Group 5"/>
          <p:cNvGrpSpPr/>
          <p:nvPr/>
        </p:nvGrpSpPr>
        <p:grpSpPr>
          <a:xfrm>
            <a:off x="289805" y="1211452"/>
            <a:ext cx="7890992" cy="7336520"/>
            <a:chOff x="-4213" y="578727"/>
            <a:chExt cx="12749917" cy="6325299"/>
          </a:xfrm>
          <a:solidFill>
            <a:srgbClr val="FFC000"/>
          </a:solidFill>
        </p:grpSpPr>
        <p:sp>
          <p:nvSpPr>
            <p:cNvPr id="6" name="Freeform 6"/>
            <p:cNvSpPr/>
            <p:nvPr/>
          </p:nvSpPr>
          <p:spPr>
            <a:xfrm>
              <a:off x="-4213" y="578727"/>
              <a:ext cx="12749917" cy="6325299"/>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grpFill/>
          </p:spPr>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634231" y="284360"/>
            <a:ext cx="4654937" cy="1454668"/>
          </a:xfrm>
          <a:prstGeom prst="rect">
            <a:avLst/>
          </a:prstGeom>
        </p:spPr>
      </p:pic>
      <p:sp>
        <p:nvSpPr>
          <p:cNvPr id="13" name="TextBox 12">
            <a:extLst>
              <a:ext uri="{FF2B5EF4-FFF2-40B4-BE49-F238E27FC236}">
                <a16:creationId xmlns:a16="http://schemas.microsoft.com/office/drawing/2014/main" id="{95B8AA48-EC36-40AB-B93C-70F45D9104FD}"/>
              </a:ext>
            </a:extLst>
          </p:cNvPr>
          <p:cNvSpPr txBox="1"/>
          <p:nvPr/>
        </p:nvSpPr>
        <p:spPr>
          <a:xfrm>
            <a:off x="323672" y="1739028"/>
            <a:ext cx="7624813" cy="6518516"/>
          </a:xfrm>
          <a:prstGeom prst="rect">
            <a:avLst/>
          </a:prstGeom>
          <a:noFill/>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q"/>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tầm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mắt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40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300"/>
              </a:spcBef>
              <a:spcAft>
                <a:spcPts val="300"/>
              </a:spcAft>
              <a:buFont typeface="Wingdings" panose="05000000000000000000" pitchFamily="2" charset="2"/>
              <a:buChar char="q"/>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Em hãy kể một vài tranh ảnh hay bản vẽ được biểu diễn bằng hình chiếu phối cảnh mà em nhìn thấy.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AFA6575-E938-4973-A24E-3D54581776E1}"/>
              </a:ext>
            </a:extLst>
          </p:cNvPr>
          <p:cNvSpPr txBox="1"/>
          <p:nvPr/>
        </p:nvSpPr>
        <p:spPr>
          <a:xfrm>
            <a:off x="8108643" y="1888724"/>
            <a:ext cx="9855685" cy="4671856"/>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mắt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thường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lấy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m. </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Tranh thêu Chùa Một Cột, tranh vẽ một góc phố, panô quảng cáo một công trình sắp được xây dựng...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947C62E-DBCD-40D8-A40C-3C4838A35A09}"/>
              </a:ext>
            </a:extLst>
          </p:cNvPr>
          <p:cNvSpPr txBox="1"/>
          <p:nvPr/>
        </p:nvSpPr>
        <p:spPr>
          <a:xfrm>
            <a:off x="11502602" y="608687"/>
            <a:ext cx="9484658" cy="830997"/>
          </a:xfrm>
          <a:prstGeom prst="rect">
            <a:avLst/>
          </a:prstGeom>
          <a:noFill/>
        </p:spPr>
        <p:txBody>
          <a:bodyPr wrap="square">
            <a:spAutoFit/>
          </a:bodyPr>
          <a:lstStyle/>
          <a:p>
            <a:r>
              <a:rPr lang="vi-VN" sz="4800" b="1" dirty="0">
                <a:solidFill>
                  <a:srgbClr val="000000"/>
                </a:solidFill>
                <a:latin typeface="Arial" panose="020B0604020202020204" pitchFamily="34" charset="0"/>
                <a:cs typeface="Arial" panose="020B0604020202020204" pitchFamily="34" charset="0"/>
              </a:rPr>
              <a:t>TRẢ LỜI</a:t>
            </a:r>
            <a:endParaRPr lang="en-US" sz="4800" b="1" dirty="0"/>
          </a:p>
        </p:txBody>
      </p:sp>
      <p:pic>
        <p:nvPicPr>
          <p:cNvPr id="17" name="Picture 6" descr="How to Draw in 2-Point Perspective: Narrated - YouTube">
            <a:extLst>
              <a:ext uri="{FF2B5EF4-FFF2-40B4-BE49-F238E27FC236}">
                <a16:creationId xmlns:a16="http://schemas.microsoft.com/office/drawing/2014/main" id="{F7F660E5-2252-4B89-8D38-F0F571EF7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5650" y="7052915"/>
            <a:ext cx="4157162" cy="299011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ẽ phối cảnh - 99+ mẫu trần thạch cao 3 giật cấp hiện đại, giá rẻ phòng  khách">
            <a:extLst>
              <a:ext uri="{FF2B5EF4-FFF2-40B4-BE49-F238E27FC236}">
                <a16:creationId xmlns:a16="http://schemas.microsoft.com/office/drawing/2014/main" id="{1796C64F-9760-4850-8C74-4EC314A7E1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0" y="6710276"/>
            <a:ext cx="2907459" cy="33879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2BA86C74-30C8-442B-8FDB-65A5D7F52A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54934" y="8132792"/>
            <a:ext cx="1734489" cy="1965427"/>
          </a:xfrm>
          <a:prstGeom prst="rect">
            <a:avLst/>
          </a:prstGeom>
        </p:spPr>
      </p:pic>
      <p:pic>
        <p:nvPicPr>
          <p:cNvPr id="25" name="Picture 40">
            <a:extLst>
              <a:ext uri="{FF2B5EF4-FFF2-40B4-BE49-F238E27FC236}">
                <a16:creationId xmlns:a16="http://schemas.microsoft.com/office/drawing/2014/main" id="{92547E37-A539-4671-8911-2929955108C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996790" y="551916"/>
            <a:ext cx="1371434" cy="131907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barn(inVertical)">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wipe(down)">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058"/>
                                        </p:tgtEl>
                                        <p:attrNameLst>
                                          <p:attrName>style.visibility</p:attrName>
                                        </p:attrNameLst>
                                      </p:cBhvr>
                                      <p:to>
                                        <p:strVal val="visible"/>
                                      </p:to>
                                    </p:set>
                                    <p:anim calcmode="lin" valueType="num">
                                      <p:cBhvr additive="base">
                                        <p:cTn id="41" dur="500" fill="hold"/>
                                        <p:tgtEl>
                                          <p:spTgt spid="2058"/>
                                        </p:tgtEl>
                                        <p:attrNameLst>
                                          <p:attrName>ppt_x</p:attrName>
                                        </p:attrNameLst>
                                      </p:cBhvr>
                                      <p:tavLst>
                                        <p:tav tm="0">
                                          <p:val>
                                            <p:strVal val="#ppt_x"/>
                                          </p:val>
                                        </p:tav>
                                        <p:tav tm="100000">
                                          <p:val>
                                            <p:strVal val="#ppt_x"/>
                                          </p:val>
                                        </p:tav>
                                      </p:tavLst>
                                    </p:anim>
                                    <p:anim calcmode="lin" valueType="num">
                                      <p:cBhvr additive="base">
                                        <p:cTn id="42"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1556</Words>
  <Application>Microsoft Office PowerPoint</Application>
  <PresentationFormat>Custom</PresentationFormat>
  <Paragraphs>101</Paragraphs>
  <Slides>26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Noto Sans Symbols</vt:lpstr>
      <vt:lpstr>Lovelo</vt:lpstr>
      <vt:lpstr>Times New Roman</vt:lpstr>
      <vt:lpstr>Glacial Indifference</vt:lpstr>
      <vt:lpstr>Calibri</vt:lpstr>
      <vt:lpstr>Wingdings</vt:lpstr>
      <vt:lpstr>Quicksand Light Bold</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dc:creator>
  <cp:lastModifiedBy>Admin</cp:lastModifiedBy>
  <cp:revision>18</cp:revision>
  <dcterms:created xsi:type="dcterms:W3CDTF">2006-08-16T00:00:00Z</dcterms:created>
  <dcterms:modified xsi:type="dcterms:W3CDTF">2025-10-19T15:06:35Z</dcterms:modified>
  <dc:identifier>DAFOylig6u8</dc:identifier>
</cp:coreProperties>
</file>