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0"/>
  </p:notesMasterIdLst>
  <p:sldIdLst>
    <p:sldId id="361" r:id="rId2"/>
    <p:sldId id="342" r:id="rId3"/>
    <p:sldId id="312" r:id="rId4"/>
    <p:sldId id="273" r:id="rId5"/>
    <p:sldId id="275" r:id="rId6"/>
    <p:sldId id="281" r:id="rId7"/>
    <p:sldId id="282" r:id="rId8"/>
    <p:sldId id="283" r:id="rId9"/>
    <p:sldId id="284" r:id="rId10"/>
    <p:sldId id="313" r:id="rId11"/>
    <p:sldId id="287" r:id="rId12"/>
    <p:sldId id="288" r:id="rId13"/>
    <p:sldId id="345" r:id="rId14"/>
    <p:sldId id="346" r:id="rId15"/>
    <p:sldId id="355" r:id="rId16"/>
    <p:sldId id="356" r:id="rId17"/>
    <p:sldId id="267" r:id="rId18"/>
    <p:sldId id="314" r:id="rId19"/>
    <p:sldId id="316" r:id="rId20"/>
    <p:sldId id="357" r:id="rId21"/>
    <p:sldId id="358" r:id="rId22"/>
    <p:sldId id="318" r:id="rId23"/>
    <p:sldId id="319" r:id="rId24"/>
    <p:sldId id="266" r:id="rId25"/>
    <p:sldId id="359" r:id="rId26"/>
    <p:sldId id="360" r:id="rId27"/>
    <p:sldId id="352" r:id="rId28"/>
    <p:sldId id="334" r:id="rId29"/>
    <p:sldId id="268" r:id="rId30"/>
    <p:sldId id="256" r:id="rId31"/>
    <p:sldId id="335" r:id="rId32"/>
    <p:sldId id="336" r:id="rId33"/>
    <p:sldId id="337" r:id="rId34"/>
    <p:sldId id="338" r:id="rId35"/>
    <p:sldId id="339" r:id="rId36"/>
    <p:sldId id="362" r:id="rId37"/>
    <p:sldId id="363" r:id="rId38"/>
    <p:sldId id="329" r:id="rId39"/>
  </p:sldIdLst>
  <p:sldSz cx="12192000" cy="6858000"/>
  <p:notesSz cx="6858000" cy="9144000"/>
  <p:embeddedFontLst>
    <p:embeddedFont>
      <p:font typeface="宋体" panose="02010600030101010101" pitchFamily="2" charset="-122"/>
      <p:regular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Microsoft YaHei" panose="020B0503020204020204" pitchFamily="34" charset="-122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.VnTime" panose="020B7200000000000000" pitchFamily="34" charset="0"/>
      <p:regular r:id="rId50"/>
      <p:bold r:id="rId51"/>
      <p:italic r:id="rId52"/>
      <p:boldItalic r:id="rId53"/>
    </p:embeddedFont>
    <p:embeddedFont>
      <p:font typeface="Source Sans Pro Black" panose="020B0604020202020204" charset="0"/>
      <p:bold r:id="rId54"/>
      <p:boldItalic r:id="rId55"/>
    </p:embeddedFont>
  </p:embeddedFontLst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8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1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0A309-602F-4E10-BF93-FBAE8EB4EDE0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6AB05-48C2-4714-B910-0F4FDEB8B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3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7F76D-CAB1-336D-3EF1-323CFFAB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1A1FA95-2252-3086-5D53-2997BD66E2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AE698A-2FAE-4242-8939-19201EB412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C624583-98C8-E382-5677-A49A160046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8C0B4D69-69B0-0ABC-2C70-D0DA128D7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5108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353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980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DC210-4AD9-4BC6-18BB-52C7D8827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7D5B59-7C19-B3A5-F5EB-A51E419A3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60BACDC-FBCD-B0D7-FC8B-D87D236E90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157BB5-FA4B-813B-B5DB-242924F9F6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221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FC66E-448D-FCB4-8FC8-CD9F390EE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CCF350-E30F-A7F0-1D81-D68F4A2A1F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EBEBA12-471A-67E2-423E-D6AD74EAD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2F33BED-DCC0-0ED7-AA28-8C28D961F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6508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910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92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043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12399-4849-B3A9-6B7F-4D29CD726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BE2C6B0-3CE0-17B1-0218-DAB70D10A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28E14D-FA10-0363-4D45-920E0AA53C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3694FB-0E8A-402E-5C53-852049AA1C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208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658696-7170-D8AB-6F81-FD1BC8B9E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BB767A6-B08F-70F0-67CF-663DEDCD9E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DE7D7F-67D8-2E21-8815-0676B8537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0C07CE-B5E3-04B2-8161-BCAD874BAD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5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055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70D4-1976-8B8B-AB81-CC6383B9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A42A2C2-7595-06A4-05FD-C732C82830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1433D10-4EE8-AFD9-B7BC-9835F1F68D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CF8899-EE27-9626-9532-E46319A2F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3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vi-VN" altLang="vi-VN">
              <a:cs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B1266E6-8D11-47CA-9126-7E0A993288E7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AE698A-2FAE-4242-8939-19201EB412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A69D9-DE79-F236-9333-F90F8205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F720D94B-71E0-66E1-08FE-A4EA47E687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FAE698A-2FAE-4242-8939-19201EB412B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280B3DE5-4ADA-F894-8665-5E29745680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998A8EEB-EA28-2951-C583-207F50D0F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00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9728E-3FB6-9A81-B513-F9AEEF5A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A47E36F-9B39-5DEA-AB53-68AD91D77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2C3C597-594B-AEA7-B142-57000527D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B45499-D3F5-F0D7-2F92-7CCFC9A256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195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88E2F-984C-37FF-DCDE-F9CD1B7CB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18E50E6-970F-5AC7-EA13-DF401D068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C1EC938-02F4-A3AA-E8A3-D5AFEAF3A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2E18D-76E3-C78F-D7DA-61EFE732E4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887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BA941-6D5F-0552-F50B-199B6757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FD0BBF-03C4-7405-E2FF-C1B942ACBB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5FE6A04-99D0-9B45-7056-75CC5A050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DC26CE-EFD7-10A9-1540-E6E553F6FC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8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6AB05-48C2-4714-B910-0F4FDEB8B7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845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8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5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33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9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1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37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87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89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AA839-4FAF-4E31-9F41-4C0E297EAC69}" type="datetimeFigureOut">
              <a:rPr lang="zh-CN" altLang="en-US" smtClean="0"/>
              <a:t>2025/10/22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915AB-3722-4813-BA33-C310AB4970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85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NULL" TargetMode="External"/><Relationship Id="rId7" Type="http://schemas.openxmlformats.org/officeDocument/2006/relationships/slide" Target="slide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openxmlformats.org/officeDocument/2006/relationships/image" Target="../media/image38.png"/><Relationship Id="rId12" Type="http://schemas.microsoft.com/office/2007/relationships/hdphoto" Target="../media/hdphoto5.wdp"/><Relationship Id="rId17" Type="http://schemas.openxmlformats.org/officeDocument/2006/relationships/image" Target="../media/image43.png"/><Relationship Id="rId25" Type="http://schemas.openxmlformats.org/officeDocument/2006/relationships/image" Target="../media/image4.png"/><Relationship Id="rId2" Type="http://schemas.openxmlformats.org/officeDocument/2006/relationships/audio" Target="../media/media5.MP3"/><Relationship Id="rId16" Type="http://schemas.microsoft.com/office/2007/relationships/hdphoto" Target="../media/hdphoto7.wdp"/><Relationship Id="rId20" Type="http://schemas.openxmlformats.org/officeDocument/2006/relationships/image" Target="../media/image46.png"/><Relationship Id="rId1" Type="http://schemas.microsoft.com/office/2007/relationships/media" Target="../media/media5.MP3"/><Relationship Id="rId6" Type="http://schemas.openxmlformats.org/officeDocument/2006/relationships/image" Target="../media/image37.jpg"/><Relationship Id="rId11" Type="http://schemas.openxmlformats.org/officeDocument/2006/relationships/image" Target="../media/image40.png"/><Relationship Id="rId24" Type="http://schemas.openxmlformats.org/officeDocument/2006/relationships/image" Target="../media/image49.png"/><Relationship Id="rId5" Type="http://schemas.microsoft.com/office/2007/relationships/hdphoto" Target="../media/hdphoto2.wdp"/><Relationship Id="rId15" Type="http://schemas.openxmlformats.org/officeDocument/2006/relationships/image" Target="../media/image42.png"/><Relationship Id="rId23" Type="http://schemas.openxmlformats.org/officeDocument/2006/relationships/slide" Target="slide29.xml"/><Relationship Id="rId10" Type="http://schemas.microsoft.com/office/2007/relationships/hdphoto" Target="../media/hdphoto4.wdp"/><Relationship Id="rId19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microsoft.com/office/2007/relationships/hdphoto" Target="../media/hdphoto6.wdp"/><Relationship Id="rId2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microsoft.com/office/2007/relationships/hdphoto" Target="../media/hdphoto2.wdp"/><Relationship Id="rId21" Type="http://schemas.openxmlformats.org/officeDocument/2006/relationships/image" Target="../media/image50.png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openxmlformats.org/officeDocument/2006/relationships/image" Target="../media/image45.png"/><Relationship Id="rId2" Type="http://schemas.openxmlformats.org/officeDocument/2006/relationships/image" Target="../media/image36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24" Type="http://schemas.microsoft.com/office/2007/relationships/hdphoto" Target="../media/hdphoto8.wdp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10" Type="http://schemas.microsoft.com/office/2007/relationships/hdphoto" Target="../media/hdphoto5.wdp"/><Relationship Id="rId19" Type="http://schemas.openxmlformats.org/officeDocument/2006/relationships/image" Target="../media/image47.png"/><Relationship Id="rId4" Type="http://schemas.openxmlformats.org/officeDocument/2006/relationships/image" Target="../media/image37.jpg"/><Relationship Id="rId9" Type="http://schemas.openxmlformats.org/officeDocument/2006/relationships/image" Target="../media/image40.png"/><Relationship Id="rId14" Type="http://schemas.microsoft.com/office/2007/relationships/hdphoto" Target="../media/hdphoto7.wdp"/><Relationship Id="rId22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slide" Target="slide8.xml"/><Relationship Id="rId18" Type="http://schemas.openxmlformats.org/officeDocument/2006/relationships/image" Target="../media/image16.emf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3.emf"/><Relationship Id="rId17" Type="http://schemas.openxmlformats.org/officeDocument/2006/relationships/slide" Target="slide10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slide" Target="slide11.xml"/><Relationship Id="rId5" Type="http://schemas.openxmlformats.org/officeDocument/2006/relationships/slide" Target="slide5.xml"/><Relationship Id="rId15" Type="http://schemas.openxmlformats.org/officeDocument/2006/relationships/slide" Target="slide9.xml"/><Relationship Id="rId10" Type="http://schemas.openxmlformats.org/officeDocument/2006/relationships/image" Target="../media/image12.emf"/><Relationship Id="rId19" Type="http://schemas.openxmlformats.org/officeDocument/2006/relationships/slide" Target="slide12.xml"/><Relationship Id="rId4" Type="http://schemas.openxmlformats.org/officeDocument/2006/relationships/image" Target="../media/image9.emf"/><Relationship Id="rId9" Type="http://schemas.openxmlformats.org/officeDocument/2006/relationships/slide" Target="slide7.xml"/><Relationship Id="rId1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slide" Target="slide33.xml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21" Type="http://schemas.microsoft.com/office/2007/relationships/hdphoto" Target="../media/hdphoto5.wdp"/><Relationship Id="rId34" Type="http://schemas.openxmlformats.org/officeDocument/2006/relationships/image" Target="../media/image19.gif"/><Relationship Id="rId7" Type="http://schemas.microsoft.com/office/2007/relationships/hdphoto" Target="../media/hdphoto2.wdp"/><Relationship Id="rId12" Type="http://schemas.openxmlformats.org/officeDocument/2006/relationships/slide" Target="slide32.xml"/><Relationship Id="rId17" Type="http://schemas.microsoft.com/office/2007/relationships/hdphoto" Target="../media/hdphoto3.wdp"/><Relationship Id="rId25" Type="http://schemas.microsoft.com/office/2007/relationships/hdphoto" Target="../media/hdphoto7.wdp"/><Relationship Id="rId33" Type="http://schemas.openxmlformats.org/officeDocument/2006/relationships/image" Target="../media/image53.gif"/><Relationship Id="rId38" Type="http://schemas.microsoft.com/office/2007/relationships/hdphoto" Target="../media/hdphoto8.wdp"/><Relationship Id="rId2" Type="http://schemas.openxmlformats.org/officeDocument/2006/relationships/audio" Target="../media/media6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46.png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slide" Target="slide31.xml"/><Relationship Id="rId24" Type="http://schemas.openxmlformats.org/officeDocument/2006/relationships/image" Target="../media/image42.png"/><Relationship Id="rId32" Type="http://schemas.openxmlformats.org/officeDocument/2006/relationships/image" Target="../media/image4.png"/><Relationship Id="rId37" Type="http://schemas.openxmlformats.org/officeDocument/2006/relationships/image" Target="../media/image51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5.xml"/><Relationship Id="rId23" Type="http://schemas.microsoft.com/office/2007/relationships/hdphoto" Target="../media/hdphoto6.wdp"/><Relationship Id="rId28" Type="http://schemas.openxmlformats.org/officeDocument/2006/relationships/image" Target="../media/image45.png"/><Relationship Id="rId36" Type="http://schemas.openxmlformats.org/officeDocument/2006/relationships/slide" Target="slide37.xml"/><Relationship Id="rId10" Type="http://schemas.microsoft.com/office/2007/relationships/hdphoto" Target="../media/hdphoto9.wdp"/><Relationship Id="rId19" Type="http://schemas.microsoft.com/office/2007/relationships/hdphoto" Target="../media/hdphoto4.wdp"/><Relationship Id="rId31" Type="http://schemas.openxmlformats.org/officeDocument/2006/relationships/image" Target="../media/image48.png"/><Relationship Id="rId4" Type="http://schemas.microsoft.com/office/2007/relationships/media" Target="../media/media1.mp3"/><Relationship Id="rId9" Type="http://schemas.openxmlformats.org/officeDocument/2006/relationships/image" Target="../media/image52.png"/><Relationship Id="rId14" Type="http://schemas.openxmlformats.org/officeDocument/2006/relationships/slide" Target="slide34.xml"/><Relationship Id="rId22" Type="http://schemas.openxmlformats.org/officeDocument/2006/relationships/image" Target="../media/image41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slide" Target="slide36.xml"/><Relationship Id="rId8" Type="http://schemas.openxmlformats.org/officeDocument/2006/relationships/image" Target="../media/image37.jpg"/><Relationship Id="rId3" Type="http://schemas.openxmlformats.org/officeDocument/2006/relationships/audio" Target="NUL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8.mp3"/><Relationship Id="rId11" Type="http://schemas.openxmlformats.org/officeDocument/2006/relationships/slide" Target="slide30.xml"/><Relationship Id="rId5" Type="http://schemas.microsoft.com/office/2007/relationships/media" Target="../media/media8.mp3"/><Relationship Id="rId10" Type="http://schemas.openxmlformats.org/officeDocument/2006/relationships/image" Target="../media/image50.png"/><Relationship Id="rId4" Type="http://schemas.openxmlformats.org/officeDocument/2006/relationships/audio" Target="../media/media7.mp3"/><Relationship Id="rId9" Type="http://schemas.microsoft.com/office/2007/relationships/hdphoto" Target="../media/hdphoto1.wdp"/><Relationship Id="rId1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slide" Target="slide3.xml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3.mp4"/><Relationship Id="rId7" Type="http://schemas.openxmlformats.org/officeDocument/2006/relationships/slide" Target="slide3.xml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slide" Target="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89464-2B50-48E8-971A-4218E491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ward background">
            <a:extLst>
              <a:ext uri="{FF2B5EF4-FFF2-40B4-BE49-F238E27FC236}">
                <a16:creationId xmlns:a16="http://schemas.microsoft.com/office/drawing/2014/main" id="{D230A344-8880-B491-4F5F-23A43B2F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350"/>
            <a:ext cx="116585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aisyth[1]">
            <a:extLst>
              <a:ext uri="{FF2B5EF4-FFF2-40B4-BE49-F238E27FC236}">
                <a16:creationId xmlns:a16="http://schemas.microsoft.com/office/drawing/2014/main" id="{457DCF9C-34E0-5B3D-548D-9FBCCA6C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28651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lower2DivWHT[1]">
            <a:extLst>
              <a:ext uri="{FF2B5EF4-FFF2-40B4-BE49-F238E27FC236}">
                <a16:creationId xmlns:a16="http://schemas.microsoft.com/office/drawing/2014/main" id="{4305599F-2119-50DB-24DB-401F39CBCA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0" y="571500"/>
            <a:ext cx="6096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aisyth[1]">
            <a:extLst>
              <a:ext uri="{FF2B5EF4-FFF2-40B4-BE49-F238E27FC236}">
                <a16:creationId xmlns:a16="http://schemas.microsoft.com/office/drawing/2014/main" id="{A4F2B48F-B6E1-410D-9695-5FF97939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05400"/>
            <a:ext cx="1104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flower2DivWHT[1]">
            <a:extLst>
              <a:ext uri="{FF2B5EF4-FFF2-40B4-BE49-F238E27FC236}">
                <a16:creationId xmlns:a16="http://schemas.microsoft.com/office/drawing/2014/main" id="{DEF64339-DF4D-B18E-4077-146800511A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-300088" y="3270250"/>
            <a:ext cx="4191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2DivWHT[1]">
            <a:extLst>
              <a:ext uri="{FF2B5EF4-FFF2-40B4-BE49-F238E27FC236}">
                <a16:creationId xmlns:a16="http://schemas.microsoft.com/office/drawing/2014/main" id="{261E443C-4DBF-3E90-91C0-9F7A19AA04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8342262" y="2832100"/>
            <a:ext cx="4038600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lower2DivWHT[1]">
            <a:extLst>
              <a:ext uri="{FF2B5EF4-FFF2-40B4-BE49-F238E27FC236}">
                <a16:creationId xmlns:a16="http://schemas.microsoft.com/office/drawing/2014/main" id="{7F3CF3C3-AE7B-044E-72CC-C43D713218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5888038"/>
            <a:ext cx="60960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2">
            <a:extLst>
              <a:ext uri="{FF2B5EF4-FFF2-40B4-BE49-F238E27FC236}">
                <a16:creationId xmlns:a16="http://schemas.microsoft.com/office/drawing/2014/main" id="{D0A222D1-E910-EF50-862E-7D2D165E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6099" y="1194619"/>
            <a:ext cx="8648702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68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CHÀO MỪNG CÁC THẦY CÔ VỀ DỰ GIỜ THĂM LỚP</a:t>
            </a:r>
            <a:endParaRPr lang="vi-VN" altLang="en-US" sz="6800" b="1" dirty="0">
              <a:solidFill>
                <a:srgbClr val="CC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B79F59F4-A189-97F5-D1B3-CA11FBD12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5250" y="5191884"/>
            <a:ext cx="48374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CAO THỊ HỒNG HẠNH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Tieng Vo Tay to">
            <a:hlinkClick r:id="" action="ppaction://media"/>
            <a:extLst>
              <a:ext uri="{FF2B5EF4-FFF2-40B4-BE49-F238E27FC236}">
                <a16:creationId xmlns:a16="http://schemas.microsoft.com/office/drawing/2014/main" id="{490408FF-1B55-54F3-4ABE-22862E9C45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1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914525" y="1295401"/>
            <a:ext cx="7696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u="sng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Câu</a:t>
            </a:r>
            <a:r>
              <a:rPr lang="fr-FR" altLang="vi-VN" sz="2800" b="1" u="sng" dirty="0">
                <a:solidFill>
                  <a:srgbClr val="ED7D31"/>
                </a:solidFill>
                <a:latin typeface="Times New Roman" panose="02020603050405020304" pitchFamily="18" charset="0"/>
              </a:rPr>
              <a:t> 7: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phân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p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tối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đa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bao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nhiêu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electron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endParaRPr lang="en-US" altLang="vi-VN" sz="28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819400" y="2290920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A.  2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819400" y="2971801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B.  10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839068" y="3581400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C.  6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19400" y="4267201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D.  14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2819400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solidFill>
                  <a:srgbClr val="44546A"/>
                </a:solidFill>
                <a:latin typeface="Times New Roman" panose="02020603050405020304" pitchFamily="18" charset="0"/>
              </a:rPr>
              <a:t>C.</a:t>
            </a:r>
          </a:p>
        </p:txBody>
      </p:sp>
      <p:sp>
        <p:nvSpPr>
          <p:cNvPr id="31753" name="Left Arrow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14601" y="5410200"/>
            <a:ext cx="1395413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ung-ok">
            <a:hlinkClick r:id="" action="ppaction://media"/>
            <a:extLst>
              <a:ext uri="{FF2B5EF4-FFF2-40B4-BE49-F238E27FC236}">
                <a16:creationId xmlns:a16="http://schemas.microsoft.com/office/drawing/2014/main" id="{FF832475-51CC-371E-F284-108EDA7C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3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33F19185-0258-A3E4-7AC2-AD224F59991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7719" y="854869"/>
            <a:ext cx="1871134" cy="881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63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209800" y="1668464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pic>
        <p:nvPicPr>
          <p:cNvPr id="3277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86106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334000" y="533401"/>
            <a:ext cx="4114800" cy="15017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CHÚC MỪNG BẠN ĐÃ NHẬN ĐƯỢC 1 PHẦN QUÀ</a:t>
            </a:r>
          </a:p>
        </p:txBody>
      </p:sp>
      <p:sp>
        <p:nvSpPr>
          <p:cNvPr id="32773" name="Left Arrow 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414588" y="5943600"/>
            <a:ext cx="1395412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ung-ok">
            <a:hlinkClick r:id="" action="ppaction://media"/>
            <a:extLst>
              <a:ext uri="{FF2B5EF4-FFF2-40B4-BE49-F238E27FC236}">
                <a16:creationId xmlns:a16="http://schemas.microsoft.com/office/drawing/2014/main" id="{FD94BD37-A2BF-BD9A-181B-95693FA7B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4" name="Tieng Vo Tay to">
            <a:hlinkClick r:id="" action="ppaction://media"/>
            <a:extLst>
              <a:ext uri="{FF2B5EF4-FFF2-40B4-BE49-F238E27FC236}">
                <a16:creationId xmlns:a16="http://schemas.microsoft.com/office/drawing/2014/main" id="{915BB6AD-59B0-2D84-CF88-FFB61E420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ward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350"/>
            <a:ext cx="116585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28651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lower2DivWHT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0" y="571500"/>
            <a:ext cx="6096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aisyth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05400"/>
            <a:ext cx="1104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flower2DivWHT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-44450" y="3270250"/>
            <a:ext cx="4191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2DivWHT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7988300" y="2832100"/>
            <a:ext cx="4038600" cy="73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lower2DivWHT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5888038"/>
            <a:ext cx="60960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2"/>
          <p:cNvSpPr txBox="1">
            <a:spLocks noChangeArrowheads="1"/>
          </p:cNvSpPr>
          <p:nvPr/>
        </p:nvSpPr>
        <p:spPr bwMode="auto">
          <a:xfrm>
            <a:off x="2389239" y="2286001"/>
            <a:ext cx="7440561" cy="3322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7000" b="1" dirty="0">
                <a:solidFill>
                  <a:srgbClr val="CC3300"/>
                </a:solidFill>
                <a:latin typeface="Times New Roman" panose="02020603050405020304" pitchFamily="18" charset="0"/>
              </a:rPr>
              <a:t>LỚP, PHÂN LỚP VÀ CẤU HÌNH ELECTRON</a:t>
            </a:r>
          </a:p>
        </p:txBody>
      </p:sp>
      <p:sp>
        <p:nvSpPr>
          <p:cNvPr id="4106" name="Text Box 14"/>
          <p:cNvSpPr txBox="1">
            <a:spLocks noChangeArrowheads="1"/>
          </p:cNvSpPr>
          <p:nvPr/>
        </p:nvSpPr>
        <p:spPr bwMode="auto">
          <a:xfrm>
            <a:off x="5260976" y="1314450"/>
            <a:ext cx="1978025" cy="76835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>
                <a:solidFill>
                  <a:prstClr val="black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400" i="1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i="1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1B92C-D440-D4B1-CF32-79AEE1AE0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ward background">
            <a:extLst>
              <a:ext uri="{FF2B5EF4-FFF2-40B4-BE49-F238E27FC236}">
                <a16:creationId xmlns:a16="http://schemas.microsoft.com/office/drawing/2014/main" id="{B4F9B527-9326-FDED-88A4-E41152F4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aisyth[1]">
            <a:extLst>
              <a:ext uri="{FF2B5EF4-FFF2-40B4-BE49-F238E27FC236}">
                <a16:creationId xmlns:a16="http://schemas.microsoft.com/office/drawing/2014/main" id="{AB7ED16D-7060-E3BD-3B65-345798EF5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628651"/>
            <a:ext cx="12192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flower2DivWHT[1]">
            <a:extLst>
              <a:ext uri="{FF2B5EF4-FFF2-40B4-BE49-F238E27FC236}">
                <a16:creationId xmlns:a16="http://schemas.microsoft.com/office/drawing/2014/main" id="{04980E94-C1F1-CBA1-8BE6-4FFC2B7D49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0" y="571500"/>
            <a:ext cx="6096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daisyth[1]">
            <a:extLst>
              <a:ext uri="{FF2B5EF4-FFF2-40B4-BE49-F238E27FC236}">
                <a16:creationId xmlns:a16="http://schemas.microsoft.com/office/drawing/2014/main" id="{DAAE2225-5976-7D9F-D560-08C83D59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5105400"/>
            <a:ext cx="11049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flower2DivWHT[1]">
            <a:extLst>
              <a:ext uri="{FF2B5EF4-FFF2-40B4-BE49-F238E27FC236}">
                <a16:creationId xmlns:a16="http://schemas.microsoft.com/office/drawing/2014/main" id="{4810F69C-E3B4-F1EB-FDF1-072CD2BBD2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-711810" y="3435350"/>
            <a:ext cx="4191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flower2DivWHT[1]">
            <a:extLst>
              <a:ext uri="{FF2B5EF4-FFF2-40B4-BE49-F238E27FC236}">
                <a16:creationId xmlns:a16="http://schemas.microsoft.com/office/drawing/2014/main" id="{B43D6AA0-6253-90FD-174A-D943B95BA1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909489" y="3345657"/>
            <a:ext cx="4038600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flower2DivWHT[1]">
            <a:extLst>
              <a:ext uri="{FF2B5EF4-FFF2-40B4-BE49-F238E27FC236}">
                <a16:creationId xmlns:a16="http://schemas.microsoft.com/office/drawing/2014/main" id="{5498A3C9-E12E-783D-E936-83B624ACA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5888038"/>
            <a:ext cx="60960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12">
            <a:extLst>
              <a:ext uri="{FF2B5EF4-FFF2-40B4-BE49-F238E27FC236}">
                <a16:creationId xmlns:a16="http://schemas.microsoft.com/office/drawing/2014/main" id="{E99A309C-5759-F76C-2B0D-BCC1249DB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640" y="2325329"/>
            <a:ext cx="892769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/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II. </a:t>
            </a:r>
            <a:r>
              <a:rPr lang="vi-VN" altLang="en-US" sz="5600" b="1" dirty="0">
                <a:latin typeface="Times New Roman" panose="02020603050405020304" pitchFamily="18" charset="0"/>
              </a:rPr>
              <a:t>CẤU HÌNH ELECTRON </a:t>
            </a:r>
            <a:r>
              <a:rPr lang="en-US" altLang="en-US" sz="5600" b="1" dirty="0">
                <a:latin typeface="Times New Roman" panose="02020603050405020304" pitchFamily="18" charset="0"/>
              </a:rPr>
              <a:t>NGUYÊN TỬ</a:t>
            </a:r>
            <a:endParaRPr lang="zh-CN" altLang="en-US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4106" name="Text Box 14">
            <a:extLst>
              <a:ext uri="{FF2B5EF4-FFF2-40B4-BE49-F238E27FC236}">
                <a16:creationId xmlns:a16="http://schemas.microsoft.com/office/drawing/2014/main" id="{71B2CD29-C808-7E86-9FDA-3ACF58BB6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175" y="1393106"/>
            <a:ext cx="1978025" cy="768350"/>
          </a:xfrm>
          <a:prstGeom prst="rect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i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4400" b="1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i="1" dirty="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642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E19B3-E863-8E38-2099-7E44EFBE1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8506E4B-525E-5B4B-B93A-990A488D30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pic>
        <p:nvPicPr>
          <p:cNvPr id="8" name="Picture 4" descr="Award background">
            <a:extLst>
              <a:ext uri="{FF2B5EF4-FFF2-40B4-BE49-F238E27FC236}">
                <a16:creationId xmlns:a16="http://schemas.microsoft.com/office/drawing/2014/main" id="{2A464B5E-20AA-FF21-E0DC-A1198D7F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213F9A-E060-93F7-0874-80EEBE94AABA}"/>
              </a:ext>
            </a:extLst>
          </p:cNvPr>
          <p:cNvSpPr txBox="1"/>
          <p:nvPr/>
        </p:nvSpPr>
        <p:spPr>
          <a:xfrm>
            <a:off x="1928558" y="1093242"/>
            <a:ext cx="829944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38C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30B24010-7D51-824C-7582-7C3DD4AB25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4794801" y="4650794"/>
            <a:ext cx="5932603" cy="1650047"/>
          </a:xfrm>
          <a:prstGeom prst="rect">
            <a:avLst/>
          </a:prstGeom>
        </p:spPr>
      </p:pic>
      <p:sp>
        <p:nvSpPr>
          <p:cNvPr id="14" name="TextBox 101">
            <a:extLst>
              <a:ext uri="{FF2B5EF4-FFF2-40B4-BE49-F238E27FC236}">
                <a16:creationId xmlns:a16="http://schemas.microsoft.com/office/drawing/2014/main" id="{3AD64F21-350F-05EA-A74E-2F11AF917DA5}"/>
              </a:ext>
            </a:extLst>
          </p:cNvPr>
          <p:cNvSpPr txBox="1"/>
          <p:nvPr/>
        </p:nvSpPr>
        <p:spPr>
          <a:xfrm>
            <a:off x="1458658" y="2118681"/>
            <a:ext cx="9553471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sự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bố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vào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vỏ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và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4200" i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altLang="zh-CN" sz="4200" i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921669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3B0A7-F9C0-4046-86B1-69D5105C5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1E2A48-6987-0599-49BC-F59973C5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pic>
        <p:nvPicPr>
          <p:cNvPr id="8" name="Picture 4" descr="Award background">
            <a:extLst>
              <a:ext uri="{FF2B5EF4-FFF2-40B4-BE49-F238E27FC236}">
                <a16:creationId xmlns:a16="http://schemas.microsoft.com/office/drawing/2014/main" id="{A0C6DA59-791E-452E-019B-A806E56B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01">
            <a:extLst>
              <a:ext uri="{FF2B5EF4-FFF2-40B4-BE49-F238E27FC236}">
                <a16:creationId xmlns:a16="http://schemas.microsoft.com/office/drawing/2014/main" id="{05C7036F-9788-B58B-D5F2-9CD7D439431F}"/>
              </a:ext>
            </a:extLst>
          </p:cNvPr>
          <p:cNvSpPr txBox="1"/>
          <p:nvPr/>
        </p:nvSpPr>
        <p:spPr>
          <a:xfrm>
            <a:off x="1458659" y="1698076"/>
            <a:ext cx="9446408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hỏi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1.</a:t>
            </a:r>
          </a:p>
          <a:p>
            <a:endParaRPr lang="en-US" altLang="zh-CN" sz="4200" i="1" dirty="0"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07317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C8944-AAE8-2F3E-E682-E9D794F04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7C6454-0C87-87AE-8514-0F44B8F18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pic>
        <p:nvPicPr>
          <p:cNvPr id="8" name="Picture 4" descr="Award background">
            <a:extLst>
              <a:ext uri="{FF2B5EF4-FFF2-40B4-BE49-F238E27FC236}">
                <a16:creationId xmlns:a16="http://schemas.microsoft.com/office/drawing/2014/main" id="{2807780D-1173-6086-B18D-8DF71AF4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"/>
            <a:ext cx="12192000" cy="722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01">
            <a:extLst>
              <a:ext uri="{FF2B5EF4-FFF2-40B4-BE49-F238E27FC236}">
                <a16:creationId xmlns:a16="http://schemas.microsoft.com/office/drawing/2014/main" id="{9D8D89CF-41C6-AAE1-3ADE-C1E8609A57B1}"/>
              </a:ext>
            </a:extLst>
          </p:cNvPr>
          <p:cNvSpPr txBox="1"/>
          <p:nvPr/>
        </p:nvSpPr>
        <p:spPr>
          <a:xfrm>
            <a:off x="1299496" y="585964"/>
            <a:ext cx="9652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1.</a:t>
            </a:r>
          </a:p>
        </p:txBody>
      </p:sp>
      <p:sp>
        <p:nvSpPr>
          <p:cNvPr id="3" name="TextBox 101">
            <a:extLst>
              <a:ext uri="{FF2B5EF4-FFF2-40B4-BE49-F238E27FC236}">
                <a16:creationId xmlns:a16="http://schemas.microsoft.com/office/drawing/2014/main" id="{7474247D-60F3-AFA9-1336-1078E435B354}"/>
              </a:ext>
            </a:extLst>
          </p:cNvPr>
          <p:cNvSpPr txBox="1"/>
          <p:nvPr/>
        </p:nvSpPr>
        <p:spPr>
          <a:xfrm>
            <a:off x="964773" y="1248923"/>
            <a:ext cx="10176406" cy="23391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1.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Trình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bày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viết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?</a:t>
            </a:r>
          </a:p>
          <a:p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2.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e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ngoài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3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3032CD9-1F5A-3C01-4F72-9182DFD46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17534"/>
              </p:ext>
            </p:extLst>
          </p:nvPr>
        </p:nvGraphicFramePr>
        <p:xfrm>
          <a:off x="1851822" y="3590205"/>
          <a:ext cx="8926051" cy="2762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8748">
                  <a:extLst>
                    <a:ext uri="{9D8B030D-6E8A-4147-A177-3AD203B41FA5}">
                      <a16:colId xmlns:a16="http://schemas.microsoft.com/office/drawing/2014/main" val="4222573494"/>
                    </a:ext>
                  </a:extLst>
                </a:gridCol>
                <a:gridCol w="4412137">
                  <a:extLst>
                    <a:ext uri="{9D8B030D-6E8A-4147-A177-3AD203B41FA5}">
                      <a16:colId xmlns:a16="http://schemas.microsoft.com/office/drawing/2014/main" val="1411925160"/>
                    </a:ext>
                  </a:extLst>
                </a:gridCol>
                <a:gridCol w="2075166">
                  <a:extLst>
                    <a:ext uri="{9D8B030D-6E8A-4147-A177-3AD203B41FA5}">
                      <a16:colId xmlns:a16="http://schemas.microsoft.com/office/drawing/2014/main" val="2067660659"/>
                    </a:ext>
                  </a:extLst>
                </a:gridCol>
              </a:tblGrid>
              <a:tr h="8792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e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8653705"/>
                  </a:ext>
                </a:extLst>
              </a:tr>
              <a:tr h="421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 (Z = 6)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7771519"/>
                  </a:ext>
                </a:extLst>
              </a:tr>
              <a:tr h="421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 (Z = 11)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8494250"/>
                  </a:ext>
                </a:extLst>
              </a:tr>
              <a:tr h="421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 (Z = 19)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5070277"/>
                  </a:ext>
                </a:extLst>
              </a:tr>
              <a:tr h="5287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(Z = 26)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1580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680623"/>
      </p:ext>
    </p:extLst>
  </p:cSld>
  <p:clrMapOvr>
    <a:masterClrMapping/>
  </p:clrMapOvr>
  <p:transition spd="med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5" name="Rectangle 92"/>
          <p:cNvSpPr/>
          <p:nvPr/>
        </p:nvSpPr>
        <p:spPr>
          <a:xfrm>
            <a:off x="634490" y="1563260"/>
            <a:ext cx="7419081" cy="1614346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thấp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Klechkovski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):</a:t>
            </a:r>
          </a:p>
          <a:p>
            <a:pPr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 2s 2p 3s 3p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4s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3d 4p 5s 4d 5p 6s …</a:t>
            </a:r>
          </a:p>
        </p:txBody>
      </p:sp>
      <p:sp>
        <p:nvSpPr>
          <p:cNvPr id="13" name="Rectangle 94"/>
          <p:cNvSpPr/>
          <p:nvPr/>
        </p:nvSpPr>
        <p:spPr>
          <a:xfrm>
            <a:off x="634487" y="4088050"/>
            <a:ext cx="7506623" cy="1647242"/>
          </a:xfrm>
          <a:prstGeom prst="rect">
            <a:avLst/>
          </a:prstGeom>
          <a:solidFill>
            <a:srgbClr val="038C8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(n)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dần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chiều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s, p, d, f. </a:t>
            </a:r>
          </a:p>
        </p:txBody>
      </p:sp>
      <p:pic>
        <p:nvPicPr>
          <p:cNvPr id="2050" name="Picture 2" descr="Cấu hình electron nguyên tử: Quy ước cách viết và những lưu ý">
            <a:extLst>
              <a:ext uri="{FF2B5EF4-FFF2-40B4-BE49-F238E27FC236}">
                <a16:creationId xmlns:a16="http://schemas.microsoft.com/office/drawing/2014/main" id="{2C2989DB-E0E9-439F-8C95-C3D5AF620D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70"/>
          <a:stretch/>
        </p:blipFill>
        <p:spPr bwMode="auto">
          <a:xfrm>
            <a:off x="8249265" y="1131870"/>
            <a:ext cx="3441663" cy="374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01">
            <a:extLst>
              <a:ext uri="{FF2B5EF4-FFF2-40B4-BE49-F238E27FC236}">
                <a16:creationId xmlns:a16="http://schemas.microsoft.com/office/drawing/2014/main" id="{419BBBB9-4782-457F-9698-5AC152A4232B}"/>
              </a:ext>
            </a:extLst>
          </p:cNvPr>
          <p:cNvSpPr txBox="1"/>
          <p:nvPr/>
        </p:nvSpPr>
        <p:spPr>
          <a:xfrm>
            <a:off x="857648" y="937581"/>
            <a:ext cx="103703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3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Các </a:t>
            </a:r>
            <a:r>
              <a:rPr lang="en-US" altLang="zh-CN" sz="36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bước</a:t>
            </a:r>
            <a:r>
              <a:rPr lang="en-US" altLang="zh-CN" sz="3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viết</a:t>
            </a:r>
            <a:r>
              <a:rPr lang="en-US" altLang="zh-CN" sz="36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</a:t>
            </a:r>
            <a:r>
              <a:rPr lang="en-US" altLang="zh-CN" sz="36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ấu</a:t>
            </a:r>
            <a:r>
              <a:rPr lang="en-US" altLang="zh-CN" sz="36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6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36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955936-9705-22D4-3A43-D2F26299DBDA}"/>
              </a:ext>
            </a:extLst>
          </p:cNvPr>
          <p:cNvSpPr txBox="1"/>
          <p:nvPr/>
        </p:nvSpPr>
        <p:spPr>
          <a:xfrm>
            <a:off x="1090358" y="191542"/>
            <a:ext cx="829944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38C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2B0155F-8FE2-BE88-063A-AE46AF807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74" y="3287281"/>
            <a:ext cx="71349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4s</a:t>
            </a:r>
            <a:r>
              <a:rPr lang="en-US" altLang="vi-VN" sz="4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3d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4p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8E1E37-1FED-17B3-53E5-3D12B0E5A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74" y="5895191"/>
            <a:ext cx="71833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1pPr>
            <a:lvl2pPr marL="742950" indent="-28575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2pPr>
            <a:lvl3pPr marL="11430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3pPr>
            <a:lvl4pPr marL="16002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4pPr>
            <a:lvl5pPr marL="2057400" indent="-228600" eaLnBrk="0" hangingPunct="0"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defRPr sz="2400">
                <a:solidFill>
                  <a:srgbClr val="FFFFFF"/>
                </a:solidFill>
                <a:latin typeface="Book Antiqua" panose="0204060205030503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3s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3d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4s</a:t>
            </a:r>
            <a:r>
              <a:rPr lang="en-US" altLang="vi-VN" sz="40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4p</a:t>
            </a:r>
            <a:r>
              <a:rPr lang="en-US" altLang="vi-VN" sz="4000" b="1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  <a:r>
              <a:rPr lang="en-US" altLang="vi-VN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319340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0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69402" y="1904935"/>
            <a:ext cx="9689777" cy="1707573"/>
            <a:chOff x="1323592" y="1499532"/>
            <a:chExt cx="9689777" cy="1776693"/>
          </a:xfrm>
        </p:grpSpPr>
        <p:sp>
          <p:nvSpPr>
            <p:cNvPr id="5" name="对角圆角矩形 4"/>
            <p:cNvSpPr/>
            <p:nvPr/>
          </p:nvSpPr>
          <p:spPr>
            <a:xfrm>
              <a:off x="1323592" y="1644192"/>
              <a:ext cx="1632033" cy="1632033"/>
            </a:xfrm>
            <a:prstGeom prst="round2DiagRect">
              <a:avLst>
                <a:gd name="adj1" fmla="val 6162"/>
                <a:gd name="adj2" fmla="val 0"/>
              </a:avLst>
            </a:prstGeom>
            <a:solidFill>
              <a:srgbClr val="038C87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3328316" y="1499532"/>
              <a:ext cx="7685053" cy="5443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Carbon (Z= 6)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Carbon trong thép không gỉ - So sánh thép không gỉ và thép carbon - SACOVINA">
            <a:extLst>
              <a:ext uri="{FF2B5EF4-FFF2-40B4-BE49-F238E27FC236}">
                <a16:creationId xmlns:a16="http://schemas.microsoft.com/office/drawing/2014/main" id="{C49735FD-EC4E-4523-B80E-9434F9F9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06" y="1705521"/>
            <a:ext cx="2004724" cy="20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111501" y="2618832"/>
            <a:ext cx="4056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        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F37E0-45F3-416C-BB5B-D209956B4EBC}"/>
              </a:ext>
            </a:extLst>
          </p:cNvPr>
          <p:cNvSpPr txBox="1"/>
          <p:nvPr/>
        </p:nvSpPr>
        <p:spPr>
          <a:xfrm>
            <a:off x="4712291" y="2526675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5720280" y="2632165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C7C6AF-9058-4356-A1C7-9DB4371221C0}"/>
              </a:ext>
            </a:extLst>
          </p:cNvPr>
          <p:cNvSpPr txBox="1"/>
          <p:nvPr/>
        </p:nvSpPr>
        <p:spPr>
          <a:xfrm>
            <a:off x="5324483" y="2518638"/>
            <a:ext cx="270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6871BB-FC72-431C-B98F-53665AC4676F}"/>
              </a:ext>
            </a:extLst>
          </p:cNvPr>
          <p:cNvSpPr txBox="1"/>
          <p:nvPr/>
        </p:nvSpPr>
        <p:spPr>
          <a:xfrm>
            <a:off x="5005029" y="2639343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6121352" y="256019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74126" y="4051200"/>
            <a:ext cx="78463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Sodium (Z= 11)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2D3977-E9CD-4967-AFB8-4C17334C4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669138" y="3860496"/>
            <a:ext cx="2027498" cy="208342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8B9CC60-CEF8-4413-A6FA-8C6534A8338A}"/>
              </a:ext>
            </a:extLst>
          </p:cNvPr>
          <p:cNvSpPr txBox="1"/>
          <p:nvPr/>
        </p:nvSpPr>
        <p:spPr>
          <a:xfrm>
            <a:off x="3250365" y="4762400"/>
            <a:ext cx="30468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         1s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CE8B90-BD0D-4232-A64D-EEE545FEC449}"/>
              </a:ext>
            </a:extLst>
          </p:cNvPr>
          <p:cNvSpPr txBox="1"/>
          <p:nvPr/>
        </p:nvSpPr>
        <p:spPr>
          <a:xfrm>
            <a:off x="5083568" y="4762400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AB359C-E5FD-43F5-8786-BFCBE3301D9C}"/>
              </a:ext>
            </a:extLst>
          </p:cNvPr>
          <p:cNvSpPr txBox="1"/>
          <p:nvPr/>
        </p:nvSpPr>
        <p:spPr>
          <a:xfrm>
            <a:off x="5678070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D3E17B9-5128-4C32-BECE-F77F70378AD1}"/>
              </a:ext>
            </a:extLst>
          </p:cNvPr>
          <p:cNvSpPr txBox="1"/>
          <p:nvPr/>
        </p:nvSpPr>
        <p:spPr>
          <a:xfrm>
            <a:off x="6367568" y="476012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0EE11-1FF5-CDFB-42EF-8974B1E4B07B}"/>
              </a:ext>
            </a:extLst>
          </p:cNvPr>
          <p:cNvSpPr txBox="1"/>
          <p:nvPr/>
        </p:nvSpPr>
        <p:spPr>
          <a:xfrm>
            <a:off x="6030901" y="463333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E27E08-BA58-7F53-54E4-593858AD353E}"/>
              </a:ext>
            </a:extLst>
          </p:cNvPr>
          <p:cNvSpPr txBox="1"/>
          <p:nvPr/>
        </p:nvSpPr>
        <p:spPr>
          <a:xfrm>
            <a:off x="5359646" y="4631406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040614-3626-A8EF-9D5A-49DFFFD4E688}"/>
              </a:ext>
            </a:extLst>
          </p:cNvPr>
          <p:cNvSpPr txBox="1"/>
          <p:nvPr/>
        </p:nvSpPr>
        <p:spPr>
          <a:xfrm>
            <a:off x="4772302" y="4626950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B726A8-327B-3106-04C5-5E8EC233D7D9}"/>
              </a:ext>
            </a:extLst>
          </p:cNvPr>
          <p:cNvSpPr txBox="1"/>
          <p:nvPr/>
        </p:nvSpPr>
        <p:spPr>
          <a:xfrm>
            <a:off x="6615698" y="4630462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7DA9E-F87C-A673-81E3-A5249EB06AB9}"/>
              </a:ext>
            </a:extLst>
          </p:cNvPr>
          <p:cNvSpPr txBox="1"/>
          <p:nvPr/>
        </p:nvSpPr>
        <p:spPr>
          <a:xfrm>
            <a:off x="1051030" y="417685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id="{0EE9DCEA-A6C8-ECC8-9B10-F0B4F10F8935}"/>
              </a:ext>
            </a:extLst>
          </p:cNvPr>
          <p:cNvSpPr txBox="1"/>
          <p:nvPr/>
        </p:nvSpPr>
        <p:spPr>
          <a:xfrm>
            <a:off x="3824618" y="3109386"/>
            <a:ext cx="461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4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541BC8ED-4499-EB01-6E52-82D6BF3CD83D}"/>
              </a:ext>
            </a:extLst>
          </p:cNvPr>
          <p:cNvSpPr txBox="1"/>
          <p:nvPr/>
        </p:nvSpPr>
        <p:spPr>
          <a:xfrm>
            <a:off x="4271986" y="5306899"/>
            <a:ext cx="461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ngoài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8925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34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25" grpId="0"/>
      <p:bldP spid="26" grpId="0"/>
      <p:bldP spid="27" grpId="0"/>
      <p:bldP spid="28" grpId="0"/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71621" y="2062936"/>
            <a:ext cx="7129096" cy="1033297"/>
            <a:chOff x="3164525" y="1499532"/>
            <a:chExt cx="7129096" cy="1033297"/>
          </a:xfrm>
        </p:grpSpPr>
        <p:sp>
          <p:nvSpPr>
            <p:cNvPr id="7" name="文本框 6"/>
            <p:cNvSpPr txBox="1"/>
            <p:nvPr/>
          </p:nvSpPr>
          <p:spPr>
            <a:xfrm>
              <a:off x="3328316" y="1499532"/>
              <a:ext cx="69653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Cấu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hình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electron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của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nguyên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tử</a:t>
              </a:r>
              <a:r>
                <a:rPr lang="en-US" altLang="zh-CN" sz="2800" b="1" dirty="0">
                  <a:solidFill>
                    <a:srgbClr val="038C87"/>
                  </a:solidFill>
                  <a:latin typeface="Times New Roman" panose="02020603050405020304" pitchFamily="18" charset="0"/>
                  <a:ea typeface="Microsoft YaHei" panose="020B0503020204020204" pitchFamily="34" charset="-122"/>
                  <a:sym typeface="Times New Roman" panose="02020603050405020304" pitchFamily="18" charset="0"/>
                </a:rPr>
                <a:t> K (Z= 19)  </a:t>
              </a:r>
              <a:endParaRPr lang="zh-CN" alt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164525" y="2224411"/>
              <a:ext cx="2549313" cy="30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endParaRPr lang="en-US" altLang="zh-CN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9B17378-76DD-41B9-8C05-3206AE41B071}"/>
              </a:ext>
            </a:extLst>
          </p:cNvPr>
          <p:cNvSpPr txBox="1"/>
          <p:nvPr/>
        </p:nvSpPr>
        <p:spPr>
          <a:xfrm>
            <a:off x="3035411" y="2718454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2338C8-8D82-4B00-9F6B-E337A5834AA3}"/>
              </a:ext>
            </a:extLst>
          </p:cNvPr>
          <p:cNvSpPr txBox="1"/>
          <p:nvPr/>
        </p:nvSpPr>
        <p:spPr>
          <a:xfrm>
            <a:off x="7045606" y="2791054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4396BA-3364-4F0B-8B7E-1A8BCB29F84C}"/>
              </a:ext>
            </a:extLst>
          </p:cNvPr>
          <p:cNvSpPr txBox="1"/>
          <p:nvPr/>
        </p:nvSpPr>
        <p:spPr>
          <a:xfrm>
            <a:off x="7314066" y="2699008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0" name="文本框 6">
            <a:extLst>
              <a:ext uri="{FF2B5EF4-FFF2-40B4-BE49-F238E27FC236}">
                <a16:creationId xmlns:a16="http://schemas.microsoft.com/office/drawing/2014/main" id="{07817FD7-1CAA-476B-AFA5-477CC8419381}"/>
              </a:ext>
            </a:extLst>
          </p:cNvPr>
          <p:cNvSpPr txBox="1"/>
          <p:nvPr/>
        </p:nvSpPr>
        <p:spPr>
          <a:xfrm>
            <a:off x="2936025" y="4258682"/>
            <a:ext cx="7064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Fe (Z= 26)  </a:t>
            </a:r>
            <a:endParaRPr lang="zh-CN" altLang="en-US" sz="2800" b="1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B745C-A8C0-4FF5-ABE1-4C54B8526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40" t="4427"/>
          <a:stretch/>
        </p:blipFill>
        <p:spPr>
          <a:xfrm>
            <a:off x="690892" y="2008681"/>
            <a:ext cx="1841273" cy="1902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BCB098-DC60-409F-9BD4-EE6382F95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41" t="4254" r="4255" b="4254"/>
          <a:stretch/>
        </p:blipFill>
        <p:spPr>
          <a:xfrm>
            <a:off x="762805" y="4290511"/>
            <a:ext cx="1848773" cy="190224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D65BBD-AACE-E192-2169-ECF2700FF268}"/>
              </a:ext>
            </a:extLst>
          </p:cNvPr>
          <p:cNvSpPr txBox="1"/>
          <p:nvPr/>
        </p:nvSpPr>
        <p:spPr>
          <a:xfrm>
            <a:off x="3040615" y="4811031"/>
            <a:ext cx="4939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1: 1s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45F34A-5C28-24ED-71BE-3D8FC79E5164}"/>
              </a:ext>
            </a:extLst>
          </p:cNvPr>
          <p:cNvSpPr txBox="1"/>
          <p:nvPr/>
        </p:nvSpPr>
        <p:spPr>
          <a:xfrm>
            <a:off x="7567245" y="4812315"/>
            <a:ext cx="7280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endParaRPr lang="en-US" sz="36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64196D-AD68-BF56-E389-2B526EEEAC65}"/>
              </a:ext>
            </a:extLst>
          </p:cNvPr>
          <p:cNvSpPr txBox="1"/>
          <p:nvPr/>
        </p:nvSpPr>
        <p:spPr>
          <a:xfrm>
            <a:off x="7993781" y="4751382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DF619E-EE3A-7933-0523-A5DD7F96FBC7}"/>
              </a:ext>
            </a:extLst>
          </p:cNvPr>
          <p:cNvSpPr txBox="1"/>
          <p:nvPr/>
        </p:nvSpPr>
        <p:spPr>
          <a:xfrm>
            <a:off x="3040615" y="5382829"/>
            <a:ext cx="86115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</a:t>
            </a:r>
            <a:r>
              <a:rPr lang="en-US" altLang="zh-CN" sz="32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ước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2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: (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sắp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xếp</a:t>
            </a:r>
            <a:r>
              <a:rPr lang="en-US" altLang="zh-CN" sz="3200" i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 </a:t>
            </a:r>
            <a:r>
              <a:rPr lang="en-US" altLang="zh-CN" sz="3200" i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lại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Wingdings" panose="05000000000000000000" pitchFamily="2" charset="2"/>
              </a:rPr>
              <a:t>)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1s</a:t>
            </a:r>
            <a:r>
              <a:rPr lang="en-US" altLang="zh-CN" sz="32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32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32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32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32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32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32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</a:p>
          <a:p>
            <a:r>
              <a:rPr lang="en-US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                                  </a:t>
            </a:r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 electron </a:t>
            </a:r>
            <a:r>
              <a:rPr lang="en-US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ngoài</a:t>
            </a:r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2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72C65E-E9F1-1E37-102F-A4C7F4872072}"/>
              </a:ext>
            </a:extLst>
          </p:cNvPr>
          <p:cNvSpPr txBox="1"/>
          <p:nvPr/>
        </p:nvSpPr>
        <p:spPr>
          <a:xfrm>
            <a:off x="3064752" y="3422029"/>
            <a:ext cx="3808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r>
              <a:rPr lang="en-US" altLang="zh-CN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sz="28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C63A1C-005E-53A5-F7B7-C3A83375A2D2}"/>
              </a:ext>
            </a:extLst>
          </p:cNvPr>
          <p:cNvSpPr txBox="1"/>
          <p:nvPr/>
        </p:nvSpPr>
        <p:spPr>
          <a:xfrm>
            <a:off x="8209565" y="2767395"/>
            <a:ext cx="1977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[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4s</a:t>
            </a:r>
            <a:endParaRPr lang="en-US" sz="32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C3DEA9-5F7B-CB38-F901-0CC6AB1A868B}"/>
              </a:ext>
            </a:extLst>
          </p:cNvPr>
          <p:cNvSpPr txBox="1"/>
          <p:nvPr/>
        </p:nvSpPr>
        <p:spPr>
          <a:xfrm>
            <a:off x="9479302" y="2648961"/>
            <a:ext cx="5521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sz="24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9F624F-C30D-2AAF-EA43-4A46E01AD477}"/>
              </a:ext>
            </a:extLst>
          </p:cNvPr>
          <p:cNvSpPr txBox="1"/>
          <p:nvPr/>
        </p:nvSpPr>
        <p:spPr>
          <a:xfrm>
            <a:off x="4497083" y="5913241"/>
            <a:ext cx="2853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= 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[</a:t>
            </a:r>
            <a:r>
              <a:rPr lang="en-US" altLang="zh-CN" sz="2800" dirty="0" err="1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Ar</a:t>
            </a:r>
            <a:r>
              <a:rPr lang="en-US" altLang="zh-CN" sz="2800" dirty="0"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] 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3d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6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4s</a:t>
            </a:r>
            <a:r>
              <a:rPr lang="en-US" altLang="zh-CN" sz="2800" baseline="300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sz="3200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77EF21-740D-318D-ACE0-50FC13FD1893}"/>
              </a:ext>
            </a:extLst>
          </p:cNvPr>
          <p:cNvSpPr txBox="1"/>
          <p:nvPr/>
        </p:nvSpPr>
        <p:spPr>
          <a:xfrm>
            <a:off x="1508230" y="648742"/>
            <a:ext cx="631639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</a:t>
            </a:r>
          </a:p>
        </p:txBody>
      </p:sp>
      <p:pic>
        <p:nvPicPr>
          <p:cNvPr id="31" name="Picture 30" descr="Hình ảnh Làm Việc Theo Nhóm Hoạt Hình Vẽ Minh Họa Cho PNG , Công Việc Kinh  Doanh, Nơi Làm Việc, Cuộc Sống Chuyên Nghiệp PNG và Vector với nền trong  suốt">
            <a:extLst>
              <a:ext uri="{FF2B5EF4-FFF2-40B4-BE49-F238E27FC236}">
                <a16:creationId xmlns:a16="http://schemas.microsoft.com/office/drawing/2014/main" id="{544E7DF8-50E6-D049-F46B-FE887D437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08" y="783169"/>
            <a:ext cx="952599" cy="9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C03F443C-8547-E72F-99C5-B336924D7CA8}"/>
              </a:ext>
            </a:extLst>
          </p:cNvPr>
          <p:cNvSpPr txBox="1"/>
          <p:nvPr/>
        </p:nvSpPr>
        <p:spPr>
          <a:xfrm>
            <a:off x="6574610" y="3448599"/>
            <a:ext cx="4408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Số electron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lớp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ngoài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cùng</a:t>
            </a:r>
            <a:r>
              <a:rPr lang="en-US" altLang="zh-CN" sz="28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: 1</a:t>
            </a:r>
            <a:endParaRPr lang="zh-CN" altLang="en-US" sz="2800" dirty="0">
              <a:solidFill>
                <a:srgbClr val="038C87"/>
              </a:solidFill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955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9" grpId="0"/>
      <p:bldP spid="40" grpId="0"/>
      <p:bldP spid="22" grpId="0"/>
      <p:bldP spid="23" grpId="0"/>
      <p:bldP spid="25" grpId="0"/>
      <p:bldP spid="26" grpId="0"/>
      <p:bldP spid="19" grpId="0"/>
      <p:bldP spid="20" grpId="0"/>
      <p:bldP spid="24" grpId="0"/>
      <p:bldP spid="27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EE888-6BE9-59B2-3598-52B2CABB1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EE663D-32CE-86DA-3706-9F638EB0D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08B8329-1435-54AF-93C0-685E666BC9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29901" y="5158794"/>
            <a:ext cx="5932603" cy="16500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5DA884-FAE8-C1AA-1516-2C45C5A7D8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B9A2E4-0B5B-25E4-C264-9BA396C532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AC5C7E-B151-969C-FFD9-CB49810AB3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4296038" y="5332734"/>
            <a:ext cx="1216059" cy="14988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F3C38D-5E4A-AF15-720F-609B231F12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405011" y="4154933"/>
            <a:ext cx="1461156" cy="16496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E8DFC05-0F55-02AA-D50F-4715DFDDAA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0" y="4963213"/>
            <a:ext cx="1414021" cy="14517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27A021-8526-5327-DE78-031023EB73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7A3083-600F-C490-0F18-7B8DE36436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B250B5-DA17-A1A5-161C-110904738CF7}"/>
              </a:ext>
            </a:extLst>
          </p:cNvPr>
          <p:cNvSpPr txBox="1"/>
          <p:nvPr/>
        </p:nvSpPr>
        <p:spPr>
          <a:xfrm>
            <a:off x="186813" y="481782"/>
            <a:ext cx="11267766" cy="44245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SỐ MAY MẮN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số may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(10giây)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số.</a:t>
            </a:r>
          </a:p>
        </p:txBody>
      </p:sp>
    </p:spTree>
    <p:extLst>
      <p:ext uri="{BB962C8B-B14F-4D97-AF65-F5344CB8AC3E}">
        <p14:creationId xmlns:p14="http://schemas.microsoft.com/office/powerpoint/2010/main" val="3388736821"/>
      </p:ext>
    </p:extLst>
  </p:cSld>
  <p:clrMapOvr>
    <a:masterClrMapping/>
  </p:clrMapOvr>
  <p:transition spd="med">
    <p:random/>
  </p:transition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CA7F6-0F1B-6457-1BED-B98A52D3C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E85B9E-B461-47D5-8E50-E234AE3C9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pic>
        <p:nvPicPr>
          <p:cNvPr id="8" name="Picture 4" descr="Award background">
            <a:extLst>
              <a:ext uri="{FF2B5EF4-FFF2-40B4-BE49-F238E27FC236}">
                <a16:creationId xmlns:a16="http://schemas.microsoft.com/office/drawing/2014/main" id="{777D5474-3172-5F58-B588-C4004124F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01">
            <a:extLst>
              <a:ext uri="{FF2B5EF4-FFF2-40B4-BE49-F238E27FC236}">
                <a16:creationId xmlns:a16="http://schemas.microsoft.com/office/drawing/2014/main" id="{E253AB52-8A9F-35AD-ECD9-A146E2D72000}"/>
              </a:ext>
            </a:extLst>
          </p:cNvPr>
          <p:cNvSpPr txBox="1"/>
          <p:nvPr/>
        </p:nvSpPr>
        <p:spPr>
          <a:xfrm>
            <a:off x="1458659" y="2288013"/>
            <a:ext cx="9446408" cy="2000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  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câu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hỏi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trong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2.</a:t>
            </a:r>
          </a:p>
          <a:p>
            <a:endParaRPr lang="en-US" altLang="zh-CN" sz="4200" i="1" dirty="0">
              <a:latin typeface="Times New Roman" panose="02020603050405020304" pitchFamily="18" charset="0"/>
              <a:ea typeface="Microsoft YaHei" panose="020B0503020204020204" pitchFamily="34" charset="-122"/>
              <a:cs typeface="+mn-ea"/>
              <a:sym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02490-3982-A399-AF19-DB879BD81311}"/>
              </a:ext>
            </a:extLst>
          </p:cNvPr>
          <p:cNvSpPr txBox="1"/>
          <p:nvPr/>
        </p:nvSpPr>
        <p:spPr>
          <a:xfrm>
            <a:off x="1655805" y="1279624"/>
            <a:ext cx="89165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</p:spTree>
    <p:extLst>
      <p:ext uri="{BB962C8B-B14F-4D97-AF65-F5344CB8AC3E}">
        <p14:creationId xmlns:p14="http://schemas.microsoft.com/office/powerpoint/2010/main" val="212522488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DA244-5A5B-4D51-C3BD-5B3A2AA3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9998343-55CD-7D5B-96AB-421C2032D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pic>
        <p:nvPicPr>
          <p:cNvPr id="8" name="Picture 4" descr="Award background">
            <a:extLst>
              <a:ext uri="{FF2B5EF4-FFF2-40B4-BE49-F238E27FC236}">
                <a16:creationId xmlns:a16="http://schemas.microsoft.com/office/drawing/2014/main" id="{81FB5237-E7CC-E9A6-B34A-F2F00275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01">
            <a:extLst>
              <a:ext uri="{FF2B5EF4-FFF2-40B4-BE49-F238E27FC236}">
                <a16:creationId xmlns:a16="http://schemas.microsoft.com/office/drawing/2014/main" id="{F0BFA42B-C4D1-E761-0309-FEFB51DB1E40}"/>
              </a:ext>
            </a:extLst>
          </p:cNvPr>
          <p:cNvSpPr txBox="1"/>
          <p:nvPr/>
        </p:nvSpPr>
        <p:spPr>
          <a:xfrm>
            <a:off x="1299496" y="624176"/>
            <a:ext cx="96520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44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2.</a:t>
            </a:r>
          </a:p>
        </p:txBody>
      </p:sp>
      <p:sp>
        <p:nvSpPr>
          <p:cNvPr id="3" name="TextBox 101">
            <a:extLst>
              <a:ext uri="{FF2B5EF4-FFF2-40B4-BE49-F238E27FC236}">
                <a16:creationId xmlns:a16="http://schemas.microsoft.com/office/drawing/2014/main" id="{A178C986-6098-00D2-7E9B-E530D3AB068C}"/>
              </a:ext>
            </a:extLst>
          </p:cNvPr>
          <p:cNvSpPr txBox="1"/>
          <p:nvPr/>
        </p:nvSpPr>
        <p:spPr>
          <a:xfrm>
            <a:off x="964773" y="1210842"/>
            <a:ext cx="1017640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3200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 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1.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Trình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bày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quy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tắc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orbital?</a:t>
            </a:r>
          </a:p>
          <a:p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2.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ô orbital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các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sau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e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79C912-FDB5-E6DC-2B32-202F9351F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64717"/>
              </p:ext>
            </p:extLst>
          </p:nvPr>
        </p:nvGraphicFramePr>
        <p:xfrm>
          <a:off x="1140542" y="3245401"/>
          <a:ext cx="10048567" cy="3020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2965">
                  <a:extLst>
                    <a:ext uri="{9D8B030D-6E8A-4147-A177-3AD203B41FA5}">
                      <a16:colId xmlns:a16="http://schemas.microsoft.com/office/drawing/2014/main" val="1490476805"/>
                    </a:ext>
                  </a:extLst>
                </a:gridCol>
                <a:gridCol w="2892347">
                  <a:extLst>
                    <a:ext uri="{9D8B030D-6E8A-4147-A177-3AD203B41FA5}">
                      <a16:colId xmlns:a16="http://schemas.microsoft.com/office/drawing/2014/main" val="996255945"/>
                    </a:ext>
                  </a:extLst>
                </a:gridCol>
                <a:gridCol w="3637307">
                  <a:extLst>
                    <a:ext uri="{9D8B030D-6E8A-4147-A177-3AD203B41FA5}">
                      <a16:colId xmlns:a16="http://schemas.microsoft.com/office/drawing/2014/main" val="114580943"/>
                    </a:ext>
                  </a:extLst>
                </a:gridCol>
                <a:gridCol w="1995948">
                  <a:extLst>
                    <a:ext uri="{9D8B030D-6E8A-4147-A177-3AD203B41FA5}">
                      <a16:colId xmlns:a16="http://schemas.microsoft.com/office/drawing/2014/main" val="4073561539"/>
                    </a:ext>
                  </a:extLst>
                </a:gridCol>
              </a:tblGrid>
              <a:tr h="4631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Nguyên tử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 err="1">
                          <a:effectLst/>
                        </a:rPr>
                        <a:t>Cấu</a:t>
                      </a:r>
                      <a:r>
                        <a:rPr lang="en-US" sz="2600" dirty="0">
                          <a:effectLst/>
                        </a:rPr>
                        <a:t> </a:t>
                      </a:r>
                      <a:r>
                        <a:rPr lang="en-US" sz="2600" dirty="0" err="1">
                          <a:effectLst/>
                        </a:rPr>
                        <a:t>hình</a:t>
                      </a:r>
                      <a:r>
                        <a:rPr lang="en-US" sz="2600" dirty="0">
                          <a:effectLst/>
                        </a:rPr>
                        <a:t> electron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Cấu hình electron theo ô orbital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Số electron độc thân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4548526"/>
                  </a:ext>
                </a:extLst>
              </a:tr>
              <a:tr h="1970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N (Z=7)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8914240"/>
                  </a:ext>
                </a:extLst>
              </a:tr>
              <a:tr h="569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F (Z=9)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34257503"/>
                  </a:ext>
                </a:extLst>
              </a:tr>
              <a:tr h="569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Na (Z=11)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4160011"/>
                  </a:ext>
                </a:extLst>
              </a:tr>
              <a:tr h="5698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>
                          <a:effectLst/>
                        </a:rPr>
                        <a:t>Si (Z=14)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600" dirty="0">
                          <a:effectLst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2749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65696"/>
      </p:ext>
    </p:extLst>
  </p:cSld>
  <p:clrMapOvr>
    <a:masterClrMapping/>
  </p:clrMapOvr>
  <p:transition spd="med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graphicFrame>
        <p:nvGraphicFramePr>
          <p:cNvPr id="14" name="Table 6">
            <a:extLst>
              <a:ext uri="{FF2B5EF4-FFF2-40B4-BE49-F238E27FC236}">
                <a16:creationId xmlns:a16="http://schemas.microsoft.com/office/drawing/2014/main" id="{6609B0CB-FDAB-4188-A484-F4515464AF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224423"/>
              </p:ext>
            </p:extLst>
          </p:nvPr>
        </p:nvGraphicFramePr>
        <p:xfrm>
          <a:off x="4668789" y="3866499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7" name="Table 5">
            <a:extLst>
              <a:ext uri="{FF2B5EF4-FFF2-40B4-BE49-F238E27FC236}">
                <a16:creationId xmlns:a16="http://schemas.microsoft.com/office/drawing/2014/main" id="{406353BC-AEF0-4ED1-9AAC-115012F08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64430"/>
              </p:ext>
            </p:extLst>
          </p:nvPr>
        </p:nvGraphicFramePr>
        <p:xfrm>
          <a:off x="7082124" y="386298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8" name="Table 5">
            <a:extLst>
              <a:ext uri="{FF2B5EF4-FFF2-40B4-BE49-F238E27FC236}">
                <a16:creationId xmlns:a16="http://schemas.microsoft.com/office/drawing/2014/main" id="{59E9437A-0650-4E33-8B08-7D3E0E3DC1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001465"/>
              </p:ext>
            </p:extLst>
          </p:nvPr>
        </p:nvGraphicFramePr>
        <p:xfrm>
          <a:off x="3458212" y="3867072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776F2FB8-4C97-4048-B198-6AFCEF522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673555"/>
              </p:ext>
            </p:extLst>
          </p:nvPr>
        </p:nvGraphicFramePr>
        <p:xfrm>
          <a:off x="2343254" y="3866499"/>
          <a:ext cx="753581" cy="713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35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21" name="Table 6">
            <a:extLst>
              <a:ext uri="{FF2B5EF4-FFF2-40B4-BE49-F238E27FC236}">
                <a16:creationId xmlns:a16="http://schemas.microsoft.com/office/drawing/2014/main" id="{00AEF1BA-03F7-4316-A06E-2AFE3B9C6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583646"/>
              </p:ext>
            </p:extLst>
          </p:nvPr>
        </p:nvGraphicFramePr>
        <p:xfrm>
          <a:off x="8287302" y="3854378"/>
          <a:ext cx="1956339" cy="713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9A2FDA7-5CA6-455E-8814-ABF0AEAC9D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839" t="-5348" r="50000" b="63050"/>
          <a:stretch/>
        </p:blipFill>
        <p:spPr>
          <a:xfrm>
            <a:off x="10111188" y="4991100"/>
            <a:ext cx="1407712" cy="12484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3028A7-19DF-9E4B-1067-91DD49CD18D9}"/>
              </a:ext>
            </a:extLst>
          </p:cNvPr>
          <p:cNvSpPr txBox="1"/>
          <p:nvPr/>
        </p:nvSpPr>
        <p:spPr>
          <a:xfrm>
            <a:off x="2365693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1s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0926BD-AB79-7E3E-996A-1340B5A8B6E8}"/>
              </a:ext>
            </a:extLst>
          </p:cNvPr>
          <p:cNvSpPr txBox="1"/>
          <p:nvPr/>
        </p:nvSpPr>
        <p:spPr>
          <a:xfrm>
            <a:off x="3651406" y="4620316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25EB07-5622-4DC5-BE8B-2DAB4610E7EF}"/>
              </a:ext>
            </a:extLst>
          </p:cNvPr>
          <p:cNvSpPr txBox="1"/>
          <p:nvPr/>
        </p:nvSpPr>
        <p:spPr>
          <a:xfrm>
            <a:off x="5357245" y="4598304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2p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253D84-C80F-4341-D4C7-FC43196718B5}"/>
              </a:ext>
            </a:extLst>
          </p:cNvPr>
          <p:cNvSpPr txBox="1"/>
          <p:nvPr/>
        </p:nvSpPr>
        <p:spPr>
          <a:xfrm>
            <a:off x="7205274" y="4576292"/>
            <a:ext cx="552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3s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E3175-DADA-5292-B163-A97365EB502E}"/>
              </a:ext>
            </a:extLst>
          </p:cNvPr>
          <p:cNvSpPr txBox="1"/>
          <p:nvPr/>
        </p:nvSpPr>
        <p:spPr>
          <a:xfrm>
            <a:off x="9009979" y="4576292"/>
            <a:ext cx="8127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3p</a:t>
            </a:r>
            <a:endParaRPr lang="en-US" sz="32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C0DC4F-2B39-4D25-1191-455AB93ACD53}"/>
              </a:ext>
            </a:extLst>
          </p:cNvPr>
          <p:cNvSpPr txBox="1"/>
          <p:nvPr/>
        </p:nvSpPr>
        <p:spPr>
          <a:xfrm>
            <a:off x="1085533" y="217739"/>
            <a:ext cx="891659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2BF2E01-D9ED-3A8A-DCF0-223365A6C2D6}"/>
              </a:ext>
            </a:extLst>
          </p:cNvPr>
          <p:cNvSpPr/>
          <p:nvPr/>
        </p:nvSpPr>
        <p:spPr>
          <a:xfrm>
            <a:off x="331134" y="1153466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C41E0A-CA51-1974-698A-380528DE1067}"/>
              </a:ext>
            </a:extLst>
          </p:cNvPr>
          <p:cNvSpPr txBox="1"/>
          <p:nvPr/>
        </p:nvSpPr>
        <p:spPr>
          <a:xfrm>
            <a:off x="1394228" y="1301862"/>
            <a:ext cx="5583347" cy="523220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 err="1">
                <a:latin typeface="+mj-lt"/>
              </a:rPr>
              <a:t>Viết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nguyên </a:t>
            </a:r>
            <a:r>
              <a:rPr lang="vi-VN" sz="2800" dirty="0" err="1">
                <a:latin typeface="+mj-lt"/>
              </a:rPr>
              <a:t>tử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2ED8F0-0602-2E75-9331-AA60E0484F31}"/>
              </a:ext>
            </a:extLst>
          </p:cNvPr>
          <p:cNvSpPr txBox="1"/>
          <p:nvPr/>
        </p:nvSpPr>
        <p:spPr>
          <a:xfrm>
            <a:off x="1394228" y="2184900"/>
            <a:ext cx="10326293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Biểu diễn mỗi AO bằng một ô vuông, AO cùng phân lớp thì viết liền, khác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phân lớp thì tách nhau.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ô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từ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trái</a:t>
            </a:r>
            <a:r>
              <a:rPr lang="vi-VN" sz="2800" dirty="0">
                <a:latin typeface="+mj-lt"/>
              </a:rPr>
              <a:t> sang </a:t>
            </a:r>
            <a:r>
              <a:rPr lang="vi-VN" sz="2800" dirty="0" err="1">
                <a:latin typeface="+mj-lt"/>
              </a:rPr>
              <a:t>phải</a:t>
            </a:r>
            <a:r>
              <a:rPr lang="vi-VN" sz="2800" dirty="0">
                <a:latin typeface="+mj-lt"/>
              </a:rPr>
              <a:t> như </a:t>
            </a:r>
            <a:r>
              <a:rPr lang="vi-VN" sz="2800" dirty="0" err="1">
                <a:latin typeface="+mj-lt"/>
              </a:rPr>
              <a:t>cấu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AD2ACA-D5EF-970E-9F1A-7500AFEB2A71}"/>
              </a:ext>
            </a:extLst>
          </p:cNvPr>
          <p:cNvSpPr/>
          <p:nvPr/>
        </p:nvSpPr>
        <p:spPr>
          <a:xfrm>
            <a:off x="331133" y="2401875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1BE476-0595-4551-24A8-CC06E2E7FE40}"/>
              </a:ext>
            </a:extLst>
          </p:cNvPr>
          <p:cNvSpPr txBox="1"/>
          <p:nvPr/>
        </p:nvSpPr>
        <p:spPr>
          <a:xfrm>
            <a:off x="802402" y="5233357"/>
            <a:ext cx="90851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=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FCDE045-39CC-9E6C-E3F3-5E7856CFA8B3}"/>
              </a:ext>
            </a:extLst>
          </p:cNvPr>
          <p:cNvSpPr txBox="1"/>
          <p:nvPr/>
        </p:nvSpPr>
        <p:spPr>
          <a:xfrm>
            <a:off x="10495424" y="6187464"/>
            <a:ext cx="92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8A0CF71-7C3B-5F35-8571-054C6F1A6E8F}"/>
              </a:ext>
            </a:extLst>
          </p:cNvPr>
          <p:cNvSpPr/>
          <p:nvPr/>
        </p:nvSpPr>
        <p:spPr>
          <a:xfrm>
            <a:off x="355114" y="4447143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94984324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3" grpId="0"/>
      <p:bldP spid="24" grpId="0"/>
      <p:bldP spid="25" grpId="0"/>
      <p:bldP spid="6" grpId="0" animBg="1"/>
      <p:bldP spid="28" grpId="0" animBg="1"/>
      <p:bldP spid="29" grpId="0" animBg="1"/>
      <p:bldP spid="30" grpId="0" animBg="1"/>
      <p:bldP spid="31" grpId="0"/>
      <p:bldP spid="33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B555B-34BD-412D-9282-792D401B3789}"/>
              </a:ext>
            </a:extLst>
          </p:cNvPr>
          <p:cNvSpPr txBox="1"/>
          <p:nvPr/>
        </p:nvSpPr>
        <p:spPr>
          <a:xfrm>
            <a:off x="379055" y="2774943"/>
            <a:ext cx="6923279" cy="523220"/>
          </a:xfrm>
          <a:custGeom>
            <a:avLst/>
            <a:gdLst>
              <a:gd name="connsiteX0" fmla="*/ 0 w 6923279"/>
              <a:gd name="connsiteY0" fmla="*/ 0 h 523220"/>
              <a:gd name="connsiteX1" fmla="*/ 507707 w 6923279"/>
              <a:gd name="connsiteY1" fmla="*/ 0 h 523220"/>
              <a:gd name="connsiteX2" fmla="*/ 1015414 w 6923279"/>
              <a:gd name="connsiteY2" fmla="*/ 0 h 523220"/>
              <a:gd name="connsiteX3" fmla="*/ 1453889 w 6923279"/>
              <a:gd name="connsiteY3" fmla="*/ 0 h 523220"/>
              <a:gd name="connsiteX4" fmla="*/ 1892363 w 6923279"/>
              <a:gd name="connsiteY4" fmla="*/ 0 h 523220"/>
              <a:gd name="connsiteX5" fmla="*/ 2400070 w 6923279"/>
              <a:gd name="connsiteY5" fmla="*/ 0 h 523220"/>
              <a:gd name="connsiteX6" fmla="*/ 3046243 w 6923279"/>
              <a:gd name="connsiteY6" fmla="*/ 0 h 523220"/>
              <a:gd name="connsiteX7" fmla="*/ 3415484 w 6923279"/>
              <a:gd name="connsiteY7" fmla="*/ 0 h 523220"/>
              <a:gd name="connsiteX8" fmla="*/ 3923191 w 6923279"/>
              <a:gd name="connsiteY8" fmla="*/ 0 h 523220"/>
              <a:gd name="connsiteX9" fmla="*/ 4430899 w 6923279"/>
              <a:gd name="connsiteY9" fmla="*/ 0 h 523220"/>
              <a:gd name="connsiteX10" fmla="*/ 5077071 w 6923279"/>
              <a:gd name="connsiteY10" fmla="*/ 0 h 523220"/>
              <a:gd name="connsiteX11" fmla="*/ 5792477 w 6923279"/>
              <a:gd name="connsiteY11" fmla="*/ 0 h 523220"/>
              <a:gd name="connsiteX12" fmla="*/ 6230951 w 6923279"/>
              <a:gd name="connsiteY12" fmla="*/ 0 h 523220"/>
              <a:gd name="connsiteX13" fmla="*/ 6923279 w 6923279"/>
              <a:gd name="connsiteY13" fmla="*/ 0 h 523220"/>
              <a:gd name="connsiteX14" fmla="*/ 6923279 w 6923279"/>
              <a:gd name="connsiteY14" fmla="*/ 523220 h 523220"/>
              <a:gd name="connsiteX15" fmla="*/ 6554037 w 6923279"/>
              <a:gd name="connsiteY15" fmla="*/ 523220 h 523220"/>
              <a:gd name="connsiteX16" fmla="*/ 5977098 w 6923279"/>
              <a:gd name="connsiteY16" fmla="*/ 523220 h 523220"/>
              <a:gd name="connsiteX17" fmla="*/ 5469390 w 6923279"/>
              <a:gd name="connsiteY17" fmla="*/ 523220 h 523220"/>
              <a:gd name="connsiteX18" fmla="*/ 5030916 w 6923279"/>
              <a:gd name="connsiteY18" fmla="*/ 523220 h 523220"/>
              <a:gd name="connsiteX19" fmla="*/ 4384743 w 6923279"/>
              <a:gd name="connsiteY19" fmla="*/ 523220 h 523220"/>
              <a:gd name="connsiteX20" fmla="*/ 3669338 w 6923279"/>
              <a:gd name="connsiteY20" fmla="*/ 523220 h 523220"/>
              <a:gd name="connsiteX21" fmla="*/ 3300096 w 6923279"/>
              <a:gd name="connsiteY21" fmla="*/ 523220 h 523220"/>
              <a:gd name="connsiteX22" fmla="*/ 2930855 w 6923279"/>
              <a:gd name="connsiteY22" fmla="*/ 523220 h 523220"/>
              <a:gd name="connsiteX23" fmla="*/ 2561613 w 6923279"/>
              <a:gd name="connsiteY23" fmla="*/ 523220 h 523220"/>
              <a:gd name="connsiteX24" fmla="*/ 2053906 w 6923279"/>
              <a:gd name="connsiteY24" fmla="*/ 523220 h 523220"/>
              <a:gd name="connsiteX25" fmla="*/ 1407733 w 6923279"/>
              <a:gd name="connsiteY25" fmla="*/ 523220 h 523220"/>
              <a:gd name="connsiteX26" fmla="*/ 900026 w 6923279"/>
              <a:gd name="connsiteY26" fmla="*/ 523220 h 523220"/>
              <a:gd name="connsiteX27" fmla="*/ 0 w 6923279"/>
              <a:gd name="connsiteY27" fmla="*/ 523220 h 523220"/>
              <a:gd name="connsiteX28" fmla="*/ 0 w 6923279"/>
              <a:gd name="connsiteY2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923279" h="523220" fill="none" extrusionOk="0">
                <a:moveTo>
                  <a:pt x="0" y="0"/>
                </a:moveTo>
                <a:cubicBezTo>
                  <a:pt x="182982" y="-106"/>
                  <a:pt x="321727" y="54218"/>
                  <a:pt x="507707" y="0"/>
                </a:cubicBezTo>
                <a:cubicBezTo>
                  <a:pt x="693687" y="-54218"/>
                  <a:pt x="786677" y="26446"/>
                  <a:pt x="1015414" y="0"/>
                </a:cubicBezTo>
                <a:cubicBezTo>
                  <a:pt x="1244151" y="-26446"/>
                  <a:pt x="1364954" y="15257"/>
                  <a:pt x="1453889" y="0"/>
                </a:cubicBezTo>
                <a:cubicBezTo>
                  <a:pt x="1542825" y="-15257"/>
                  <a:pt x="1787005" y="6567"/>
                  <a:pt x="1892363" y="0"/>
                </a:cubicBezTo>
                <a:cubicBezTo>
                  <a:pt x="1997721" y="-6567"/>
                  <a:pt x="2202769" y="39726"/>
                  <a:pt x="2400070" y="0"/>
                </a:cubicBezTo>
                <a:cubicBezTo>
                  <a:pt x="2597371" y="-39726"/>
                  <a:pt x="2899708" y="28188"/>
                  <a:pt x="3046243" y="0"/>
                </a:cubicBezTo>
                <a:cubicBezTo>
                  <a:pt x="3192778" y="-28188"/>
                  <a:pt x="3249010" y="34639"/>
                  <a:pt x="3415484" y="0"/>
                </a:cubicBezTo>
                <a:cubicBezTo>
                  <a:pt x="3581958" y="-34639"/>
                  <a:pt x="3709964" y="5985"/>
                  <a:pt x="3923191" y="0"/>
                </a:cubicBezTo>
                <a:cubicBezTo>
                  <a:pt x="4136418" y="-5985"/>
                  <a:pt x="4243424" y="11274"/>
                  <a:pt x="4430899" y="0"/>
                </a:cubicBezTo>
                <a:cubicBezTo>
                  <a:pt x="4618374" y="-11274"/>
                  <a:pt x="4875486" y="45141"/>
                  <a:pt x="5077071" y="0"/>
                </a:cubicBezTo>
                <a:cubicBezTo>
                  <a:pt x="5278656" y="-45141"/>
                  <a:pt x="5580281" y="44500"/>
                  <a:pt x="5792477" y="0"/>
                </a:cubicBezTo>
                <a:cubicBezTo>
                  <a:pt x="6004673" y="-44500"/>
                  <a:pt x="6121245" y="14652"/>
                  <a:pt x="6230951" y="0"/>
                </a:cubicBezTo>
                <a:cubicBezTo>
                  <a:pt x="6340657" y="-14652"/>
                  <a:pt x="6666082" y="54264"/>
                  <a:pt x="6923279" y="0"/>
                </a:cubicBezTo>
                <a:cubicBezTo>
                  <a:pt x="6962579" y="254775"/>
                  <a:pt x="6913069" y="299883"/>
                  <a:pt x="6923279" y="523220"/>
                </a:cubicBezTo>
                <a:cubicBezTo>
                  <a:pt x="6771930" y="566432"/>
                  <a:pt x="6668036" y="481464"/>
                  <a:pt x="6554037" y="523220"/>
                </a:cubicBezTo>
                <a:cubicBezTo>
                  <a:pt x="6440038" y="564976"/>
                  <a:pt x="6243343" y="505897"/>
                  <a:pt x="5977098" y="523220"/>
                </a:cubicBezTo>
                <a:cubicBezTo>
                  <a:pt x="5710853" y="540543"/>
                  <a:pt x="5668077" y="513627"/>
                  <a:pt x="5469390" y="523220"/>
                </a:cubicBezTo>
                <a:cubicBezTo>
                  <a:pt x="5270703" y="532813"/>
                  <a:pt x="5139033" y="507217"/>
                  <a:pt x="5030916" y="523220"/>
                </a:cubicBezTo>
                <a:cubicBezTo>
                  <a:pt x="4922799" y="539223"/>
                  <a:pt x="4693250" y="520110"/>
                  <a:pt x="4384743" y="523220"/>
                </a:cubicBezTo>
                <a:cubicBezTo>
                  <a:pt x="4076236" y="526330"/>
                  <a:pt x="3906138" y="482053"/>
                  <a:pt x="3669338" y="523220"/>
                </a:cubicBezTo>
                <a:cubicBezTo>
                  <a:pt x="3432538" y="564387"/>
                  <a:pt x="3387574" y="496989"/>
                  <a:pt x="3300096" y="523220"/>
                </a:cubicBezTo>
                <a:cubicBezTo>
                  <a:pt x="3212618" y="549451"/>
                  <a:pt x="3042027" y="514684"/>
                  <a:pt x="2930855" y="523220"/>
                </a:cubicBezTo>
                <a:cubicBezTo>
                  <a:pt x="2819683" y="531756"/>
                  <a:pt x="2717841" y="492993"/>
                  <a:pt x="2561613" y="523220"/>
                </a:cubicBezTo>
                <a:cubicBezTo>
                  <a:pt x="2405385" y="553447"/>
                  <a:pt x="2162988" y="478597"/>
                  <a:pt x="2053906" y="523220"/>
                </a:cubicBezTo>
                <a:cubicBezTo>
                  <a:pt x="1944824" y="567843"/>
                  <a:pt x="1647004" y="489155"/>
                  <a:pt x="1407733" y="523220"/>
                </a:cubicBezTo>
                <a:cubicBezTo>
                  <a:pt x="1168462" y="557285"/>
                  <a:pt x="1032869" y="508991"/>
                  <a:pt x="900026" y="523220"/>
                </a:cubicBezTo>
                <a:cubicBezTo>
                  <a:pt x="767183" y="537449"/>
                  <a:pt x="278479" y="473272"/>
                  <a:pt x="0" y="523220"/>
                </a:cubicBezTo>
                <a:cubicBezTo>
                  <a:pt x="-62360" y="369786"/>
                  <a:pt x="14809" y="135184"/>
                  <a:pt x="0" y="0"/>
                </a:cubicBezTo>
                <a:close/>
              </a:path>
              <a:path w="6923279" h="523220" stroke="0" extrusionOk="0">
                <a:moveTo>
                  <a:pt x="0" y="0"/>
                </a:moveTo>
                <a:cubicBezTo>
                  <a:pt x="214617" y="-15095"/>
                  <a:pt x="436062" y="55329"/>
                  <a:pt x="576940" y="0"/>
                </a:cubicBezTo>
                <a:cubicBezTo>
                  <a:pt x="717818" y="-55329"/>
                  <a:pt x="939968" y="17549"/>
                  <a:pt x="1084647" y="0"/>
                </a:cubicBezTo>
                <a:cubicBezTo>
                  <a:pt x="1229326" y="-17549"/>
                  <a:pt x="1482652" y="19232"/>
                  <a:pt x="1800053" y="0"/>
                </a:cubicBezTo>
                <a:cubicBezTo>
                  <a:pt x="2117454" y="-19232"/>
                  <a:pt x="2145727" y="4598"/>
                  <a:pt x="2446225" y="0"/>
                </a:cubicBezTo>
                <a:cubicBezTo>
                  <a:pt x="2746723" y="-4598"/>
                  <a:pt x="2777964" y="2584"/>
                  <a:pt x="2884700" y="0"/>
                </a:cubicBezTo>
                <a:cubicBezTo>
                  <a:pt x="2991437" y="-2584"/>
                  <a:pt x="3265884" y="4883"/>
                  <a:pt x="3461639" y="0"/>
                </a:cubicBezTo>
                <a:cubicBezTo>
                  <a:pt x="3657394" y="-4883"/>
                  <a:pt x="3761264" y="5984"/>
                  <a:pt x="3900114" y="0"/>
                </a:cubicBezTo>
                <a:cubicBezTo>
                  <a:pt x="4038965" y="-5984"/>
                  <a:pt x="4381198" y="84313"/>
                  <a:pt x="4615519" y="0"/>
                </a:cubicBezTo>
                <a:cubicBezTo>
                  <a:pt x="4849841" y="-84313"/>
                  <a:pt x="4933706" y="19322"/>
                  <a:pt x="5053994" y="0"/>
                </a:cubicBezTo>
                <a:cubicBezTo>
                  <a:pt x="5174282" y="-19322"/>
                  <a:pt x="5327495" y="49870"/>
                  <a:pt x="5561701" y="0"/>
                </a:cubicBezTo>
                <a:cubicBezTo>
                  <a:pt x="5795907" y="-49870"/>
                  <a:pt x="5958500" y="54983"/>
                  <a:pt x="6069408" y="0"/>
                </a:cubicBezTo>
                <a:cubicBezTo>
                  <a:pt x="6180316" y="-54983"/>
                  <a:pt x="6722982" y="23200"/>
                  <a:pt x="6923279" y="0"/>
                </a:cubicBezTo>
                <a:cubicBezTo>
                  <a:pt x="6952278" y="218605"/>
                  <a:pt x="6890083" y="281271"/>
                  <a:pt x="6923279" y="523220"/>
                </a:cubicBezTo>
                <a:cubicBezTo>
                  <a:pt x="6690594" y="603409"/>
                  <a:pt x="6562576" y="518412"/>
                  <a:pt x="6207874" y="523220"/>
                </a:cubicBezTo>
                <a:cubicBezTo>
                  <a:pt x="5853172" y="528028"/>
                  <a:pt x="5907784" y="517245"/>
                  <a:pt x="5700166" y="523220"/>
                </a:cubicBezTo>
                <a:cubicBezTo>
                  <a:pt x="5492548" y="529195"/>
                  <a:pt x="5338566" y="453096"/>
                  <a:pt x="5053994" y="523220"/>
                </a:cubicBezTo>
                <a:cubicBezTo>
                  <a:pt x="4769422" y="593344"/>
                  <a:pt x="4560239" y="442770"/>
                  <a:pt x="4338588" y="523220"/>
                </a:cubicBezTo>
                <a:cubicBezTo>
                  <a:pt x="4116937" y="603670"/>
                  <a:pt x="4141578" y="484402"/>
                  <a:pt x="3969347" y="523220"/>
                </a:cubicBezTo>
                <a:cubicBezTo>
                  <a:pt x="3797116" y="562038"/>
                  <a:pt x="3610639" y="518734"/>
                  <a:pt x="3461640" y="523220"/>
                </a:cubicBezTo>
                <a:cubicBezTo>
                  <a:pt x="3312641" y="527706"/>
                  <a:pt x="3117215" y="509095"/>
                  <a:pt x="2884700" y="523220"/>
                </a:cubicBezTo>
                <a:cubicBezTo>
                  <a:pt x="2652185" y="537345"/>
                  <a:pt x="2514589" y="500648"/>
                  <a:pt x="2169294" y="523220"/>
                </a:cubicBezTo>
                <a:cubicBezTo>
                  <a:pt x="1823999" y="545792"/>
                  <a:pt x="1860582" y="496819"/>
                  <a:pt x="1730820" y="523220"/>
                </a:cubicBezTo>
                <a:cubicBezTo>
                  <a:pt x="1601058" y="549621"/>
                  <a:pt x="1422771" y="499608"/>
                  <a:pt x="1153880" y="523220"/>
                </a:cubicBezTo>
                <a:cubicBezTo>
                  <a:pt x="884989" y="546832"/>
                  <a:pt x="857521" y="519375"/>
                  <a:pt x="715405" y="523220"/>
                </a:cubicBezTo>
                <a:cubicBezTo>
                  <a:pt x="573289" y="527065"/>
                  <a:pt x="170783" y="522616"/>
                  <a:pt x="0" y="523220"/>
                </a:cubicBezTo>
                <a:cubicBezTo>
                  <a:pt x="-29276" y="286288"/>
                  <a:pt x="39486" y="1940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 (Z=7)</a:t>
            </a:r>
          </a:p>
        </p:txBody>
      </p:sp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C0E74816-D8A0-40E5-BF0F-FCBB995E87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951527"/>
              </p:ext>
            </p:extLst>
          </p:nvPr>
        </p:nvGraphicFramePr>
        <p:xfrm>
          <a:off x="1116401" y="4013040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4A7F69A-812E-40F3-BED6-D05A6797DC25}"/>
              </a:ext>
            </a:extLst>
          </p:cNvPr>
          <p:cNvSpPr txBox="1"/>
          <p:nvPr/>
        </p:nvSpPr>
        <p:spPr>
          <a:xfrm>
            <a:off x="540299" y="341194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893627-1C98-44EA-85B1-F808700FCE27}"/>
              </a:ext>
            </a:extLst>
          </p:cNvPr>
          <p:cNvSpPr txBox="1"/>
          <p:nvPr/>
        </p:nvSpPr>
        <p:spPr>
          <a:xfrm>
            <a:off x="1134362" y="4871479"/>
            <a:ext cx="766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C8A72-A675-427E-90B4-B9D0E15D3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529" y="4025155"/>
            <a:ext cx="766961" cy="730103"/>
          </a:xfrm>
          <a:prstGeom prst="rect">
            <a:avLst/>
          </a:prstGeom>
        </p:spPr>
      </p:pic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A12478FC-6098-4FA9-84ED-1C43684074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706258"/>
              </p:ext>
            </p:extLst>
          </p:nvPr>
        </p:nvGraphicFramePr>
        <p:xfrm>
          <a:off x="2787788" y="3952979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1E8137D-7288-45ED-9380-C1B5C5B96EA5}"/>
              </a:ext>
            </a:extLst>
          </p:cNvPr>
          <p:cNvSpPr txBox="1"/>
          <p:nvPr/>
        </p:nvSpPr>
        <p:spPr>
          <a:xfrm>
            <a:off x="2782948" y="4881526"/>
            <a:ext cx="716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EC82D18-F973-4E78-98BE-1D600E79F3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78238"/>
              </p:ext>
            </p:extLst>
          </p:nvPr>
        </p:nvGraphicFramePr>
        <p:xfrm>
          <a:off x="4332281" y="3975988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6751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47475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3C427520-696F-4196-8273-EF3295F7C62B}"/>
              </a:ext>
            </a:extLst>
          </p:cNvPr>
          <p:cNvSpPr txBox="1"/>
          <p:nvPr/>
        </p:nvSpPr>
        <p:spPr>
          <a:xfrm>
            <a:off x="5126005" y="4923770"/>
            <a:ext cx="8175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0622C3-E102-4B35-96BC-F7427BA5634A}"/>
              </a:ext>
            </a:extLst>
          </p:cNvPr>
          <p:cNvCxnSpPr/>
          <p:nvPr/>
        </p:nvCxnSpPr>
        <p:spPr>
          <a:xfrm>
            <a:off x="7846142" y="2977504"/>
            <a:ext cx="0" cy="3677928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6">
            <a:extLst>
              <a:ext uri="{FF2B5EF4-FFF2-40B4-BE49-F238E27FC236}">
                <a16:creationId xmlns:a16="http://schemas.microsoft.com/office/drawing/2014/main" id="{47FB8627-9AFF-443F-AB47-4CCE9BE94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581962"/>
              </p:ext>
            </p:extLst>
          </p:nvPr>
        </p:nvGraphicFramePr>
        <p:xfrm>
          <a:off x="9322932" y="3214584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021B8814-68FF-4FEB-BA32-B8FBAFE02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1419" y="3179301"/>
            <a:ext cx="825123" cy="8462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746635A-9EC3-4404-820E-F03BA0739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706" y="3210404"/>
            <a:ext cx="759151" cy="7655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FFDE23-F3F6-46BF-B5A1-85A9E5B623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1110" y="5244527"/>
            <a:ext cx="2361075" cy="9586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18E12C-1763-4501-888E-9C5C1F563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7218" y="3910972"/>
            <a:ext cx="811068" cy="795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B1D603-AD5B-48EA-8A3C-EF08A1E82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05" y="3838663"/>
            <a:ext cx="2049090" cy="83196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7ED5EB-F46F-4A9A-A3A7-A329B8D5C9A4}"/>
              </a:ext>
            </a:extLst>
          </p:cNvPr>
          <p:cNvSpPr txBox="1"/>
          <p:nvPr/>
        </p:nvSpPr>
        <p:spPr>
          <a:xfrm>
            <a:off x="707619" y="5486740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3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5833160-F93D-A965-1C26-547FEAC947B0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2747D7-7969-8C3B-E4A4-0E773F580FE9}"/>
              </a:ext>
            </a:extLst>
          </p:cNvPr>
          <p:cNvSpPr/>
          <p:nvPr/>
        </p:nvSpPr>
        <p:spPr>
          <a:xfrm>
            <a:off x="215414" y="1259443"/>
            <a:ext cx="942535" cy="851166"/>
          </a:xfrm>
          <a:prstGeom prst="ellipse">
            <a:avLst/>
          </a:prstGeom>
          <a:solidFill>
            <a:srgbClr val="038C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DD91AA-0825-E066-D9E7-CC4A7ECD396F}"/>
              </a:ext>
            </a:extLst>
          </p:cNvPr>
          <p:cNvSpPr txBox="1"/>
          <p:nvPr/>
        </p:nvSpPr>
        <p:spPr>
          <a:xfrm>
            <a:off x="1278508" y="1046250"/>
            <a:ext cx="10594624" cy="1384995"/>
          </a:xfrm>
          <a:prstGeom prst="rect">
            <a:avLst/>
          </a:prstGeom>
          <a:noFill/>
          <a:ln>
            <a:solidFill>
              <a:srgbClr val="038C87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electron</a:t>
            </a:r>
            <a:r>
              <a:rPr lang="vi-VN" sz="2800" dirty="0">
                <a:latin typeface="+mj-lt"/>
              </a:rPr>
              <a:t> được phân bố sao cho </a:t>
            </a:r>
            <a:r>
              <a:rPr lang="vi-VN" sz="2800" b="1" dirty="0">
                <a:solidFill>
                  <a:srgbClr val="038C87"/>
                </a:solidFill>
                <a:latin typeface="+mj-lt"/>
              </a:rPr>
              <a:t>e độc thân là lớn nhất</a:t>
            </a:r>
            <a:r>
              <a:rPr lang="vi-VN" sz="2800" dirty="0">
                <a:latin typeface="+mj-lt"/>
              </a:rPr>
              <a:t>.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một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orbital</a:t>
            </a:r>
            <a:r>
              <a:rPr lang="vi-VN" sz="2800" dirty="0">
                <a:latin typeface="+mj-lt"/>
              </a:rPr>
              <a:t>, e </a:t>
            </a:r>
            <a:r>
              <a:rPr lang="vi-VN" sz="2800" dirty="0" err="1">
                <a:latin typeface="+mj-lt"/>
              </a:rPr>
              <a:t>đầu</a:t>
            </a:r>
            <a:r>
              <a:rPr lang="vi-VN" sz="2800" dirty="0">
                <a:latin typeface="+mj-lt"/>
              </a:rPr>
              <a:t> tiên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lên, e </a:t>
            </a:r>
            <a:r>
              <a:rPr lang="vi-VN" sz="2800" dirty="0" err="1">
                <a:latin typeface="+mj-lt"/>
              </a:rPr>
              <a:t>thứ</a:t>
            </a:r>
            <a:r>
              <a:rPr lang="vi-VN" sz="2800" dirty="0">
                <a:latin typeface="+mj-lt"/>
              </a:rPr>
              <a:t> hai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biểu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mũi</a:t>
            </a:r>
            <a:r>
              <a:rPr lang="vi-VN" sz="2800" dirty="0">
                <a:latin typeface="+mj-lt"/>
              </a:rPr>
              <a:t> tên quay </a:t>
            </a:r>
            <a:r>
              <a:rPr lang="vi-VN" sz="2800" dirty="0" err="1">
                <a:latin typeface="+mj-lt"/>
              </a:rPr>
              <a:t>xuống</a:t>
            </a:r>
            <a:r>
              <a:rPr lang="vi-VN" sz="2800" dirty="0">
                <a:latin typeface="+mj-lt"/>
              </a:rPr>
              <a:t>. </a:t>
            </a:r>
          </a:p>
        </p:txBody>
      </p:sp>
      <p:pic>
        <p:nvPicPr>
          <p:cNvPr id="2050" name="Picture 2" descr="1000+ Dấu Chấm Hỏi Động - Dấu Chấm Hỏi Png Và Vector">
            <a:extLst>
              <a:ext uri="{FF2B5EF4-FFF2-40B4-BE49-F238E27FC236}">
                <a16:creationId xmlns:a16="http://schemas.microsoft.com/office/drawing/2014/main" id="{233E5B02-5AAB-5CAB-C230-2DFFAF2A2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31" y="3704619"/>
            <a:ext cx="1397292" cy="139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A622E46-568A-618E-CCBF-06E17DEF3255}"/>
              </a:ext>
            </a:extLst>
          </p:cNvPr>
          <p:cNvCxnSpPr>
            <a:cxnSpLocks/>
          </p:cNvCxnSpPr>
          <p:nvPr/>
        </p:nvCxnSpPr>
        <p:spPr>
          <a:xfrm>
            <a:off x="6520550" y="4259577"/>
            <a:ext cx="1100516" cy="0"/>
          </a:xfrm>
          <a:prstGeom prst="straightConnector1">
            <a:avLst/>
          </a:prstGeom>
          <a:ln w="38100"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97214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8" grpId="0"/>
      <p:bldP spid="20" grpId="0"/>
      <p:bldP spid="33" grpId="0" build="allAtOnce"/>
      <p:bldP spid="30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84ECD9C1-C25D-4F60-947B-740CDADAC3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115" y="3365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6137D69-D679-4ACB-9378-E598DF2788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9397"/>
          <a:stretch/>
        </p:blipFill>
        <p:spPr>
          <a:xfrm>
            <a:off x="2354826" y="3807646"/>
            <a:ext cx="6896537" cy="457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8CF8F-7174-492E-8ADC-A66D3D9573D3}"/>
              </a:ext>
            </a:extLst>
          </p:cNvPr>
          <p:cNvSpPr txBox="1"/>
          <p:nvPr/>
        </p:nvSpPr>
        <p:spPr>
          <a:xfrm>
            <a:off x="1038238" y="216985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5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A2AEB3BA-2870-4DD4-B07A-28B4F2F4A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668048"/>
              </p:ext>
            </p:extLst>
          </p:nvPr>
        </p:nvGraphicFramePr>
        <p:xfrm>
          <a:off x="5998393" y="2925805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FFCC60EA-B6D7-4DB4-892D-296A52DB1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693872"/>
              </p:ext>
            </p:extLst>
          </p:nvPr>
        </p:nvGraphicFramePr>
        <p:xfrm>
          <a:off x="3278356" y="2937457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43D55FDF-9A3A-4757-A27C-FB328D574E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265447"/>
              </p:ext>
            </p:extLst>
          </p:nvPr>
        </p:nvGraphicFramePr>
        <p:xfrm>
          <a:off x="4501600" y="2925806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E9E72784-520A-44B5-BE4D-3F46AFCAD0CA}"/>
              </a:ext>
            </a:extLst>
          </p:cNvPr>
          <p:cNvSpPr txBox="1"/>
          <p:nvPr/>
        </p:nvSpPr>
        <p:spPr>
          <a:xfrm>
            <a:off x="1085533" y="4753691"/>
            <a:ext cx="720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 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2p.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3E93F6-1CD6-4623-9508-4B433F64A717}"/>
              </a:ext>
            </a:extLst>
          </p:cNvPr>
          <p:cNvCxnSpPr/>
          <p:nvPr/>
        </p:nvCxnSpPr>
        <p:spPr>
          <a:xfrm flipV="1">
            <a:off x="6201370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975A22-5578-4BC5-9219-9C27B6C930D6}"/>
              </a:ext>
            </a:extLst>
          </p:cNvPr>
          <p:cNvCxnSpPr/>
          <p:nvPr/>
        </p:nvCxnSpPr>
        <p:spPr>
          <a:xfrm flipV="1">
            <a:off x="6962495" y="307514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CE93DF4-80EA-4A3F-9342-544B9D471C5F}"/>
              </a:ext>
            </a:extLst>
          </p:cNvPr>
          <p:cNvCxnSpPr/>
          <p:nvPr/>
        </p:nvCxnSpPr>
        <p:spPr>
          <a:xfrm flipV="1">
            <a:off x="7548389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56E7B61-7A65-42E8-81E2-363FEA63A8FC}"/>
              </a:ext>
            </a:extLst>
          </p:cNvPr>
          <p:cNvCxnSpPr>
            <a:cxnSpLocks/>
          </p:cNvCxnSpPr>
          <p:nvPr/>
        </p:nvCxnSpPr>
        <p:spPr>
          <a:xfrm>
            <a:off x="7105937" y="3064176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0A72368-7BD1-4E42-8380-A8453914E3E9}"/>
              </a:ext>
            </a:extLst>
          </p:cNvPr>
          <p:cNvCxnSpPr>
            <a:cxnSpLocks/>
          </p:cNvCxnSpPr>
          <p:nvPr/>
        </p:nvCxnSpPr>
        <p:spPr>
          <a:xfrm>
            <a:off x="6389278" y="2997665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3214CC7-D7EA-4F22-AF9A-7C0958EE34EC}"/>
              </a:ext>
            </a:extLst>
          </p:cNvPr>
          <p:cNvCxnSpPr/>
          <p:nvPr/>
        </p:nvCxnSpPr>
        <p:spPr>
          <a:xfrm flipV="1">
            <a:off x="4782306" y="3052525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061526C-D490-44B8-BEC3-AFA9CFCB6E82}"/>
              </a:ext>
            </a:extLst>
          </p:cNvPr>
          <p:cNvCxnSpPr/>
          <p:nvPr/>
        </p:nvCxnSpPr>
        <p:spPr>
          <a:xfrm flipV="1">
            <a:off x="3524047" y="306417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187A3A7-6337-45EB-B470-5A6DED369B81}"/>
              </a:ext>
            </a:extLst>
          </p:cNvPr>
          <p:cNvCxnSpPr>
            <a:cxnSpLocks/>
          </p:cNvCxnSpPr>
          <p:nvPr/>
        </p:nvCxnSpPr>
        <p:spPr>
          <a:xfrm>
            <a:off x="4955149" y="2997971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6C845DC-E109-4B29-B136-73E5CDE00FA6}"/>
              </a:ext>
            </a:extLst>
          </p:cNvPr>
          <p:cNvCxnSpPr>
            <a:cxnSpLocks/>
          </p:cNvCxnSpPr>
          <p:nvPr/>
        </p:nvCxnSpPr>
        <p:spPr>
          <a:xfrm>
            <a:off x="3704754" y="3064176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1F40FD5-2682-6F17-76F6-8367D8CC4CBA}"/>
              </a:ext>
            </a:extLst>
          </p:cNvPr>
          <p:cNvSpPr txBox="1"/>
          <p:nvPr/>
        </p:nvSpPr>
        <p:spPr>
          <a:xfrm>
            <a:off x="1063094" y="1069012"/>
            <a:ext cx="10532006" cy="954107"/>
          </a:xfrm>
          <a:custGeom>
            <a:avLst/>
            <a:gdLst>
              <a:gd name="connsiteX0" fmla="*/ 0 w 10532006"/>
              <a:gd name="connsiteY0" fmla="*/ 0 h 954107"/>
              <a:gd name="connsiteX1" fmla="*/ 585111 w 10532006"/>
              <a:gd name="connsiteY1" fmla="*/ 0 h 954107"/>
              <a:gd name="connsiteX2" fmla="*/ 959583 w 10532006"/>
              <a:gd name="connsiteY2" fmla="*/ 0 h 954107"/>
              <a:gd name="connsiteX3" fmla="*/ 1334054 w 10532006"/>
              <a:gd name="connsiteY3" fmla="*/ 0 h 954107"/>
              <a:gd name="connsiteX4" fmla="*/ 1813845 w 10532006"/>
              <a:gd name="connsiteY4" fmla="*/ 0 h 954107"/>
              <a:gd name="connsiteX5" fmla="*/ 2293637 w 10532006"/>
              <a:gd name="connsiteY5" fmla="*/ 0 h 954107"/>
              <a:gd name="connsiteX6" fmla="*/ 2562788 w 10532006"/>
              <a:gd name="connsiteY6" fmla="*/ 0 h 954107"/>
              <a:gd name="connsiteX7" fmla="*/ 2831939 w 10532006"/>
              <a:gd name="connsiteY7" fmla="*/ 0 h 954107"/>
              <a:gd name="connsiteX8" fmla="*/ 3101091 w 10532006"/>
              <a:gd name="connsiteY8" fmla="*/ 0 h 954107"/>
              <a:gd name="connsiteX9" fmla="*/ 3791522 w 10532006"/>
              <a:gd name="connsiteY9" fmla="*/ 0 h 954107"/>
              <a:gd name="connsiteX10" fmla="*/ 4271314 w 10532006"/>
              <a:gd name="connsiteY10" fmla="*/ 0 h 954107"/>
              <a:gd name="connsiteX11" fmla="*/ 5067065 w 10532006"/>
              <a:gd name="connsiteY11" fmla="*/ 0 h 954107"/>
              <a:gd name="connsiteX12" fmla="*/ 5862817 w 10532006"/>
              <a:gd name="connsiteY12" fmla="*/ 0 h 954107"/>
              <a:gd name="connsiteX13" fmla="*/ 6658568 w 10532006"/>
              <a:gd name="connsiteY13" fmla="*/ 0 h 954107"/>
              <a:gd name="connsiteX14" fmla="*/ 7138360 w 10532006"/>
              <a:gd name="connsiteY14" fmla="*/ 0 h 954107"/>
              <a:gd name="connsiteX15" fmla="*/ 7512831 w 10532006"/>
              <a:gd name="connsiteY15" fmla="*/ 0 h 954107"/>
              <a:gd name="connsiteX16" fmla="*/ 7781982 w 10532006"/>
              <a:gd name="connsiteY16" fmla="*/ 0 h 954107"/>
              <a:gd name="connsiteX17" fmla="*/ 8367094 w 10532006"/>
              <a:gd name="connsiteY17" fmla="*/ 0 h 954107"/>
              <a:gd name="connsiteX18" fmla="*/ 9162845 w 10532006"/>
              <a:gd name="connsiteY18" fmla="*/ 0 h 954107"/>
              <a:gd name="connsiteX19" fmla="*/ 9853277 w 10532006"/>
              <a:gd name="connsiteY19" fmla="*/ 0 h 954107"/>
              <a:gd name="connsiteX20" fmla="*/ 10532006 w 10532006"/>
              <a:gd name="connsiteY20" fmla="*/ 0 h 954107"/>
              <a:gd name="connsiteX21" fmla="*/ 10532006 w 10532006"/>
              <a:gd name="connsiteY21" fmla="*/ 448430 h 954107"/>
              <a:gd name="connsiteX22" fmla="*/ 10532006 w 10532006"/>
              <a:gd name="connsiteY22" fmla="*/ 954107 h 954107"/>
              <a:gd name="connsiteX23" fmla="*/ 10157535 w 10532006"/>
              <a:gd name="connsiteY23" fmla="*/ 954107 h 954107"/>
              <a:gd name="connsiteX24" fmla="*/ 9467103 w 10532006"/>
              <a:gd name="connsiteY24" fmla="*/ 954107 h 954107"/>
              <a:gd name="connsiteX25" fmla="*/ 8987312 w 10532006"/>
              <a:gd name="connsiteY25" fmla="*/ 954107 h 954107"/>
              <a:gd name="connsiteX26" fmla="*/ 8507520 w 10532006"/>
              <a:gd name="connsiteY26" fmla="*/ 954107 h 954107"/>
              <a:gd name="connsiteX27" fmla="*/ 8238369 w 10532006"/>
              <a:gd name="connsiteY27" fmla="*/ 954107 h 954107"/>
              <a:gd name="connsiteX28" fmla="*/ 7442618 w 10532006"/>
              <a:gd name="connsiteY28" fmla="*/ 954107 h 954107"/>
              <a:gd name="connsiteX29" fmla="*/ 6752186 w 10532006"/>
              <a:gd name="connsiteY29" fmla="*/ 954107 h 954107"/>
              <a:gd name="connsiteX30" fmla="*/ 6377715 w 10532006"/>
              <a:gd name="connsiteY30" fmla="*/ 954107 h 954107"/>
              <a:gd name="connsiteX31" fmla="*/ 5792603 w 10532006"/>
              <a:gd name="connsiteY31" fmla="*/ 954107 h 954107"/>
              <a:gd name="connsiteX32" fmla="*/ 5207492 w 10532006"/>
              <a:gd name="connsiteY32" fmla="*/ 954107 h 954107"/>
              <a:gd name="connsiteX33" fmla="*/ 4411740 w 10532006"/>
              <a:gd name="connsiteY33" fmla="*/ 954107 h 954107"/>
              <a:gd name="connsiteX34" fmla="*/ 3826629 w 10532006"/>
              <a:gd name="connsiteY34" fmla="*/ 954107 h 954107"/>
              <a:gd name="connsiteX35" fmla="*/ 3136197 w 10532006"/>
              <a:gd name="connsiteY35" fmla="*/ 954107 h 954107"/>
              <a:gd name="connsiteX36" fmla="*/ 2445766 w 10532006"/>
              <a:gd name="connsiteY36" fmla="*/ 954107 h 954107"/>
              <a:gd name="connsiteX37" fmla="*/ 1755334 w 10532006"/>
              <a:gd name="connsiteY37" fmla="*/ 954107 h 954107"/>
              <a:gd name="connsiteX38" fmla="*/ 1486183 w 10532006"/>
              <a:gd name="connsiteY38" fmla="*/ 954107 h 954107"/>
              <a:gd name="connsiteX39" fmla="*/ 1006392 w 10532006"/>
              <a:gd name="connsiteY39" fmla="*/ 954107 h 954107"/>
              <a:gd name="connsiteX40" fmla="*/ 737240 w 10532006"/>
              <a:gd name="connsiteY40" fmla="*/ 954107 h 954107"/>
              <a:gd name="connsiteX41" fmla="*/ 0 w 10532006"/>
              <a:gd name="connsiteY41" fmla="*/ 954107 h 954107"/>
              <a:gd name="connsiteX42" fmla="*/ 0 w 10532006"/>
              <a:gd name="connsiteY42" fmla="*/ 486595 h 954107"/>
              <a:gd name="connsiteX43" fmla="*/ 0 w 10532006"/>
              <a:gd name="connsiteY4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32006" h="954107" fill="none" extrusionOk="0">
                <a:moveTo>
                  <a:pt x="0" y="0"/>
                </a:moveTo>
                <a:cubicBezTo>
                  <a:pt x="216941" y="-64689"/>
                  <a:pt x="356226" y="40792"/>
                  <a:pt x="585111" y="0"/>
                </a:cubicBezTo>
                <a:cubicBezTo>
                  <a:pt x="813996" y="-40792"/>
                  <a:pt x="846277" y="13130"/>
                  <a:pt x="959583" y="0"/>
                </a:cubicBezTo>
                <a:cubicBezTo>
                  <a:pt x="1072889" y="-13130"/>
                  <a:pt x="1169047" y="26957"/>
                  <a:pt x="1334054" y="0"/>
                </a:cubicBezTo>
                <a:cubicBezTo>
                  <a:pt x="1499061" y="-26957"/>
                  <a:pt x="1650857" y="49325"/>
                  <a:pt x="1813845" y="0"/>
                </a:cubicBezTo>
                <a:cubicBezTo>
                  <a:pt x="1976833" y="-49325"/>
                  <a:pt x="2064747" y="55859"/>
                  <a:pt x="2293637" y="0"/>
                </a:cubicBezTo>
                <a:cubicBezTo>
                  <a:pt x="2522527" y="-55859"/>
                  <a:pt x="2458382" y="27612"/>
                  <a:pt x="2562788" y="0"/>
                </a:cubicBezTo>
                <a:cubicBezTo>
                  <a:pt x="2667194" y="-27612"/>
                  <a:pt x="2722692" y="19751"/>
                  <a:pt x="2831939" y="0"/>
                </a:cubicBezTo>
                <a:cubicBezTo>
                  <a:pt x="2941186" y="-19751"/>
                  <a:pt x="2978389" y="9041"/>
                  <a:pt x="3101091" y="0"/>
                </a:cubicBezTo>
                <a:cubicBezTo>
                  <a:pt x="3223793" y="-9041"/>
                  <a:pt x="3586455" y="2203"/>
                  <a:pt x="3791522" y="0"/>
                </a:cubicBezTo>
                <a:cubicBezTo>
                  <a:pt x="3996589" y="-2203"/>
                  <a:pt x="4047519" y="5790"/>
                  <a:pt x="4271314" y="0"/>
                </a:cubicBezTo>
                <a:cubicBezTo>
                  <a:pt x="4495109" y="-5790"/>
                  <a:pt x="4748058" y="21283"/>
                  <a:pt x="5067065" y="0"/>
                </a:cubicBezTo>
                <a:cubicBezTo>
                  <a:pt x="5386072" y="-21283"/>
                  <a:pt x="5476647" y="94154"/>
                  <a:pt x="5862817" y="0"/>
                </a:cubicBezTo>
                <a:cubicBezTo>
                  <a:pt x="6248987" y="-94154"/>
                  <a:pt x="6379259" y="63044"/>
                  <a:pt x="6658568" y="0"/>
                </a:cubicBezTo>
                <a:cubicBezTo>
                  <a:pt x="6937877" y="-63044"/>
                  <a:pt x="7022557" y="6372"/>
                  <a:pt x="7138360" y="0"/>
                </a:cubicBezTo>
                <a:cubicBezTo>
                  <a:pt x="7254163" y="-6372"/>
                  <a:pt x="7334824" y="28616"/>
                  <a:pt x="7512831" y="0"/>
                </a:cubicBezTo>
                <a:cubicBezTo>
                  <a:pt x="7690838" y="-28616"/>
                  <a:pt x="7679543" y="28118"/>
                  <a:pt x="7781982" y="0"/>
                </a:cubicBezTo>
                <a:cubicBezTo>
                  <a:pt x="7884421" y="-28118"/>
                  <a:pt x="8211729" y="51102"/>
                  <a:pt x="8367094" y="0"/>
                </a:cubicBezTo>
                <a:cubicBezTo>
                  <a:pt x="8522459" y="-51102"/>
                  <a:pt x="8912790" y="44484"/>
                  <a:pt x="9162845" y="0"/>
                </a:cubicBezTo>
                <a:cubicBezTo>
                  <a:pt x="9412900" y="-44484"/>
                  <a:pt x="9676459" y="1173"/>
                  <a:pt x="9853277" y="0"/>
                </a:cubicBezTo>
                <a:cubicBezTo>
                  <a:pt x="10030095" y="-1173"/>
                  <a:pt x="10222120" y="19334"/>
                  <a:pt x="10532006" y="0"/>
                </a:cubicBezTo>
                <a:cubicBezTo>
                  <a:pt x="10578461" y="195163"/>
                  <a:pt x="10485330" y="312885"/>
                  <a:pt x="10532006" y="448430"/>
                </a:cubicBezTo>
                <a:cubicBezTo>
                  <a:pt x="10578682" y="583975"/>
                  <a:pt x="10516220" y="771677"/>
                  <a:pt x="10532006" y="954107"/>
                </a:cubicBezTo>
                <a:cubicBezTo>
                  <a:pt x="10403332" y="999036"/>
                  <a:pt x="10274354" y="910188"/>
                  <a:pt x="10157535" y="954107"/>
                </a:cubicBezTo>
                <a:cubicBezTo>
                  <a:pt x="10040716" y="998026"/>
                  <a:pt x="9732655" y="919788"/>
                  <a:pt x="9467103" y="954107"/>
                </a:cubicBezTo>
                <a:cubicBezTo>
                  <a:pt x="9201551" y="988426"/>
                  <a:pt x="9122963" y="942547"/>
                  <a:pt x="8987312" y="954107"/>
                </a:cubicBezTo>
                <a:cubicBezTo>
                  <a:pt x="8851661" y="965667"/>
                  <a:pt x="8651326" y="931736"/>
                  <a:pt x="8507520" y="954107"/>
                </a:cubicBezTo>
                <a:cubicBezTo>
                  <a:pt x="8363714" y="976478"/>
                  <a:pt x="8338986" y="938815"/>
                  <a:pt x="8238369" y="954107"/>
                </a:cubicBezTo>
                <a:cubicBezTo>
                  <a:pt x="8137752" y="969399"/>
                  <a:pt x="7676154" y="942688"/>
                  <a:pt x="7442618" y="954107"/>
                </a:cubicBezTo>
                <a:cubicBezTo>
                  <a:pt x="7209082" y="965526"/>
                  <a:pt x="6958475" y="944313"/>
                  <a:pt x="6752186" y="954107"/>
                </a:cubicBezTo>
                <a:cubicBezTo>
                  <a:pt x="6545897" y="963901"/>
                  <a:pt x="6529484" y="909357"/>
                  <a:pt x="6377715" y="954107"/>
                </a:cubicBezTo>
                <a:cubicBezTo>
                  <a:pt x="6225946" y="998857"/>
                  <a:pt x="5920514" y="905811"/>
                  <a:pt x="5792603" y="954107"/>
                </a:cubicBezTo>
                <a:cubicBezTo>
                  <a:pt x="5664692" y="1002403"/>
                  <a:pt x="5375204" y="893522"/>
                  <a:pt x="5207492" y="954107"/>
                </a:cubicBezTo>
                <a:cubicBezTo>
                  <a:pt x="5039780" y="1014692"/>
                  <a:pt x="4697792" y="923678"/>
                  <a:pt x="4411740" y="954107"/>
                </a:cubicBezTo>
                <a:cubicBezTo>
                  <a:pt x="4125688" y="984536"/>
                  <a:pt x="4105881" y="952540"/>
                  <a:pt x="3826629" y="954107"/>
                </a:cubicBezTo>
                <a:cubicBezTo>
                  <a:pt x="3547377" y="955674"/>
                  <a:pt x="3417415" y="907725"/>
                  <a:pt x="3136197" y="954107"/>
                </a:cubicBezTo>
                <a:cubicBezTo>
                  <a:pt x="2854979" y="1000489"/>
                  <a:pt x="2678285" y="912801"/>
                  <a:pt x="2445766" y="954107"/>
                </a:cubicBezTo>
                <a:cubicBezTo>
                  <a:pt x="2213247" y="995413"/>
                  <a:pt x="2054184" y="946732"/>
                  <a:pt x="1755334" y="954107"/>
                </a:cubicBezTo>
                <a:cubicBezTo>
                  <a:pt x="1456484" y="961482"/>
                  <a:pt x="1560115" y="939860"/>
                  <a:pt x="1486183" y="954107"/>
                </a:cubicBezTo>
                <a:cubicBezTo>
                  <a:pt x="1412251" y="968354"/>
                  <a:pt x="1107952" y="913147"/>
                  <a:pt x="1006392" y="954107"/>
                </a:cubicBezTo>
                <a:cubicBezTo>
                  <a:pt x="904832" y="995067"/>
                  <a:pt x="866114" y="936651"/>
                  <a:pt x="737240" y="954107"/>
                </a:cubicBezTo>
                <a:cubicBezTo>
                  <a:pt x="608366" y="971563"/>
                  <a:pt x="275699" y="927424"/>
                  <a:pt x="0" y="954107"/>
                </a:cubicBezTo>
                <a:cubicBezTo>
                  <a:pt x="-25113" y="770710"/>
                  <a:pt x="46383" y="715705"/>
                  <a:pt x="0" y="486595"/>
                </a:cubicBezTo>
                <a:cubicBezTo>
                  <a:pt x="-46383" y="257485"/>
                  <a:pt x="56031" y="143820"/>
                  <a:pt x="0" y="0"/>
                </a:cubicBezTo>
                <a:close/>
              </a:path>
              <a:path w="10532006" h="954107" stroke="0" extrusionOk="0">
                <a:moveTo>
                  <a:pt x="0" y="0"/>
                </a:moveTo>
                <a:cubicBezTo>
                  <a:pt x="222832" y="-42155"/>
                  <a:pt x="385762" y="25550"/>
                  <a:pt x="585111" y="0"/>
                </a:cubicBezTo>
                <a:cubicBezTo>
                  <a:pt x="784460" y="-25550"/>
                  <a:pt x="891676" y="50553"/>
                  <a:pt x="1064903" y="0"/>
                </a:cubicBezTo>
                <a:cubicBezTo>
                  <a:pt x="1238130" y="-50553"/>
                  <a:pt x="1504028" y="37059"/>
                  <a:pt x="1860654" y="0"/>
                </a:cubicBezTo>
                <a:cubicBezTo>
                  <a:pt x="2217280" y="-37059"/>
                  <a:pt x="2255526" y="59865"/>
                  <a:pt x="2551086" y="0"/>
                </a:cubicBezTo>
                <a:cubicBezTo>
                  <a:pt x="2846646" y="-59865"/>
                  <a:pt x="2776473" y="22931"/>
                  <a:pt x="2925557" y="0"/>
                </a:cubicBezTo>
                <a:cubicBezTo>
                  <a:pt x="3074641" y="-22931"/>
                  <a:pt x="3258145" y="55706"/>
                  <a:pt x="3510669" y="0"/>
                </a:cubicBezTo>
                <a:cubicBezTo>
                  <a:pt x="3763193" y="-55706"/>
                  <a:pt x="3753740" y="29159"/>
                  <a:pt x="3885140" y="0"/>
                </a:cubicBezTo>
                <a:cubicBezTo>
                  <a:pt x="4016540" y="-29159"/>
                  <a:pt x="4437222" y="10110"/>
                  <a:pt x="4680892" y="0"/>
                </a:cubicBezTo>
                <a:cubicBezTo>
                  <a:pt x="4924562" y="-10110"/>
                  <a:pt x="4951707" y="7130"/>
                  <a:pt x="5055363" y="0"/>
                </a:cubicBezTo>
                <a:cubicBezTo>
                  <a:pt x="5159019" y="-7130"/>
                  <a:pt x="5418153" y="3956"/>
                  <a:pt x="5535154" y="0"/>
                </a:cubicBezTo>
                <a:cubicBezTo>
                  <a:pt x="5652155" y="-3956"/>
                  <a:pt x="5814248" y="50872"/>
                  <a:pt x="6014946" y="0"/>
                </a:cubicBezTo>
                <a:cubicBezTo>
                  <a:pt x="6215644" y="-50872"/>
                  <a:pt x="6343250" y="20375"/>
                  <a:pt x="6494737" y="0"/>
                </a:cubicBezTo>
                <a:cubicBezTo>
                  <a:pt x="6646224" y="-20375"/>
                  <a:pt x="6854561" y="75302"/>
                  <a:pt x="7185169" y="0"/>
                </a:cubicBezTo>
                <a:cubicBezTo>
                  <a:pt x="7515777" y="-75302"/>
                  <a:pt x="7773629" y="29982"/>
                  <a:pt x="7980920" y="0"/>
                </a:cubicBezTo>
                <a:cubicBezTo>
                  <a:pt x="8188211" y="-29982"/>
                  <a:pt x="8267258" y="25605"/>
                  <a:pt x="8355391" y="0"/>
                </a:cubicBezTo>
                <a:cubicBezTo>
                  <a:pt x="8443524" y="-25605"/>
                  <a:pt x="8626937" y="34866"/>
                  <a:pt x="8729863" y="0"/>
                </a:cubicBezTo>
                <a:cubicBezTo>
                  <a:pt x="8832789" y="-34866"/>
                  <a:pt x="8979465" y="44116"/>
                  <a:pt x="9104334" y="0"/>
                </a:cubicBezTo>
                <a:cubicBezTo>
                  <a:pt x="9229203" y="-44116"/>
                  <a:pt x="9582891" y="3394"/>
                  <a:pt x="9794766" y="0"/>
                </a:cubicBezTo>
                <a:cubicBezTo>
                  <a:pt x="10006641" y="-3394"/>
                  <a:pt x="10369462" y="25920"/>
                  <a:pt x="10532006" y="0"/>
                </a:cubicBezTo>
                <a:cubicBezTo>
                  <a:pt x="10553450" y="197486"/>
                  <a:pt x="10513341" y="355418"/>
                  <a:pt x="10532006" y="448430"/>
                </a:cubicBezTo>
                <a:cubicBezTo>
                  <a:pt x="10550671" y="541442"/>
                  <a:pt x="10474073" y="765170"/>
                  <a:pt x="10532006" y="954107"/>
                </a:cubicBezTo>
                <a:cubicBezTo>
                  <a:pt x="10467970" y="978540"/>
                  <a:pt x="10360796" y="944484"/>
                  <a:pt x="10262855" y="954107"/>
                </a:cubicBezTo>
                <a:cubicBezTo>
                  <a:pt x="10164914" y="963730"/>
                  <a:pt x="9885498" y="938730"/>
                  <a:pt x="9677743" y="954107"/>
                </a:cubicBezTo>
                <a:cubicBezTo>
                  <a:pt x="9469988" y="969484"/>
                  <a:pt x="9416519" y="933858"/>
                  <a:pt x="9303272" y="954107"/>
                </a:cubicBezTo>
                <a:cubicBezTo>
                  <a:pt x="9190025" y="974356"/>
                  <a:pt x="8906534" y="938115"/>
                  <a:pt x="8612840" y="954107"/>
                </a:cubicBezTo>
                <a:cubicBezTo>
                  <a:pt x="8319146" y="970099"/>
                  <a:pt x="8122404" y="881349"/>
                  <a:pt x="7922409" y="954107"/>
                </a:cubicBezTo>
                <a:cubicBezTo>
                  <a:pt x="7722414" y="1026865"/>
                  <a:pt x="7546990" y="920311"/>
                  <a:pt x="7337298" y="954107"/>
                </a:cubicBezTo>
                <a:cubicBezTo>
                  <a:pt x="7127606" y="987903"/>
                  <a:pt x="7046228" y="918432"/>
                  <a:pt x="6962826" y="954107"/>
                </a:cubicBezTo>
                <a:cubicBezTo>
                  <a:pt x="6879424" y="989782"/>
                  <a:pt x="6809030" y="944476"/>
                  <a:pt x="6693675" y="954107"/>
                </a:cubicBezTo>
                <a:cubicBezTo>
                  <a:pt x="6578320" y="963738"/>
                  <a:pt x="6202817" y="905310"/>
                  <a:pt x="5897923" y="954107"/>
                </a:cubicBezTo>
                <a:cubicBezTo>
                  <a:pt x="5593029" y="1002904"/>
                  <a:pt x="5371333" y="932619"/>
                  <a:pt x="5102172" y="954107"/>
                </a:cubicBezTo>
                <a:cubicBezTo>
                  <a:pt x="4833011" y="975595"/>
                  <a:pt x="4852107" y="899278"/>
                  <a:pt x="4622380" y="954107"/>
                </a:cubicBezTo>
                <a:cubicBezTo>
                  <a:pt x="4392653" y="1008936"/>
                  <a:pt x="4316512" y="912024"/>
                  <a:pt x="4037269" y="954107"/>
                </a:cubicBezTo>
                <a:cubicBezTo>
                  <a:pt x="3758026" y="996190"/>
                  <a:pt x="3737560" y="923692"/>
                  <a:pt x="3557478" y="954107"/>
                </a:cubicBezTo>
                <a:cubicBezTo>
                  <a:pt x="3377396" y="984522"/>
                  <a:pt x="3244041" y="931264"/>
                  <a:pt x="3077686" y="954107"/>
                </a:cubicBezTo>
                <a:cubicBezTo>
                  <a:pt x="2911331" y="976950"/>
                  <a:pt x="2755590" y="948914"/>
                  <a:pt x="2492575" y="954107"/>
                </a:cubicBezTo>
                <a:cubicBezTo>
                  <a:pt x="2229560" y="959300"/>
                  <a:pt x="1978475" y="937864"/>
                  <a:pt x="1802143" y="954107"/>
                </a:cubicBezTo>
                <a:cubicBezTo>
                  <a:pt x="1625811" y="970350"/>
                  <a:pt x="1289205" y="909374"/>
                  <a:pt x="1111712" y="954107"/>
                </a:cubicBezTo>
                <a:cubicBezTo>
                  <a:pt x="934219" y="998840"/>
                  <a:pt x="935006" y="935321"/>
                  <a:pt x="842560" y="954107"/>
                </a:cubicBezTo>
                <a:cubicBezTo>
                  <a:pt x="750114" y="972893"/>
                  <a:pt x="375093" y="944789"/>
                  <a:pt x="0" y="954107"/>
                </a:cubicBezTo>
                <a:cubicBezTo>
                  <a:pt x="-24439" y="763334"/>
                  <a:pt x="992" y="594962"/>
                  <a:pt x="0" y="467512"/>
                </a:cubicBezTo>
                <a:cubicBezTo>
                  <a:pt x="-992" y="340063"/>
                  <a:pt x="55664" y="15791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(Z=9). 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Flourine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82BEB6-F82A-DC62-B5EC-9760C502CFE9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</p:spTree>
    <p:extLst>
      <p:ext uri="{BB962C8B-B14F-4D97-AF65-F5344CB8AC3E}">
        <p14:creationId xmlns:p14="http://schemas.microsoft.com/office/powerpoint/2010/main" val="304138415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20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DE0AC-0D94-B95A-6748-15DA731FE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83A9566-F594-9DB7-83F3-7AB0E54370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AD865CEB-3892-92B2-E5D1-96253CD9E1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115" y="3365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E1EB7C-C083-4BD6-C1E4-83FB3F5E448C}"/>
              </a:ext>
            </a:extLst>
          </p:cNvPr>
          <p:cNvSpPr txBox="1"/>
          <p:nvPr/>
        </p:nvSpPr>
        <p:spPr>
          <a:xfrm>
            <a:off x="1213353" y="227009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1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92D48D57-F86B-5E75-7CCE-4F6DDF838F1C}"/>
              </a:ext>
            </a:extLst>
          </p:cNvPr>
          <p:cNvGraphicFramePr>
            <a:graphicFrameLocks noGrp="1"/>
          </p:cNvGraphicFramePr>
          <p:nvPr/>
        </p:nvGraphicFramePr>
        <p:xfrm>
          <a:off x="5998393" y="2925805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EA5D8BC8-2435-947D-2122-B1703BEC2AF5}"/>
              </a:ext>
            </a:extLst>
          </p:cNvPr>
          <p:cNvGraphicFramePr>
            <a:graphicFrameLocks noGrp="1"/>
          </p:cNvGraphicFramePr>
          <p:nvPr/>
        </p:nvGraphicFramePr>
        <p:xfrm>
          <a:off x="3278356" y="2937457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C6BE6C61-E3E5-36DD-AAF0-C56C79D0AFFB}"/>
              </a:ext>
            </a:extLst>
          </p:cNvPr>
          <p:cNvGraphicFramePr>
            <a:graphicFrameLocks noGrp="1"/>
          </p:cNvGraphicFramePr>
          <p:nvPr/>
        </p:nvGraphicFramePr>
        <p:xfrm>
          <a:off x="4501600" y="2925806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5C907E97-434E-FD4D-AB6E-60B4E729E283}"/>
              </a:ext>
            </a:extLst>
          </p:cNvPr>
          <p:cNvSpPr txBox="1"/>
          <p:nvPr/>
        </p:nvSpPr>
        <p:spPr>
          <a:xfrm>
            <a:off x="1213353" y="4183419"/>
            <a:ext cx="720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1 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3s.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3B0F428-611D-CECF-82A9-DF657F4B898F}"/>
              </a:ext>
            </a:extLst>
          </p:cNvPr>
          <p:cNvCxnSpPr/>
          <p:nvPr/>
        </p:nvCxnSpPr>
        <p:spPr>
          <a:xfrm flipV="1">
            <a:off x="6201370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F58571-5659-BDD4-C98F-B2EC3AC69909}"/>
              </a:ext>
            </a:extLst>
          </p:cNvPr>
          <p:cNvCxnSpPr/>
          <p:nvPr/>
        </p:nvCxnSpPr>
        <p:spPr>
          <a:xfrm flipV="1">
            <a:off x="6962495" y="307514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B0E77EC-4B29-AD1A-BF23-B62A9ADF8D52}"/>
              </a:ext>
            </a:extLst>
          </p:cNvPr>
          <p:cNvCxnSpPr/>
          <p:nvPr/>
        </p:nvCxnSpPr>
        <p:spPr>
          <a:xfrm flipV="1">
            <a:off x="7548389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84A5640-A5D9-ED39-7B82-87D78E1C9822}"/>
              </a:ext>
            </a:extLst>
          </p:cNvPr>
          <p:cNvCxnSpPr>
            <a:cxnSpLocks/>
          </p:cNvCxnSpPr>
          <p:nvPr/>
        </p:nvCxnSpPr>
        <p:spPr>
          <a:xfrm>
            <a:off x="7105937" y="3064176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BE8CAA3-52AF-616B-E617-F4A9A6B6A46E}"/>
              </a:ext>
            </a:extLst>
          </p:cNvPr>
          <p:cNvCxnSpPr>
            <a:cxnSpLocks/>
          </p:cNvCxnSpPr>
          <p:nvPr/>
        </p:nvCxnSpPr>
        <p:spPr>
          <a:xfrm>
            <a:off x="6389278" y="2997665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56CD12-FED6-88F6-27FF-593EE92E638F}"/>
              </a:ext>
            </a:extLst>
          </p:cNvPr>
          <p:cNvCxnSpPr/>
          <p:nvPr/>
        </p:nvCxnSpPr>
        <p:spPr>
          <a:xfrm flipV="1">
            <a:off x="4782306" y="3052525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C973DA2-9AC7-3C99-9495-758B7D3FA952}"/>
              </a:ext>
            </a:extLst>
          </p:cNvPr>
          <p:cNvCxnSpPr/>
          <p:nvPr/>
        </p:nvCxnSpPr>
        <p:spPr>
          <a:xfrm flipV="1">
            <a:off x="3524047" y="306417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FC0A724-42EA-9491-5768-58FA56E7843F}"/>
              </a:ext>
            </a:extLst>
          </p:cNvPr>
          <p:cNvCxnSpPr>
            <a:cxnSpLocks/>
          </p:cNvCxnSpPr>
          <p:nvPr/>
        </p:nvCxnSpPr>
        <p:spPr>
          <a:xfrm>
            <a:off x="4955149" y="2997971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F7174CA-A749-4736-ADEA-2C225BEE45EA}"/>
              </a:ext>
            </a:extLst>
          </p:cNvPr>
          <p:cNvCxnSpPr>
            <a:cxnSpLocks/>
          </p:cNvCxnSpPr>
          <p:nvPr/>
        </p:nvCxnSpPr>
        <p:spPr>
          <a:xfrm>
            <a:off x="3704754" y="3064176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ADCD38-2837-35EE-98B6-E4CC711856EF}"/>
              </a:ext>
            </a:extLst>
          </p:cNvPr>
          <p:cNvSpPr txBox="1"/>
          <p:nvPr/>
        </p:nvSpPr>
        <p:spPr>
          <a:xfrm>
            <a:off x="1063094" y="1069012"/>
            <a:ext cx="10532006" cy="954107"/>
          </a:xfrm>
          <a:custGeom>
            <a:avLst/>
            <a:gdLst>
              <a:gd name="connsiteX0" fmla="*/ 0 w 10532006"/>
              <a:gd name="connsiteY0" fmla="*/ 0 h 954107"/>
              <a:gd name="connsiteX1" fmla="*/ 585111 w 10532006"/>
              <a:gd name="connsiteY1" fmla="*/ 0 h 954107"/>
              <a:gd name="connsiteX2" fmla="*/ 959583 w 10532006"/>
              <a:gd name="connsiteY2" fmla="*/ 0 h 954107"/>
              <a:gd name="connsiteX3" fmla="*/ 1334054 w 10532006"/>
              <a:gd name="connsiteY3" fmla="*/ 0 h 954107"/>
              <a:gd name="connsiteX4" fmla="*/ 1813845 w 10532006"/>
              <a:gd name="connsiteY4" fmla="*/ 0 h 954107"/>
              <a:gd name="connsiteX5" fmla="*/ 2293637 w 10532006"/>
              <a:gd name="connsiteY5" fmla="*/ 0 h 954107"/>
              <a:gd name="connsiteX6" fmla="*/ 2562788 w 10532006"/>
              <a:gd name="connsiteY6" fmla="*/ 0 h 954107"/>
              <a:gd name="connsiteX7" fmla="*/ 2831939 w 10532006"/>
              <a:gd name="connsiteY7" fmla="*/ 0 h 954107"/>
              <a:gd name="connsiteX8" fmla="*/ 3101091 w 10532006"/>
              <a:gd name="connsiteY8" fmla="*/ 0 h 954107"/>
              <a:gd name="connsiteX9" fmla="*/ 3791522 w 10532006"/>
              <a:gd name="connsiteY9" fmla="*/ 0 h 954107"/>
              <a:gd name="connsiteX10" fmla="*/ 4271314 w 10532006"/>
              <a:gd name="connsiteY10" fmla="*/ 0 h 954107"/>
              <a:gd name="connsiteX11" fmla="*/ 5067065 w 10532006"/>
              <a:gd name="connsiteY11" fmla="*/ 0 h 954107"/>
              <a:gd name="connsiteX12" fmla="*/ 5862817 w 10532006"/>
              <a:gd name="connsiteY12" fmla="*/ 0 h 954107"/>
              <a:gd name="connsiteX13" fmla="*/ 6658568 w 10532006"/>
              <a:gd name="connsiteY13" fmla="*/ 0 h 954107"/>
              <a:gd name="connsiteX14" fmla="*/ 7138360 w 10532006"/>
              <a:gd name="connsiteY14" fmla="*/ 0 h 954107"/>
              <a:gd name="connsiteX15" fmla="*/ 7512831 w 10532006"/>
              <a:gd name="connsiteY15" fmla="*/ 0 h 954107"/>
              <a:gd name="connsiteX16" fmla="*/ 7781982 w 10532006"/>
              <a:gd name="connsiteY16" fmla="*/ 0 h 954107"/>
              <a:gd name="connsiteX17" fmla="*/ 8367094 w 10532006"/>
              <a:gd name="connsiteY17" fmla="*/ 0 h 954107"/>
              <a:gd name="connsiteX18" fmla="*/ 9162845 w 10532006"/>
              <a:gd name="connsiteY18" fmla="*/ 0 h 954107"/>
              <a:gd name="connsiteX19" fmla="*/ 9853277 w 10532006"/>
              <a:gd name="connsiteY19" fmla="*/ 0 h 954107"/>
              <a:gd name="connsiteX20" fmla="*/ 10532006 w 10532006"/>
              <a:gd name="connsiteY20" fmla="*/ 0 h 954107"/>
              <a:gd name="connsiteX21" fmla="*/ 10532006 w 10532006"/>
              <a:gd name="connsiteY21" fmla="*/ 448430 h 954107"/>
              <a:gd name="connsiteX22" fmla="*/ 10532006 w 10532006"/>
              <a:gd name="connsiteY22" fmla="*/ 954107 h 954107"/>
              <a:gd name="connsiteX23" fmla="*/ 10157535 w 10532006"/>
              <a:gd name="connsiteY23" fmla="*/ 954107 h 954107"/>
              <a:gd name="connsiteX24" fmla="*/ 9467103 w 10532006"/>
              <a:gd name="connsiteY24" fmla="*/ 954107 h 954107"/>
              <a:gd name="connsiteX25" fmla="*/ 8987312 w 10532006"/>
              <a:gd name="connsiteY25" fmla="*/ 954107 h 954107"/>
              <a:gd name="connsiteX26" fmla="*/ 8507520 w 10532006"/>
              <a:gd name="connsiteY26" fmla="*/ 954107 h 954107"/>
              <a:gd name="connsiteX27" fmla="*/ 8238369 w 10532006"/>
              <a:gd name="connsiteY27" fmla="*/ 954107 h 954107"/>
              <a:gd name="connsiteX28" fmla="*/ 7442618 w 10532006"/>
              <a:gd name="connsiteY28" fmla="*/ 954107 h 954107"/>
              <a:gd name="connsiteX29" fmla="*/ 6752186 w 10532006"/>
              <a:gd name="connsiteY29" fmla="*/ 954107 h 954107"/>
              <a:gd name="connsiteX30" fmla="*/ 6377715 w 10532006"/>
              <a:gd name="connsiteY30" fmla="*/ 954107 h 954107"/>
              <a:gd name="connsiteX31" fmla="*/ 5792603 w 10532006"/>
              <a:gd name="connsiteY31" fmla="*/ 954107 h 954107"/>
              <a:gd name="connsiteX32" fmla="*/ 5207492 w 10532006"/>
              <a:gd name="connsiteY32" fmla="*/ 954107 h 954107"/>
              <a:gd name="connsiteX33" fmla="*/ 4411740 w 10532006"/>
              <a:gd name="connsiteY33" fmla="*/ 954107 h 954107"/>
              <a:gd name="connsiteX34" fmla="*/ 3826629 w 10532006"/>
              <a:gd name="connsiteY34" fmla="*/ 954107 h 954107"/>
              <a:gd name="connsiteX35" fmla="*/ 3136197 w 10532006"/>
              <a:gd name="connsiteY35" fmla="*/ 954107 h 954107"/>
              <a:gd name="connsiteX36" fmla="*/ 2445766 w 10532006"/>
              <a:gd name="connsiteY36" fmla="*/ 954107 h 954107"/>
              <a:gd name="connsiteX37" fmla="*/ 1755334 w 10532006"/>
              <a:gd name="connsiteY37" fmla="*/ 954107 h 954107"/>
              <a:gd name="connsiteX38" fmla="*/ 1486183 w 10532006"/>
              <a:gd name="connsiteY38" fmla="*/ 954107 h 954107"/>
              <a:gd name="connsiteX39" fmla="*/ 1006392 w 10532006"/>
              <a:gd name="connsiteY39" fmla="*/ 954107 h 954107"/>
              <a:gd name="connsiteX40" fmla="*/ 737240 w 10532006"/>
              <a:gd name="connsiteY40" fmla="*/ 954107 h 954107"/>
              <a:gd name="connsiteX41" fmla="*/ 0 w 10532006"/>
              <a:gd name="connsiteY41" fmla="*/ 954107 h 954107"/>
              <a:gd name="connsiteX42" fmla="*/ 0 w 10532006"/>
              <a:gd name="connsiteY42" fmla="*/ 486595 h 954107"/>
              <a:gd name="connsiteX43" fmla="*/ 0 w 10532006"/>
              <a:gd name="connsiteY4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32006" h="954107" fill="none" extrusionOk="0">
                <a:moveTo>
                  <a:pt x="0" y="0"/>
                </a:moveTo>
                <a:cubicBezTo>
                  <a:pt x="216941" y="-64689"/>
                  <a:pt x="356226" y="40792"/>
                  <a:pt x="585111" y="0"/>
                </a:cubicBezTo>
                <a:cubicBezTo>
                  <a:pt x="813996" y="-40792"/>
                  <a:pt x="846277" y="13130"/>
                  <a:pt x="959583" y="0"/>
                </a:cubicBezTo>
                <a:cubicBezTo>
                  <a:pt x="1072889" y="-13130"/>
                  <a:pt x="1169047" y="26957"/>
                  <a:pt x="1334054" y="0"/>
                </a:cubicBezTo>
                <a:cubicBezTo>
                  <a:pt x="1499061" y="-26957"/>
                  <a:pt x="1650857" y="49325"/>
                  <a:pt x="1813845" y="0"/>
                </a:cubicBezTo>
                <a:cubicBezTo>
                  <a:pt x="1976833" y="-49325"/>
                  <a:pt x="2064747" y="55859"/>
                  <a:pt x="2293637" y="0"/>
                </a:cubicBezTo>
                <a:cubicBezTo>
                  <a:pt x="2522527" y="-55859"/>
                  <a:pt x="2458382" y="27612"/>
                  <a:pt x="2562788" y="0"/>
                </a:cubicBezTo>
                <a:cubicBezTo>
                  <a:pt x="2667194" y="-27612"/>
                  <a:pt x="2722692" y="19751"/>
                  <a:pt x="2831939" y="0"/>
                </a:cubicBezTo>
                <a:cubicBezTo>
                  <a:pt x="2941186" y="-19751"/>
                  <a:pt x="2978389" y="9041"/>
                  <a:pt x="3101091" y="0"/>
                </a:cubicBezTo>
                <a:cubicBezTo>
                  <a:pt x="3223793" y="-9041"/>
                  <a:pt x="3586455" y="2203"/>
                  <a:pt x="3791522" y="0"/>
                </a:cubicBezTo>
                <a:cubicBezTo>
                  <a:pt x="3996589" y="-2203"/>
                  <a:pt x="4047519" y="5790"/>
                  <a:pt x="4271314" y="0"/>
                </a:cubicBezTo>
                <a:cubicBezTo>
                  <a:pt x="4495109" y="-5790"/>
                  <a:pt x="4748058" y="21283"/>
                  <a:pt x="5067065" y="0"/>
                </a:cubicBezTo>
                <a:cubicBezTo>
                  <a:pt x="5386072" y="-21283"/>
                  <a:pt x="5476647" y="94154"/>
                  <a:pt x="5862817" y="0"/>
                </a:cubicBezTo>
                <a:cubicBezTo>
                  <a:pt x="6248987" y="-94154"/>
                  <a:pt x="6379259" y="63044"/>
                  <a:pt x="6658568" y="0"/>
                </a:cubicBezTo>
                <a:cubicBezTo>
                  <a:pt x="6937877" y="-63044"/>
                  <a:pt x="7022557" y="6372"/>
                  <a:pt x="7138360" y="0"/>
                </a:cubicBezTo>
                <a:cubicBezTo>
                  <a:pt x="7254163" y="-6372"/>
                  <a:pt x="7334824" y="28616"/>
                  <a:pt x="7512831" y="0"/>
                </a:cubicBezTo>
                <a:cubicBezTo>
                  <a:pt x="7690838" y="-28616"/>
                  <a:pt x="7679543" y="28118"/>
                  <a:pt x="7781982" y="0"/>
                </a:cubicBezTo>
                <a:cubicBezTo>
                  <a:pt x="7884421" y="-28118"/>
                  <a:pt x="8211729" y="51102"/>
                  <a:pt x="8367094" y="0"/>
                </a:cubicBezTo>
                <a:cubicBezTo>
                  <a:pt x="8522459" y="-51102"/>
                  <a:pt x="8912790" y="44484"/>
                  <a:pt x="9162845" y="0"/>
                </a:cubicBezTo>
                <a:cubicBezTo>
                  <a:pt x="9412900" y="-44484"/>
                  <a:pt x="9676459" y="1173"/>
                  <a:pt x="9853277" y="0"/>
                </a:cubicBezTo>
                <a:cubicBezTo>
                  <a:pt x="10030095" y="-1173"/>
                  <a:pt x="10222120" y="19334"/>
                  <a:pt x="10532006" y="0"/>
                </a:cubicBezTo>
                <a:cubicBezTo>
                  <a:pt x="10578461" y="195163"/>
                  <a:pt x="10485330" y="312885"/>
                  <a:pt x="10532006" y="448430"/>
                </a:cubicBezTo>
                <a:cubicBezTo>
                  <a:pt x="10578682" y="583975"/>
                  <a:pt x="10516220" y="771677"/>
                  <a:pt x="10532006" y="954107"/>
                </a:cubicBezTo>
                <a:cubicBezTo>
                  <a:pt x="10403332" y="999036"/>
                  <a:pt x="10274354" y="910188"/>
                  <a:pt x="10157535" y="954107"/>
                </a:cubicBezTo>
                <a:cubicBezTo>
                  <a:pt x="10040716" y="998026"/>
                  <a:pt x="9732655" y="919788"/>
                  <a:pt x="9467103" y="954107"/>
                </a:cubicBezTo>
                <a:cubicBezTo>
                  <a:pt x="9201551" y="988426"/>
                  <a:pt x="9122963" y="942547"/>
                  <a:pt x="8987312" y="954107"/>
                </a:cubicBezTo>
                <a:cubicBezTo>
                  <a:pt x="8851661" y="965667"/>
                  <a:pt x="8651326" y="931736"/>
                  <a:pt x="8507520" y="954107"/>
                </a:cubicBezTo>
                <a:cubicBezTo>
                  <a:pt x="8363714" y="976478"/>
                  <a:pt x="8338986" y="938815"/>
                  <a:pt x="8238369" y="954107"/>
                </a:cubicBezTo>
                <a:cubicBezTo>
                  <a:pt x="8137752" y="969399"/>
                  <a:pt x="7676154" y="942688"/>
                  <a:pt x="7442618" y="954107"/>
                </a:cubicBezTo>
                <a:cubicBezTo>
                  <a:pt x="7209082" y="965526"/>
                  <a:pt x="6958475" y="944313"/>
                  <a:pt x="6752186" y="954107"/>
                </a:cubicBezTo>
                <a:cubicBezTo>
                  <a:pt x="6545897" y="963901"/>
                  <a:pt x="6529484" y="909357"/>
                  <a:pt x="6377715" y="954107"/>
                </a:cubicBezTo>
                <a:cubicBezTo>
                  <a:pt x="6225946" y="998857"/>
                  <a:pt x="5920514" y="905811"/>
                  <a:pt x="5792603" y="954107"/>
                </a:cubicBezTo>
                <a:cubicBezTo>
                  <a:pt x="5664692" y="1002403"/>
                  <a:pt x="5375204" y="893522"/>
                  <a:pt x="5207492" y="954107"/>
                </a:cubicBezTo>
                <a:cubicBezTo>
                  <a:pt x="5039780" y="1014692"/>
                  <a:pt x="4697792" y="923678"/>
                  <a:pt x="4411740" y="954107"/>
                </a:cubicBezTo>
                <a:cubicBezTo>
                  <a:pt x="4125688" y="984536"/>
                  <a:pt x="4105881" y="952540"/>
                  <a:pt x="3826629" y="954107"/>
                </a:cubicBezTo>
                <a:cubicBezTo>
                  <a:pt x="3547377" y="955674"/>
                  <a:pt x="3417415" y="907725"/>
                  <a:pt x="3136197" y="954107"/>
                </a:cubicBezTo>
                <a:cubicBezTo>
                  <a:pt x="2854979" y="1000489"/>
                  <a:pt x="2678285" y="912801"/>
                  <a:pt x="2445766" y="954107"/>
                </a:cubicBezTo>
                <a:cubicBezTo>
                  <a:pt x="2213247" y="995413"/>
                  <a:pt x="2054184" y="946732"/>
                  <a:pt x="1755334" y="954107"/>
                </a:cubicBezTo>
                <a:cubicBezTo>
                  <a:pt x="1456484" y="961482"/>
                  <a:pt x="1560115" y="939860"/>
                  <a:pt x="1486183" y="954107"/>
                </a:cubicBezTo>
                <a:cubicBezTo>
                  <a:pt x="1412251" y="968354"/>
                  <a:pt x="1107952" y="913147"/>
                  <a:pt x="1006392" y="954107"/>
                </a:cubicBezTo>
                <a:cubicBezTo>
                  <a:pt x="904832" y="995067"/>
                  <a:pt x="866114" y="936651"/>
                  <a:pt x="737240" y="954107"/>
                </a:cubicBezTo>
                <a:cubicBezTo>
                  <a:pt x="608366" y="971563"/>
                  <a:pt x="275699" y="927424"/>
                  <a:pt x="0" y="954107"/>
                </a:cubicBezTo>
                <a:cubicBezTo>
                  <a:pt x="-25113" y="770710"/>
                  <a:pt x="46383" y="715705"/>
                  <a:pt x="0" y="486595"/>
                </a:cubicBezTo>
                <a:cubicBezTo>
                  <a:pt x="-46383" y="257485"/>
                  <a:pt x="56031" y="143820"/>
                  <a:pt x="0" y="0"/>
                </a:cubicBezTo>
                <a:close/>
              </a:path>
              <a:path w="10532006" h="954107" stroke="0" extrusionOk="0">
                <a:moveTo>
                  <a:pt x="0" y="0"/>
                </a:moveTo>
                <a:cubicBezTo>
                  <a:pt x="222832" y="-42155"/>
                  <a:pt x="385762" y="25550"/>
                  <a:pt x="585111" y="0"/>
                </a:cubicBezTo>
                <a:cubicBezTo>
                  <a:pt x="784460" y="-25550"/>
                  <a:pt x="891676" y="50553"/>
                  <a:pt x="1064903" y="0"/>
                </a:cubicBezTo>
                <a:cubicBezTo>
                  <a:pt x="1238130" y="-50553"/>
                  <a:pt x="1504028" y="37059"/>
                  <a:pt x="1860654" y="0"/>
                </a:cubicBezTo>
                <a:cubicBezTo>
                  <a:pt x="2217280" y="-37059"/>
                  <a:pt x="2255526" y="59865"/>
                  <a:pt x="2551086" y="0"/>
                </a:cubicBezTo>
                <a:cubicBezTo>
                  <a:pt x="2846646" y="-59865"/>
                  <a:pt x="2776473" y="22931"/>
                  <a:pt x="2925557" y="0"/>
                </a:cubicBezTo>
                <a:cubicBezTo>
                  <a:pt x="3074641" y="-22931"/>
                  <a:pt x="3258145" y="55706"/>
                  <a:pt x="3510669" y="0"/>
                </a:cubicBezTo>
                <a:cubicBezTo>
                  <a:pt x="3763193" y="-55706"/>
                  <a:pt x="3753740" y="29159"/>
                  <a:pt x="3885140" y="0"/>
                </a:cubicBezTo>
                <a:cubicBezTo>
                  <a:pt x="4016540" y="-29159"/>
                  <a:pt x="4437222" y="10110"/>
                  <a:pt x="4680892" y="0"/>
                </a:cubicBezTo>
                <a:cubicBezTo>
                  <a:pt x="4924562" y="-10110"/>
                  <a:pt x="4951707" y="7130"/>
                  <a:pt x="5055363" y="0"/>
                </a:cubicBezTo>
                <a:cubicBezTo>
                  <a:pt x="5159019" y="-7130"/>
                  <a:pt x="5418153" y="3956"/>
                  <a:pt x="5535154" y="0"/>
                </a:cubicBezTo>
                <a:cubicBezTo>
                  <a:pt x="5652155" y="-3956"/>
                  <a:pt x="5814248" y="50872"/>
                  <a:pt x="6014946" y="0"/>
                </a:cubicBezTo>
                <a:cubicBezTo>
                  <a:pt x="6215644" y="-50872"/>
                  <a:pt x="6343250" y="20375"/>
                  <a:pt x="6494737" y="0"/>
                </a:cubicBezTo>
                <a:cubicBezTo>
                  <a:pt x="6646224" y="-20375"/>
                  <a:pt x="6854561" y="75302"/>
                  <a:pt x="7185169" y="0"/>
                </a:cubicBezTo>
                <a:cubicBezTo>
                  <a:pt x="7515777" y="-75302"/>
                  <a:pt x="7773629" y="29982"/>
                  <a:pt x="7980920" y="0"/>
                </a:cubicBezTo>
                <a:cubicBezTo>
                  <a:pt x="8188211" y="-29982"/>
                  <a:pt x="8267258" y="25605"/>
                  <a:pt x="8355391" y="0"/>
                </a:cubicBezTo>
                <a:cubicBezTo>
                  <a:pt x="8443524" y="-25605"/>
                  <a:pt x="8626937" y="34866"/>
                  <a:pt x="8729863" y="0"/>
                </a:cubicBezTo>
                <a:cubicBezTo>
                  <a:pt x="8832789" y="-34866"/>
                  <a:pt x="8979465" y="44116"/>
                  <a:pt x="9104334" y="0"/>
                </a:cubicBezTo>
                <a:cubicBezTo>
                  <a:pt x="9229203" y="-44116"/>
                  <a:pt x="9582891" y="3394"/>
                  <a:pt x="9794766" y="0"/>
                </a:cubicBezTo>
                <a:cubicBezTo>
                  <a:pt x="10006641" y="-3394"/>
                  <a:pt x="10369462" y="25920"/>
                  <a:pt x="10532006" y="0"/>
                </a:cubicBezTo>
                <a:cubicBezTo>
                  <a:pt x="10553450" y="197486"/>
                  <a:pt x="10513341" y="355418"/>
                  <a:pt x="10532006" y="448430"/>
                </a:cubicBezTo>
                <a:cubicBezTo>
                  <a:pt x="10550671" y="541442"/>
                  <a:pt x="10474073" y="765170"/>
                  <a:pt x="10532006" y="954107"/>
                </a:cubicBezTo>
                <a:cubicBezTo>
                  <a:pt x="10467970" y="978540"/>
                  <a:pt x="10360796" y="944484"/>
                  <a:pt x="10262855" y="954107"/>
                </a:cubicBezTo>
                <a:cubicBezTo>
                  <a:pt x="10164914" y="963730"/>
                  <a:pt x="9885498" y="938730"/>
                  <a:pt x="9677743" y="954107"/>
                </a:cubicBezTo>
                <a:cubicBezTo>
                  <a:pt x="9469988" y="969484"/>
                  <a:pt x="9416519" y="933858"/>
                  <a:pt x="9303272" y="954107"/>
                </a:cubicBezTo>
                <a:cubicBezTo>
                  <a:pt x="9190025" y="974356"/>
                  <a:pt x="8906534" y="938115"/>
                  <a:pt x="8612840" y="954107"/>
                </a:cubicBezTo>
                <a:cubicBezTo>
                  <a:pt x="8319146" y="970099"/>
                  <a:pt x="8122404" y="881349"/>
                  <a:pt x="7922409" y="954107"/>
                </a:cubicBezTo>
                <a:cubicBezTo>
                  <a:pt x="7722414" y="1026865"/>
                  <a:pt x="7546990" y="920311"/>
                  <a:pt x="7337298" y="954107"/>
                </a:cubicBezTo>
                <a:cubicBezTo>
                  <a:pt x="7127606" y="987903"/>
                  <a:pt x="7046228" y="918432"/>
                  <a:pt x="6962826" y="954107"/>
                </a:cubicBezTo>
                <a:cubicBezTo>
                  <a:pt x="6879424" y="989782"/>
                  <a:pt x="6809030" y="944476"/>
                  <a:pt x="6693675" y="954107"/>
                </a:cubicBezTo>
                <a:cubicBezTo>
                  <a:pt x="6578320" y="963738"/>
                  <a:pt x="6202817" y="905310"/>
                  <a:pt x="5897923" y="954107"/>
                </a:cubicBezTo>
                <a:cubicBezTo>
                  <a:pt x="5593029" y="1002904"/>
                  <a:pt x="5371333" y="932619"/>
                  <a:pt x="5102172" y="954107"/>
                </a:cubicBezTo>
                <a:cubicBezTo>
                  <a:pt x="4833011" y="975595"/>
                  <a:pt x="4852107" y="899278"/>
                  <a:pt x="4622380" y="954107"/>
                </a:cubicBezTo>
                <a:cubicBezTo>
                  <a:pt x="4392653" y="1008936"/>
                  <a:pt x="4316512" y="912024"/>
                  <a:pt x="4037269" y="954107"/>
                </a:cubicBezTo>
                <a:cubicBezTo>
                  <a:pt x="3758026" y="996190"/>
                  <a:pt x="3737560" y="923692"/>
                  <a:pt x="3557478" y="954107"/>
                </a:cubicBezTo>
                <a:cubicBezTo>
                  <a:pt x="3377396" y="984522"/>
                  <a:pt x="3244041" y="931264"/>
                  <a:pt x="3077686" y="954107"/>
                </a:cubicBezTo>
                <a:cubicBezTo>
                  <a:pt x="2911331" y="976950"/>
                  <a:pt x="2755590" y="948914"/>
                  <a:pt x="2492575" y="954107"/>
                </a:cubicBezTo>
                <a:cubicBezTo>
                  <a:pt x="2229560" y="959300"/>
                  <a:pt x="1978475" y="937864"/>
                  <a:pt x="1802143" y="954107"/>
                </a:cubicBezTo>
                <a:cubicBezTo>
                  <a:pt x="1625811" y="970350"/>
                  <a:pt x="1289205" y="909374"/>
                  <a:pt x="1111712" y="954107"/>
                </a:cubicBezTo>
                <a:cubicBezTo>
                  <a:pt x="934219" y="998840"/>
                  <a:pt x="935006" y="935321"/>
                  <a:pt x="842560" y="954107"/>
                </a:cubicBezTo>
                <a:cubicBezTo>
                  <a:pt x="750114" y="972893"/>
                  <a:pt x="375093" y="944789"/>
                  <a:pt x="0" y="954107"/>
                </a:cubicBezTo>
                <a:cubicBezTo>
                  <a:pt x="-24439" y="763334"/>
                  <a:pt x="992" y="594962"/>
                  <a:pt x="0" y="467512"/>
                </a:cubicBezTo>
                <a:cubicBezTo>
                  <a:pt x="-992" y="340063"/>
                  <a:pt x="55664" y="15791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Na (Z=11). 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số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Na.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4F68EA-D49A-231D-56D2-268E796FD57D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A7956C8-0122-8B96-F081-A1C8CA9EE195}"/>
              </a:ext>
            </a:extLst>
          </p:cNvPr>
          <p:cNvCxnSpPr>
            <a:cxnSpLocks/>
          </p:cNvCxnSpPr>
          <p:nvPr/>
        </p:nvCxnSpPr>
        <p:spPr>
          <a:xfrm>
            <a:off x="7670712" y="3073144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B32D24B-FBD1-437F-735E-35FBABEE7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868168"/>
              </p:ext>
            </p:extLst>
          </p:nvPr>
        </p:nvGraphicFramePr>
        <p:xfrm>
          <a:off x="8537752" y="2920888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5770C0-4432-8952-6903-5F84475BEA73}"/>
              </a:ext>
            </a:extLst>
          </p:cNvPr>
          <p:cNvCxnSpPr/>
          <p:nvPr/>
        </p:nvCxnSpPr>
        <p:spPr>
          <a:xfrm flipV="1">
            <a:off x="8887284" y="309677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70890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20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2921E-05BD-279A-7FD1-402712C65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BFFE39-5B4E-F222-C506-8A40D9C68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0"/>
            <a:ext cx="1063094" cy="1310325"/>
          </a:xfrm>
          <a:prstGeom prst="rect">
            <a:avLst/>
          </a:prstGeom>
        </p:spPr>
      </p:pic>
      <p:sp>
        <p:nvSpPr>
          <p:cNvPr id="29" name="AutoShape 2" descr="Bài 3: Cấu trúc lớp vỏ electron nguyên tử, trắc nghiệm - Hoc24">
            <a:extLst>
              <a:ext uri="{FF2B5EF4-FFF2-40B4-BE49-F238E27FC236}">
                <a16:creationId xmlns:a16="http://schemas.microsoft.com/office/drawing/2014/main" id="{C6E2213A-863F-8E85-5302-5DD61870CD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05115" y="336519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064ACE-F135-B9FB-80A2-3C9A883FFA7C}"/>
              </a:ext>
            </a:extLst>
          </p:cNvPr>
          <p:cNvSpPr txBox="1"/>
          <p:nvPr/>
        </p:nvSpPr>
        <p:spPr>
          <a:xfrm>
            <a:off x="1038238" y="216985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electron 1s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6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3s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3p</a:t>
            </a:r>
            <a:r>
              <a:rPr lang="en-US" sz="2800" b="1" baseline="300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2</a:t>
            </a:r>
            <a:endParaRPr lang="en-US" sz="2800" b="1" baseline="30000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DAC0C64F-195D-A903-3001-23B88A031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978779"/>
              </p:ext>
            </p:extLst>
          </p:nvPr>
        </p:nvGraphicFramePr>
        <p:xfrm>
          <a:off x="4562879" y="2925805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202AC05C-30BD-0F53-57BD-DFA604668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8451"/>
              </p:ext>
            </p:extLst>
          </p:nvPr>
        </p:nvGraphicFramePr>
        <p:xfrm>
          <a:off x="2265632" y="2937457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graphicFrame>
        <p:nvGraphicFramePr>
          <p:cNvPr id="15" name="Table 5">
            <a:extLst>
              <a:ext uri="{FF2B5EF4-FFF2-40B4-BE49-F238E27FC236}">
                <a16:creationId xmlns:a16="http://schemas.microsoft.com/office/drawing/2014/main" id="{78724F40-9FC2-886D-7E7F-040C90E20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075769"/>
              </p:ext>
            </p:extLst>
          </p:nvPr>
        </p:nvGraphicFramePr>
        <p:xfrm>
          <a:off x="3341392" y="2925806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EB56DC3-061E-B833-1AE3-D724A6DED96A}"/>
              </a:ext>
            </a:extLst>
          </p:cNvPr>
          <p:cNvSpPr txBox="1"/>
          <p:nvPr/>
        </p:nvSpPr>
        <p:spPr>
          <a:xfrm>
            <a:off x="1213353" y="4183419"/>
            <a:ext cx="72032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2 e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AO 3p. </a:t>
            </a:r>
            <a:endParaRPr lang="en-US" sz="2800" b="1" dirty="0">
              <a:latin typeface="Times New Roman" panose="02020603050405020304" pitchFamily="18" charset="0"/>
              <a:ea typeface="Microsoft YaHei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2BAD53E-7FCB-84BB-4561-59873716CDBB}"/>
              </a:ext>
            </a:extLst>
          </p:cNvPr>
          <p:cNvCxnSpPr/>
          <p:nvPr/>
        </p:nvCxnSpPr>
        <p:spPr>
          <a:xfrm flipV="1">
            <a:off x="6142378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E59C9D-4DCC-F04A-1070-55E12B475B3C}"/>
              </a:ext>
            </a:extLst>
          </p:cNvPr>
          <p:cNvCxnSpPr/>
          <p:nvPr/>
        </p:nvCxnSpPr>
        <p:spPr>
          <a:xfrm flipV="1">
            <a:off x="2518315" y="3052524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B41372C-0192-923A-98EC-93C08510213D}"/>
              </a:ext>
            </a:extLst>
          </p:cNvPr>
          <p:cNvCxnSpPr/>
          <p:nvPr/>
        </p:nvCxnSpPr>
        <p:spPr>
          <a:xfrm flipV="1">
            <a:off x="5404955" y="3035421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F21B71-C295-81A5-FF83-F62C65ABAF44}"/>
              </a:ext>
            </a:extLst>
          </p:cNvPr>
          <p:cNvCxnSpPr>
            <a:cxnSpLocks/>
          </p:cNvCxnSpPr>
          <p:nvPr/>
        </p:nvCxnSpPr>
        <p:spPr>
          <a:xfrm>
            <a:off x="2760079" y="3064176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340870B-E2CD-0385-5611-51B5D0299F27}"/>
              </a:ext>
            </a:extLst>
          </p:cNvPr>
          <p:cNvCxnSpPr>
            <a:cxnSpLocks/>
          </p:cNvCxnSpPr>
          <p:nvPr/>
        </p:nvCxnSpPr>
        <p:spPr>
          <a:xfrm>
            <a:off x="6300789" y="2997665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C65635-38BE-35E6-5A9B-21BEBBBDAB59}"/>
              </a:ext>
            </a:extLst>
          </p:cNvPr>
          <p:cNvCxnSpPr/>
          <p:nvPr/>
        </p:nvCxnSpPr>
        <p:spPr>
          <a:xfrm flipV="1">
            <a:off x="4782306" y="3052525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07F003-2DA5-62B8-1B13-E38E4DC3958B}"/>
              </a:ext>
            </a:extLst>
          </p:cNvPr>
          <p:cNvCxnSpPr/>
          <p:nvPr/>
        </p:nvCxnSpPr>
        <p:spPr>
          <a:xfrm flipV="1">
            <a:off x="3563375" y="306417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792B62E-5BC4-978F-1EA2-66DC6B37A999}"/>
              </a:ext>
            </a:extLst>
          </p:cNvPr>
          <p:cNvCxnSpPr>
            <a:cxnSpLocks/>
          </p:cNvCxnSpPr>
          <p:nvPr/>
        </p:nvCxnSpPr>
        <p:spPr>
          <a:xfrm>
            <a:off x="4955149" y="2997971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71D30A5-7F35-D554-8729-A05C03ABA9EE}"/>
              </a:ext>
            </a:extLst>
          </p:cNvPr>
          <p:cNvCxnSpPr>
            <a:cxnSpLocks/>
          </p:cNvCxnSpPr>
          <p:nvPr/>
        </p:nvCxnSpPr>
        <p:spPr>
          <a:xfrm>
            <a:off x="3744082" y="3054344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29ACC6D-BF1A-D9FD-8E49-D8F5A08F7275}"/>
              </a:ext>
            </a:extLst>
          </p:cNvPr>
          <p:cNvSpPr txBox="1"/>
          <p:nvPr/>
        </p:nvSpPr>
        <p:spPr>
          <a:xfrm>
            <a:off x="1063094" y="1069012"/>
            <a:ext cx="10532006" cy="954107"/>
          </a:xfrm>
          <a:custGeom>
            <a:avLst/>
            <a:gdLst>
              <a:gd name="connsiteX0" fmla="*/ 0 w 10532006"/>
              <a:gd name="connsiteY0" fmla="*/ 0 h 954107"/>
              <a:gd name="connsiteX1" fmla="*/ 585111 w 10532006"/>
              <a:gd name="connsiteY1" fmla="*/ 0 h 954107"/>
              <a:gd name="connsiteX2" fmla="*/ 959583 w 10532006"/>
              <a:gd name="connsiteY2" fmla="*/ 0 h 954107"/>
              <a:gd name="connsiteX3" fmla="*/ 1334054 w 10532006"/>
              <a:gd name="connsiteY3" fmla="*/ 0 h 954107"/>
              <a:gd name="connsiteX4" fmla="*/ 1813845 w 10532006"/>
              <a:gd name="connsiteY4" fmla="*/ 0 h 954107"/>
              <a:gd name="connsiteX5" fmla="*/ 2293637 w 10532006"/>
              <a:gd name="connsiteY5" fmla="*/ 0 h 954107"/>
              <a:gd name="connsiteX6" fmla="*/ 2562788 w 10532006"/>
              <a:gd name="connsiteY6" fmla="*/ 0 h 954107"/>
              <a:gd name="connsiteX7" fmla="*/ 2831939 w 10532006"/>
              <a:gd name="connsiteY7" fmla="*/ 0 h 954107"/>
              <a:gd name="connsiteX8" fmla="*/ 3101091 w 10532006"/>
              <a:gd name="connsiteY8" fmla="*/ 0 h 954107"/>
              <a:gd name="connsiteX9" fmla="*/ 3791522 w 10532006"/>
              <a:gd name="connsiteY9" fmla="*/ 0 h 954107"/>
              <a:gd name="connsiteX10" fmla="*/ 4271314 w 10532006"/>
              <a:gd name="connsiteY10" fmla="*/ 0 h 954107"/>
              <a:gd name="connsiteX11" fmla="*/ 5067065 w 10532006"/>
              <a:gd name="connsiteY11" fmla="*/ 0 h 954107"/>
              <a:gd name="connsiteX12" fmla="*/ 5862817 w 10532006"/>
              <a:gd name="connsiteY12" fmla="*/ 0 h 954107"/>
              <a:gd name="connsiteX13" fmla="*/ 6658568 w 10532006"/>
              <a:gd name="connsiteY13" fmla="*/ 0 h 954107"/>
              <a:gd name="connsiteX14" fmla="*/ 7138360 w 10532006"/>
              <a:gd name="connsiteY14" fmla="*/ 0 h 954107"/>
              <a:gd name="connsiteX15" fmla="*/ 7512831 w 10532006"/>
              <a:gd name="connsiteY15" fmla="*/ 0 h 954107"/>
              <a:gd name="connsiteX16" fmla="*/ 7781982 w 10532006"/>
              <a:gd name="connsiteY16" fmla="*/ 0 h 954107"/>
              <a:gd name="connsiteX17" fmla="*/ 8367094 w 10532006"/>
              <a:gd name="connsiteY17" fmla="*/ 0 h 954107"/>
              <a:gd name="connsiteX18" fmla="*/ 9162845 w 10532006"/>
              <a:gd name="connsiteY18" fmla="*/ 0 h 954107"/>
              <a:gd name="connsiteX19" fmla="*/ 9853277 w 10532006"/>
              <a:gd name="connsiteY19" fmla="*/ 0 h 954107"/>
              <a:gd name="connsiteX20" fmla="*/ 10532006 w 10532006"/>
              <a:gd name="connsiteY20" fmla="*/ 0 h 954107"/>
              <a:gd name="connsiteX21" fmla="*/ 10532006 w 10532006"/>
              <a:gd name="connsiteY21" fmla="*/ 448430 h 954107"/>
              <a:gd name="connsiteX22" fmla="*/ 10532006 w 10532006"/>
              <a:gd name="connsiteY22" fmla="*/ 954107 h 954107"/>
              <a:gd name="connsiteX23" fmla="*/ 10157535 w 10532006"/>
              <a:gd name="connsiteY23" fmla="*/ 954107 h 954107"/>
              <a:gd name="connsiteX24" fmla="*/ 9467103 w 10532006"/>
              <a:gd name="connsiteY24" fmla="*/ 954107 h 954107"/>
              <a:gd name="connsiteX25" fmla="*/ 8987312 w 10532006"/>
              <a:gd name="connsiteY25" fmla="*/ 954107 h 954107"/>
              <a:gd name="connsiteX26" fmla="*/ 8507520 w 10532006"/>
              <a:gd name="connsiteY26" fmla="*/ 954107 h 954107"/>
              <a:gd name="connsiteX27" fmla="*/ 8238369 w 10532006"/>
              <a:gd name="connsiteY27" fmla="*/ 954107 h 954107"/>
              <a:gd name="connsiteX28" fmla="*/ 7442618 w 10532006"/>
              <a:gd name="connsiteY28" fmla="*/ 954107 h 954107"/>
              <a:gd name="connsiteX29" fmla="*/ 6752186 w 10532006"/>
              <a:gd name="connsiteY29" fmla="*/ 954107 h 954107"/>
              <a:gd name="connsiteX30" fmla="*/ 6377715 w 10532006"/>
              <a:gd name="connsiteY30" fmla="*/ 954107 h 954107"/>
              <a:gd name="connsiteX31" fmla="*/ 5792603 w 10532006"/>
              <a:gd name="connsiteY31" fmla="*/ 954107 h 954107"/>
              <a:gd name="connsiteX32" fmla="*/ 5207492 w 10532006"/>
              <a:gd name="connsiteY32" fmla="*/ 954107 h 954107"/>
              <a:gd name="connsiteX33" fmla="*/ 4411740 w 10532006"/>
              <a:gd name="connsiteY33" fmla="*/ 954107 h 954107"/>
              <a:gd name="connsiteX34" fmla="*/ 3826629 w 10532006"/>
              <a:gd name="connsiteY34" fmla="*/ 954107 h 954107"/>
              <a:gd name="connsiteX35" fmla="*/ 3136197 w 10532006"/>
              <a:gd name="connsiteY35" fmla="*/ 954107 h 954107"/>
              <a:gd name="connsiteX36" fmla="*/ 2445766 w 10532006"/>
              <a:gd name="connsiteY36" fmla="*/ 954107 h 954107"/>
              <a:gd name="connsiteX37" fmla="*/ 1755334 w 10532006"/>
              <a:gd name="connsiteY37" fmla="*/ 954107 h 954107"/>
              <a:gd name="connsiteX38" fmla="*/ 1486183 w 10532006"/>
              <a:gd name="connsiteY38" fmla="*/ 954107 h 954107"/>
              <a:gd name="connsiteX39" fmla="*/ 1006392 w 10532006"/>
              <a:gd name="connsiteY39" fmla="*/ 954107 h 954107"/>
              <a:gd name="connsiteX40" fmla="*/ 737240 w 10532006"/>
              <a:gd name="connsiteY40" fmla="*/ 954107 h 954107"/>
              <a:gd name="connsiteX41" fmla="*/ 0 w 10532006"/>
              <a:gd name="connsiteY41" fmla="*/ 954107 h 954107"/>
              <a:gd name="connsiteX42" fmla="*/ 0 w 10532006"/>
              <a:gd name="connsiteY42" fmla="*/ 486595 h 954107"/>
              <a:gd name="connsiteX43" fmla="*/ 0 w 10532006"/>
              <a:gd name="connsiteY43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532006" h="954107" fill="none" extrusionOk="0">
                <a:moveTo>
                  <a:pt x="0" y="0"/>
                </a:moveTo>
                <a:cubicBezTo>
                  <a:pt x="216941" y="-64689"/>
                  <a:pt x="356226" y="40792"/>
                  <a:pt x="585111" y="0"/>
                </a:cubicBezTo>
                <a:cubicBezTo>
                  <a:pt x="813996" y="-40792"/>
                  <a:pt x="846277" y="13130"/>
                  <a:pt x="959583" y="0"/>
                </a:cubicBezTo>
                <a:cubicBezTo>
                  <a:pt x="1072889" y="-13130"/>
                  <a:pt x="1169047" y="26957"/>
                  <a:pt x="1334054" y="0"/>
                </a:cubicBezTo>
                <a:cubicBezTo>
                  <a:pt x="1499061" y="-26957"/>
                  <a:pt x="1650857" y="49325"/>
                  <a:pt x="1813845" y="0"/>
                </a:cubicBezTo>
                <a:cubicBezTo>
                  <a:pt x="1976833" y="-49325"/>
                  <a:pt x="2064747" y="55859"/>
                  <a:pt x="2293637" y="0"/>
                </a:cubicBezTo>
                <a:cubicBezTo>
                  <a:pt x="2522527" y="-55859"/>
                  <a:pt x="2458382" y="27612"/>
                  <a:pt x="2562788" y="0"/>
                </a:cubicBezTo>
                <a:cubicBezTo>
                  <a:pt x="2667194" y="-27612"/>
                  <a:pt x="2722692" y="19751"/>
                  <a:pt x="2831939" y="0"/>
                </a:cubicBezTo>
                <a:cubicBezTo>
                  <a:pt x="2941186" y="-19751"/>
                  <a:pt x="2978389" y="9041"/>
                  <a:pt x="3101091" y="0"/>
                </a:cubicBezTo>
                <a:cubicBezTo>
                  <a:pt x="3223793" y="-9041"/>
                  <a:pt x="3586455" y="2203"/>
                  <a:pt x="3791522" y="0"/>
                </a:cubicBezTo>
                <a:cubicBezTo>
                  <a:pt x="3996589" y="-2203"/>
                  <a:pt x="4047519" y="5790"/>
                  <a:pt x="4271314" y="0"/>
                </a:cubicBezTo>
                <a:cubicBezTo>
                  <a:pt x="4495109" y="-5790"/>
                  <a:pt x="4748058" y="21283"/>
                  <a:pt x="5067065" y="0"/>
                </a:cubicBezTo>
                <a:cubicBezTo>
                  <a:pt x="5386072" y="-21283"/>
                  <a:pt x="5476647" y="94154"/>
                  <a:pt x="5862817" y="0"/>
                </a:cubicBezTo>
                <a:cubicBezTo>
                  <a:pt x="6248987" y="-94154"/>
                  <a:pt x="6379259" y="63044"/>
                  <a:pt x="6658568" y="0"/>
                </a:cubicBezTo>
                <a:cubicBezTo>
                  <a:pt x="6937877" y="-63044"/>
                  <a:pt x="7022557" y="6372"/>
                  <a:pt x="7138360" y="0"/>
                </a:cubicBezTo>
                <a:cubicBezTo>
                  <a:pt x="7254163" y="-6372"/>
                  <a:pt x="7334824" y="28616"/>
                  <a:pt x="7512831" y="0"/>
                </a:cubicBezTo>
                <a:cubicBezTo>
                  <a:pt x="7690838" y="-28616"/>
                  <a:pt x="7679543" y="28118"/>
                  <a:pt x="7781982" y="0"/>
                </a:cubicBezTo>
                <a:cubicBezTo>
                  <a:pt x="7884421" y="-28118"/>
                  <a:pt x="8211729" y="51102"/>
                  <a:pt x="8367094" y="0"/>
                </a:cubicBezTo>
                <a:cubicBezTo>
                  <a:pt x="8522459" y="-51102"/>
                  <a:pt x="8912790" y="44484"/>
                  <a:pt x="9162845" y="0"/>
                </a:cubicBezTo>
                <a:cubicBezTo>
                  <a:pt x="9412900" y="-44484"/>
                  <a:pt x="9676459" y="1173"/>
                  <a:pt x="9853277" y="0"/>
                </a:cubicBezTo>
                <a:cubicBezTo>
                  <a:pt x="10030095" y="-1173"/>
                  <a:pt x="10222120" y="19334"/>
                  <a:pt x="10532006" y="0"/>
                </a:cubicBezTo>
                <a:cubicBezTo>
                  <a:pt x="10578461" y="195163"/>
                  <a:pt x="10485330" y="312885"/>
                  <a:pt x="10532006" y="448430"/>
                </a:cubicBezTo>
                <a:cubicBezTo>
                  <a:pt x="10578682" y="583975"/>
                  <a:pt x="10516220" y="771677"/>
                  <a:pt x="10532006" y="954107"/>
                </a:cubicBezTo>
                <a:cubicBezTo>
                  <a:pt x="10403332" y="999036"/>
                  <a:pt x="10274354" y="910188"/>
                  <a:pt x="10157535" y="954107"/>
                </a:cubicBezTo>
                <a:cubicBezTo>
                  <a:pt x="10040716" y="998026"/>
                  <a:pt x="9732655" y="919788"/>
                  <a:pt x="9467103" y="954107"/>
                </a:cubicBezTo>
                <a:cubicBezTo>
                  <a:pt x="9201551" y="988426"/>
                  <a:pt x="9122963" y="942547"/>
                  <a:pt x="8987312" y="954107"/>
                </a:cubicBezTo>
                <a:cubicBezTo>
                  <a:pt x="8851661" y="965667"/>
                  <a:pt x="8651326" y="931736"/>
                  <a:pt x="8507520" y="954107"/>
                </a:cubicBezTo>
                <a:cubicBezTo>
                  <a:pt x="8363714" y="976478"/>
                  <a:pt x="8338986" y="938815"/>
                  <a:pt x="8238369" y="954107"/>
                </a:cubicBezTo>
                <a:cubicBezTo>
                  <a:pt x="8137752" y="969399"/>
                  <a:pt x="7676154" y="942688"/>
                  <a:pt x="7442618" y="954107"/>
                </a:cubicBezTo>
                <a:cubicBezTo>
                  <a:pt x="7209082" y="965526"/>
                  <a:pt x="6958475" y="944313"/>
                  <a:pt x="6752186" y="954107"/>
                </a:cubicBezTo>
                <a:cubicBezTo>
                  <a:pt x="6545897" y="963901"/>
                  <a:pt x="6529484" y="909357"/>
                  <a:pt x="6377715" y="954107"/>
                </a:cubicBezTo>
                <a:cubicBezTo>
                  <a:pt x="6225946" y="998857"/>
                  <a:pt x="5920514" y="905811"/>
                  <a:pt x="5792603" y="954107"/>
                </a:cubicBezTo>
                <a:cubicBezTo>
                  <a:pt x="5664692" y="1002403"/>
                  <a:pt x="5375204" y="893522"/>
                  <a:pt x="5207492" y="954107"/>
                </a:cubicBezTo>
                <a:cubicBezTo>
                  <a:pt x="5039780" y="1014692"/>
                  <a:pt x="4697792" y="923678"/>
                  <a:pt x="4411740" y="954107"/>
                </a:cubicBezTo>
                <a:cubicBezTo>
                  <a:pt x="4125688" y="984536"/>
                  <a:pt x="4105881" y="952540"/>
                  <a:pt x="3826629" y="954107"/>
                </a:cubicBezTo>
                <a:cubicBezTo>
                  <a:pt x="3547377" y="955674"/>
                  <a:pt x="3417415" y="907725"/>
                  <a:pt x="3136197" y="954107"/>
                </a:cubicBezTo>
                <a:cubicBezTo>
                  <a:pt x="2854979" y="1000489"/>
                  <a:pt x="2678285" y="912801"/>
                  <a:pt x="2445766" y="954107"/>
                </a:cubicBezTo>
                <a:cubicBezTo>
                  <a:pt x="2213247" y="995413"/>
                  <a:pt x="2054184" y="946732"/>
                  <a:pt x="1755334" y="954107"/>
                </a:cubicBezTo>
                <a:cubicBezTo>
                  <a:pt x="1456484" y="961482"/>
                  <a:pt x="1560115" y="939860"/>
                  <a:pt x="1486183" y="954107"/>
                </a:cubicBezTo>
                <a:cubicBezTo>
                  <a:pt x="1412251" y="968354"/>
                  <a:pt x="1107952" y="913147"/>
                  <a:pt x="1006392" y="954107"/>
                </a:cubicBezTo>
                <a:cubicBezTo>
                  <a:pt x="904832" y="995067"/>
                  <a:pt x="866114" y="936651"/>
                  <a:pt x="737240" y="954107"/>
                </a:cubicBezTo>
                <a:cubicBezTo>
                  <a:pt x="608366" y="971563"/>
                  <a:pt x="275699" y="927424"/>
                  <a:pt x="0" y="954107"/>
                </a:cubicBezTo>
                <a:cubicBezTo>
                  <a:pt x="-25113" y="770710"/>
                  <a:pt x="46383" y="715705"/>
                  <a:pt x="0" y="486595"/>
                </a:cubicBezTo>
                <a:cubicBezTo>
                  <a:pt x="-46383" y="257485"/>
                  <a:pt x="56031" y="143820"/>
                  <a:pt x="0" y="0"/>
                </a:cubicBezTo>
                <a:close/>
              </a:path>
              <a:path w="10532006" h="954107" stroke="0" extrusionOk="0">
                <a:moveTo>
                  <a:pt x="0" y="0"/>
                </a:moveTo>
                <a:cubicBezTo>
                  <a:pt x="222832" y="-42155"/>
                  <a:pt x="385762" y="25550"/>
                  <a:pt x="585111" y="0"/>
                </a:cubicBezTo>
                <a:cubicBezTo>
                  <a:pt x="784460" y="-25550"/>
                  <a:pt x="891676" y="50553"/>
                  <a:pt x="1064903" y="0"/>
                </a:cubicBezTo>
                <a:cubicBezTo>
                  <a:pt x="1238130" y="-50553"/>
                  <a:pt x="1504028" y="37059"/>
                  <a:pt x="1860654" y="0"/>
                </a:cubicBezTo>
                <a:cubicBezTo>
                  <a:pt x="2217280" y="-37059"/>
                  <a:pt x="2255526" y="59865"/>
                  <a:pt x="2551086" y="0"/>
                </a:cubicBezTo>
                <a:cubicBezTo>
                  <a:pt x="2846646" y="-59865"/>
                  <a:pt x="2776473" y="22931"/>
                  <a:pt x="2925557" y="0"/>
                </a:cubicBezTo>
                <a:cubicBezTo>
                  <a:pt x="3074641" y="-22931"/>
                  <a:pt x="3258145" y="55706"/>
                  <a:pt x="3510669" y="0"/>
                </a:cubicBezTo>
                <a:cubicBezTo>
                  <a:pt x="3763193" y="-55706"/>
                  <a:pt x="3753740" y="29159"/>
                  <a:pt x="3885140" y="0"/>
                </a:cubicBezTo>
                <a:cubicBezTo>
                  <a:pt x="4016540" y="-29159"/>
                  <a:pt x="4437222" y="10110"/>
                  <a:pt x="4680892" y="0"/>
                </a:cubicBezTo>
                <a:cubicBezTo>
                  <a:pt x="4924562" y="-10110"/>
                  <a:pt x="4951707" y="7130"/>
                  <a:pt x="5055363" y="0"/>
                </a:cubicBezTo>
                <a:cubicBezTo>
                  <a:pt x="5159019" y="-7130"/>
                  <a:pt x="5418153" y="3956"/>
                  <a:pt x="5535154" y="0"/>
                </a:cubicBezTo>
                <a:cubicBezTo>
                  <a:pt x="5652155" y="-3956"/>
                  <a:pt x="5814248" y="50872"/>
                  <a:pt x="6014946" y="0"/>
                </a:cubicBezTo>
                <a:cubicBezTo>
                  <a:pt x="6215644" y="-50872"/>
                  <a:pt x="6343250" y="20375"/>
                  <a:pt x="6494737" y="0"/>
                </a:cubicBezTo>
                <a:cubicBezTo>
                  <a:pt x="6646224" y="-20375"/>
                  <a:pt x="6854561" y="75302"/>
                  <a:pt x="7185169" y="0"/>
                </a:cubicBezTo>
                <a:cubicBezTo>
                  <a:pt x="7515777" y="-75302"/>
                  <a:pt x="7773629" y="29982"/>
                  <a:pt x="7980920" y="0"/>
                </a:cubicBezTo>
                <a:cubicBezTo>
                  <a:pt x="8188211" y="-29982"/>
                  <a:pt x="8267258" y="25605"/>
                  <a:pt x="8355391" y="0"/>
                </a:cubicBezTo>
                <a:cubicBezTo>
                  <a:pt x="8443524" y="-25605"/>
                  <a:pt x="8626937" y="34866"/>
                  <a:pt x="8729863" y="0"/>
                </a:cubicBezTo>
                <a:cubicBezTo>
                  <a:pt x="8832789" y="-34866"/>
                  <a:pt x="8979465" y="44116"/>
                  <a:pt x="9104334" y="0"/>
                </a:cubicBezTo>
                <a:cubicBezTo>
                  <a:pt x="9229203" y="-44116"/>
                  <a:pt x="9582891" y="3394"/>
                  <a:pt x="9794766" y="0"/>
                </a:cubicBezTo>
                <a:cubicBezTo>
                  <a:pt x="10006641" y="-3394"/>
                  <a:pt x="10369462" y="25920"/>
                  <a:pt x="10532006" y="0"/>
                </a:cubicBezTo>
                <a:cubicBezTo>
                  <a:pt x="10553450" y="197486"/>
                  <a:pt x="10513341" y="355418"/>
                  <a:pt x="10532006" y="448430"/>
                </a:cubicBezTo>
                <a:cubicBezTo>
                  <a:pt x="10550671" y="541442"/>
                  <a:pt x="10474073" y="765170"/>
                  <a:pt x="10532006" y="954107"/>
                </a:cubicBezTo>
                <a:cubicBezTo>
                  <a:pt x="10467970" y="978540"/>
                  <a:pt x="10360796" y="944484"/>
                  <a:pt x="10262855" y="954107"/>
                </a:cubicBezTo>
                <a:cubicBezTo>
                  <a:pt x="10164914" y="963730"/>
                  <a:pt x="9885498" y="938730"/>
                  <a:pt x="9677743" y="954107"/>
                </a:cubicBezTo>
                <a:cubicBezTo>
                  <a:pt x="9469988" y="969484"/>
                  <a:pt x="9416519" y="933858"/>
                  <a:pt x="9303272" y="954107"/>
                </a:cubicBezTo>
                <a:cubicBezTo>
                  <a:pt x="9190025" y="974356"/>
                  <a:pt x="8906534" y="938115"/>
                  <a:pt x="8612840" y="954107"/>
                </a:cubicBezTo>
                <a:cubicBezTo>
                  <a:pt x="8319146" y="970099"/>
                  <a:pt x="8122404" y="881349"/>
                  <a:pt x="7922409" y="954107"/>
                </a:cubicBezTo>
                <a:cubicBezTo>
                  <a:pt x="7722414" y="1026865"/>
                  <a:pt x="7546990" y="920311"/>
                  <a:pt x="7337298" y="954107"/>
                </a:cubicBezTo>
                <a:cubicBezTo>
                  <a:pt x="7127606" y="987903"/>
                  <a:pt x="7046228" y="918432"/>
                  <a:pt x="6962826" y="954107"/>
                </a:cubicBezTo>
                <a:cubicBezTo>
                  <a:pt x="6879424" y="989782"/>
                  <a:pt x="6809030" y="944476"/>
                  <a:pt x="6693675" y="954107"/>
                </a:cubicBezTo>
                <a:cubicBezTo>
                  <a:pt x="6578320" y="963738"/>
                  <a:pt x="6202817" y="905310"/>
                  <a:pt x="5897923" y="954107"/>
                </a:cubicBezTo>
                <a:cubicBezTo>
                  <a:pt x="5593029" y="1002904"/>
                  <a:pt x="5371333" y="932619"/>
                  <a:pt x="5102172" y="954107"/>
                </a:cubicBezTo>
                <a:cubicBezTo>
                  <a:pt x="4833011" y="975595"/>
                  <a:pt x="4852107" y="899278"/>
                  <a:pt x="4622380" y="954107"/>
                </a:cubicBezTo>
                <a:cubicBezTo>
                  <a:pt x="4392653" y="1008936"/>
                  <a:pt x="4316512" y="912024"/>
                  <a:pt x="4037269" y="954107"/>
                </a:cubicBezTo>
                <a:cubicBezTo>
                  <a:pt x="3758026" y="996190"/>
                  <a:pt x="3737560" y="923692"/>
                  <a:pt x="3557478" y="954107"/>
                </a:cubicBezTo>
                <a:cubicBezTo>
                  <a:pt x="3377396" y="984522"/>
                  <a:pt x="3244041" y="931264"/>
                  <a:pt x="3077686" y="954107"/>
                </a:cubicBezTo>
                <a:cubicBezTo>
                  <a:pt x="2911331" y="976950"/>
                  <a:pt x="2755590" y="948914"/>
                  <a:pt x="2492575" y="954107"/>
                </a:cubicBezTo>
                <a:cubicBezTo>
                  <a:pt x="2229560" y="959300"/>
                  <a:pt x="1978475" y="937864"/>
                  <a:pt x="1802143" y="954107"/>
                </a:cubicBezTo>
                <a:cubicBezTo>
                  <a:pt x="1625811" y="970350"/>
                  <a:pt x="1289205" y="909374"/>
                  <a:pt x="1111712" y="954107"/>
                </a:cubicBezTo>
                <a:cubicBezTo>
                  <a:pt x="934219" y="998840"/>
                  <a:pt x="935006" y="935321"/>
                  <a:pt x="842560" y="954107"/>
                </a:cubicBezTo>
                <a:cubicBezTo>
                  <a:pt x="750114" y="972893"/>
                  <a:pt x="375093" y="944789"/>
                  <a:pt x="0" y="954107"/>
                </a:cubicBezTo>
                <a:cubicBezTo>
                  <a:pt x="-24439" y="763334"/>
                  <a:pt x="992" y="594962"/>
                  <a:pt x="0" y="467512"/>
                </a:cubicBezTo>
                <a:cubicBezTo>
                  <a:pt x="-992" y="340063"/>
                  <a:pt x="55664" y="157910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10711991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cấu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ô orbital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Si (Z=14). Cho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số e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Si.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AD83AE-0AA9-14CA-4F84-5F19371B95E8}"/>
              </a:ext>
            </a:extLst>
          </p:cNvPr>
          <p:cNvSpPr txBox="1"/>
          <p:nvPr/>
        </p:nvSpPr>
        <p:spPr>
          <a:xfrm>
            <a:off x="1085533" y="217739"/>
            <a:ext cx="877591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FD1F53-BD0D-4909-E847-C586A36418C9}"/>
              </a:ext>
            </a:extLst>
          </p:cNvPr>
          <p:cNvCxnSpPr>
            <a:cxnSpLocks/>
          </p:cNvCxnSpPr>
          <p:nvPr/>
        </p:nvCxnSpPr>
        <p:spPr>
          <a:xfrm>
            <a:off x="5576441" y="3035421"/>
            <a:ext cx="0" cy="4700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414556B-1A46-39B0-4231-FF52A771F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970577"/>
              </p:ext>
            </p:extLst>
          </p:nvPr>
        </p:nvGraphicFramePr>
        <p:xfrm>
          <a:off x="6856432" y="2920888"/>
          <a:ext cx="679981" cy="713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9981">
                  <a:extLst>
                    <a:ext uri="{9D8B030D-6E8A-4147-A177-3AD203B41FA5}">
                      <a16:colId xmlns:a16="http://schemas.microsoft.com/office/drawing/2014/main" val="4107592691"/>
                    </a:ext>
                  </a:extLst>
                </a:gridCol>
              </a:tblGrid>
              <a:tr h="713310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0570039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C4C2EA-D160-0971-2418-5C33F0C228A1}"/>
              </a:ext>
            </a:extLst>
          </p:cNvPr>
          <p:cNvCxnSpPr/>
          <p:nvPr/>
        </p:nvCxnSpPr>
        <p:spPr>
          <a:xfrm flipV="1">
            <a:off x="8887284" y="309677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33A9030-7AEE-8312-6A97-63F127F1A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896006"/>
              </p:ext>
            </p:extLst>
          </p:nvPr>
        </p:nvGraphicFramePr>
        <p:xfrm>
          <a:off x="8009099" y="2920890"/>
          <a:ext cx="1956339" cy="71331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113">
                  <a:extLst>
                    <a:ext uri="{9D8B030D-6E8A-4147-A177-3AD203B41FA5}">
                      <a16:colId xmlns:a16="http://schemas.microsoft.com/office/drawing/2014/main" val="3340649752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2277662555"/>
                    </a:ext>
                  </a:extLst>
                </a:gridCol>
                <a:gridCol w="652113">
                  <a:extLst>
                    <a:ext uri="{9D8B030D-6E8A-4147-A177-3AD203B41FA5}">
                      <a16:colId xmlns:a16="http://schemas.microsoft.com/office/drawing/2014/main" val="564275487"/>
                    </a:ext>
                  </a:extLst>
                </a:gridCol>
              </a:tblGrid>
              <a:tr h="713311"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Times New Roman" panose="02020603050405020304" pitchFamily="18" charset="0"/>
                        <a:ea typeface="Microsoft YaHei" panose="020B0503020204020204" pitchFamily="34" charset="-122"/>
                        <a:sym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134741"/>
                  </a:ext>
                </a:extLst>
              </a:tr>
            </a:tbl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7434A2-04C2-ACFF-C4F8-F8A513E92B63}"/>
              </a:ext>
            </a:extLst>
          </p:cNvPr>
          <p:cNvCxnSpPr/>
          <p:nvPr/>
        </p:nvCxnSpPr>
        <p:spPr>
          <a:xfrm flipV="1">
            <a:off x="7078414" y="3049426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8F9BDE-EEE4-03C6-6BEA-7D2F90B9C1A6}"/>
              </a:ext>
            </a:extLst>
          </p:cNvPr>
          <p:cNvCxnSpPr/>
          <p:nvPr/>
        </p:nvCxnSpPr>
        <p:spPr>
          <a:xfrm flipV="1">
            <a:off x="8312364" y="3064172"/>
            <a:ext cx="0" cy="4424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A4193F-96A0-4C0E-F179-7E4C6B820909}"/>
              </a:ext>
            </a:extLst>
          </p:cNvPr>
          <p:cNvCxnSpPr>
            <a:cxnSpLocks/>
          </p:cNvCxnSpPr>
          <p:nvPr/>
        </p:nvCxnSpPr>
        <p:spPr>
          <a:xfrm>
            <a:off x="7249601" y="3032078"/>
            <a:ext cx="0" cy="4973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36560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8" grpId="0"/>
      <p:bldP spid="20" grpId="0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788B9-C823-5A43-3CCB-E0F0804A2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19EFA64-3934-4627-46DA-4350457642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139700" y="50800"/>
            <a:ext cx="1063094" cy="1310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470F83-CDB6-B9D4-E8E5-29CB44B33AAD}"/>
              </a:ext>
            </a:extLst>
          </p:cNvPr>
          <p:cNvSpPr txBox="1"/>
          <p:nvPr/>
        </p:nvSpPr>
        <p:spPr>
          <a:xfrm>
            <a:off x="1216130" y="432842"/>
            <a:ext cx="923597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2DE8362E-22FE-C59B-9390-7178B16628CC}"/>
              </a:ext>
            </a:extLst>
          </p:cNvPr>
          <p:cNvSpPr txBox="1"/>
          <p:nvPr/>
        </p:nvSpPr>
        <p:spPr>
          <a:xfrm>
            <a:off x="711201" y="1472735"/>
            <a:ext cx="10502900" cy="2589170"/>
          </a:xfrm>
          <a:custGeom>
            <a:avLst/>
            <a:gdLst>
              <a:gd name="connsiteX0" fmla="*/ 0 w 10502900"/>
              <a:gd name="connsiteY0" fmla="*/ 0 h 2589170"/>
              <a:gd name="connsiteX1" fmla="*/ 341344 w 10502900"/>
              <a:gd name="connsiteY1" fmla="*/ 0 h 2589170"/>
              <a:gd name="connsiteX2" fmla="*/ 997776 w 10502900"/>
              <a:gd name="connsiteY2" fmla="*/ 0 h 2589170"/>
              <a:gd name="connsiteX3" fmla="*/ 1864265 w 10502900"/>
              <a:gd name="connsiteY3" fmla="*/ 0 h 2589170"/>
              <a:gd name="connsiteX4" fmla="*/ 2730754 w 10502900"/>
              <a:gd name="connsiteY4" fmla="*/ 0 h 2589170"/>
              <a:gd name="connsiteX5" fmla="*/ 3597243 w 10502900"/>
              <a:gd name="connsiteY5" fmla="*/ 0 h 2589170"/>
              <a:gd name="connsiteX6" fmla="*/ 4358704 w 10502900"/>
              <a:gd name="connsiteY6" fmla="*/ 0 h 2589170"/>
              <a:gd name="connsiteX7" fmla="*/ 4805077 w 10502900"/>
              <a:gd name="connsiteY7" fmla="*/ 0 h 2589170"/>
              <a:gd name="connsiteX8" fmla="*/ 5356479 w 10502900"/>
              <a:gd name="connsiteY8" fmla="*/ 0 h 2589170"/>
              <a:gd name="connsiteX9" fmla="*/ 6117939 w 10502900"/>
              <a:gd name="connsiteY9" fmla="*/ 0 h 2589170"/>
              <a:gd name="connsiteX10" fmla="*/ 6459284 w 10502900"/>
              <a:gd name="connsiteY10" fmla="*/ 0 h 2589170"/>
              <a:gd name="connsiteX11" fmla="*/ 7010686 w 10502900"/>
              <a:gd name="connsiteY11" fmla="*/ 0 h 2589170"/>
              <a:gd name="connsiteX12" fmla="*/ 7667117 w 10502900"/>
              <a:gd name="connsiteY12" fmla="*/ 0 h 2589170"/>
              <a:gd name="connsiteX13" fmla="*/ 8533606 w 10502900"/>
              <a:gd name="connsiteY13" fmla="*/ 0 h 2589170"/>
              <a:gd name="connsiteX14" fmla="*/ 9190038 w 10502900"/>
              <a:gd name="connsiteY14" fmla="*/ 0 h 2589170"/>
              <a:gd name="connsiteX15" fmla="*/ 9531382 w 10502900"/>
              <a:gd name="connsiteY15" fmla="*/ 0 h 2589170"/>
              <a:gd name="connsiteX16" fmla="*/ 10502900 w 10502900"/>
              <a:gd name="connsiteY16" fmla="*/ 0 h 2589170"/>
              <a:gd name="connsiteX17" fmla="*/ 10502900 w 10502900"/>
              <a:gd name="connsiteY17" fmla="*/ 621401 h 2589170"/>
              <a:gd name="connsiteX18" fmla="*/ 10502900 w 10502900"/>
              <a:gd name="connsiteY18" fmla="*/ 1242802 h 2589170"/>
              <a:gd name="connsiteX19" fmla="*/ 10502900 w 10502900"/>
              <a:gd name="connsiteY19" fmla="*/ 1864202 h 2589170"/>
              <a:gd name="connsiteX20" fmla="*/ 10502900 w 10502900"/>
              <a:gd name="connsiteY20" fmla="*/ 2589170 h 2589170"/>
              <a:gd name="connsiteX21" fmla="*/ 10056527 w 10502900"/>
              <a:gd name="connsiteY21" fmla="*/ 2589170 h 2589170"/>
              <a:gd name="connsiteX22" fmla="*/ 9610154 w 10502900"/>
              <a:gd name="connsiteY22" fmla="*/ 2589170 h 2589170"/>
              <a:gd name="connsiteX23" fmla="*/ 9163780 w 10502900"/>
              <a:gd name="connsiteY23" fmla="*/ 2589170 h 2589170"/>
              <a:gd name="connsiteX24" fmla="*/ 8297291 w 10502900"/>
              <a:gd name="connsiteY24" fmla="*/ 2589170 h 2589170"/>
              <a:gd name="connsiteX25" fmla="*/ 7850918 w 10502900"/>
              <a:gd name="connsiteY25" fmla="*/ 2589170 h 2589170"/>
              <a:gd name="connsiteX26" fmla="*/ 6984429 w 10502900"/>
              <a:gd name="connsiteY26" fmla="*/ 2589170 h 2589170"/>
              <a:gd name="connsiteX27" fmla="*/ 6117939 w 10502900"/>
              <a:gd name="connsiteY27" fmla="*/ 2589170 h 2589170"/>
              <a:gd name="connsiteX28" fmla="*/ 5566537 w 10502900"/>
              <a:gd name="connsiteY28" fmla="*/ 2589170 h 2589170"/>
              <a:gd name="connsiteX29" fmla="*/ 4805077 w 10502900"/>
              <a:gd name="connsiteY29" fmla="*/ 2589170 h 2589170"/>
              <a:gd name="connsiteX30" fmla="*/ 3938588 w 10502900"/>
              <a:gd name="connsiteY30" fmla="*/ 2589170 h 2589170"/>
              <a:gd name="connsiteX31" fmla="*/ 3492214 w 10502900"/>
              <a:gd name="connsiteY31" fmla="*/ 2589170 h 2589170"/>
              <a:gd name="connsiteX32" fmla="*/ 3150870 w 10502900"/>
              <a:gd name="connsiteY32" fmla="*/ 2589170 h 2589170"/>
              <a:gd name="connsiteX33" fmla="*/ 2284381 w 10502900"/>
              <a:gd name="connsiteY33" fmla="*/ 2589170 h 2589170"/>
              <a:gd name="connsiteX34" fmla="*/ 1838008 w 10502900"/>
              <a:gd name="connsiteY34" fmla="*/ 2589170 h 2589170"/>
              <a:gd name="connsiteX35" fmla="*/ 1496663 w 10502900"/>
              <a:gd name="connsiteY35" fmla="*/ 2589170 h 2589170"/>
              <a:gd name="connsiteX36" fmla="*/ 1155319 w 10502900"/>
              <a:gd name="connsiteY36" fmla="*/ 2589170 h 2589170"/>
              <a:gd name="connsiteX37" fmla="*/ 813975 w 10502900"/>
              <a:gd name="connsiteY37" fmla="*/ 2589170 h 2589170"/>
              <a:gd name="connsiteX38" fmla="*/ 0 w 10502900"/>
              <a:gd name="connsiteY38" fmla="*/ 2589170 h 2589170"/>
              <a:gd name="connsiteX39" fmla="*/ 0 w 10502900"/>
              <a:gd name="connsiteY39" fmla="*/ 1915986 h 2589170"/>
              <a:gd name="connsiteX40" fmla="*/ 0 w 10502900"/>
              <a:gd name="connsiteY40" fmla="*/ 1294585 h 2589170"/>
              <a:gd name="connsiteX41" fmla="*/ 0 w 10502900"/>
              <a:gd name="connsiteY41" fmla="*/ 595509 h 2589170"/>
              <a:gd name="connsiteX42" fmla="*/ 0 w 10502900"/>
              <a:gd name="connsiteY42" fmla="*/ 0 h 258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02900" h="2589170" extrusionOk="0">
                <a:moveTo>
                  <a:pt x="0" y="0"/>
                </a:moveTo>
                <a:cubicBezTo>
                  <a:pt x="143475" y="4734"/>
                  <a:pt x="242119" y="10349"/>
                  <a:pt x="341344" y="0"/>
                </a:cubicBezTo>
                <a:cubicBezTo>
                  <a:pt x="440569" y="-10349"/>
                  <a:pt x="713897" y="-27774"/>
                  <a:pt x="997776" y="0"/>
                </a:cubicBezTo>
                <a:cubicBezTo>
                  <a:pt x="1281655" y="27774"/>
                  <a:pt x="1659870" y="-40609"/>
                  <a:pt x="1864265" y="0"/>
                </a:cubicBezTo>
                <a:cubicBezTo>
                  <a:pt x="2068660" y="40609"/>
                  <a:pt x="2330741" y="28454"/>
                  <a:pt x="2730754" y="0"/>
                </a:cubicBezTo>
                <a:cubicBezTo>
                  <a:pt x="3130767" y="-28454"/>
                  <a:pt x="3234818" y="-9303"/>
                  <a:pt x="3597243" y="0"/>
                </a:cubicBezTo>
                <a:cubicBezTo>
                  <a:pt x="3959668" y="9303"/>
                  <a:pt x="4148248" y="-16640"/>
                  <a:pt x="4358704" y="0"/>
                </a:cubicBezTo>
                <a:cubicBezTo>
                  <a:pt x="4569160" y="16640"/>
                  <a:pt x="4629434" y="12529"/>
                  <a:pt x="4805077" y="0"/>
                </a:cubicBezTo>
                <a:cubicBezTo>
                  <a:pt x="4980720" y="-12529"/>
                  <a:pt x="5207763" y="-16570"/>
                  <a:pt x="5356479" y="0"/>
                </a:cubicBezTo>
                <a:cubicBezTo>
                  <a:pt x="5505195" y="16570"/>
                  <a:pt x="5771162" y="-32048"/>
                  <a:pt x="6117939" y="0"/>
                </a:cubicBezTo>
                <a:cubicBezTo>
                  <a:pt x="6464716" y="32048"/>
                  <a:pt x="6327979" y="-3823"/>
                  <a:pt x="6459284" y="0"/>
                </a:cubicBezTo>
                <a:cubicBezTo>
                  <a:pt x="6590590" y="3823"/>
                  <a:pt x="6840048" y="10054"/>
                  <a:pt x="7010686" y="0"/>
                </a:cubicBezTo>
                <a:cubicBezTo>
                  <a:pt x="7181324" y="-10054"/>
                  <a:pt x="7450433" y="-17772"/>
                  <a:pt x="7667117" y="0"/>
                </a:cubicBezTo>
                <a:cubicBezTo>
                  <a:pt x="7883801" y="17772"/>
                  <a:pt x="8223260" y="13839"/>
                  <a:pt x="8533606" y="0"/>
                </a:cubicBezTo>
                <a:cubicBezTo>
                  <a:pt x="8843952" y="-13839"/>
                  <a:pt x="8910296" y="-14904"/>
                  <a:pt x="9190038" y="0"/>
                </a:cubicBezTo>
                <a:cubicBezTo>
                  <a:pt x="9469780" y="14904"/>
                  <a:pt x="9388957" y="5676"/>
                  <a:pt x="9531382" y="0"/>
                </a:cubicBezTo>
                <a:cubicBezTo>
                  <a:pt x="9673807" y="-5676"/>
                  <a:pt x="10107184" y="21278"/>
                  <a:pt x="10502900" y="0"/>
                </a:cubicBezTo>
                <a:cubicBezTo>
                  <a:pt x="10480424" y="282406"/>
                  <a:pt x="10517259" y="382641"/>
                  <a:pt x="10502900" y="621401"/>
                </a:cubicBezTo>
                <a:cubicBezTo>
                  <a:pt x="10488541" y="860161"/>
                  <a:pt x="10506787" y="974759"/>
                  <a:pt x="10502900" y="1242802"/>
                </a:cubicBezTo>
                <a:cubicBezTo>
                  <a:pt x="10499013" y="1510845"/>
                  <a:pt x="10531804" y="1637158"/>
                  <a:pt x="10502900" y="1864202"/>
                </a:cubicBezTo>
                <a:cubicBezTo>
                  <a:pt x="10473996" y="2091246"/>
                  <a:pt x="10478702" y="2313058"/>
                  <a:pt x="10502900" y="2589170"/>
                </a:cubicBezTo>
                <a:cubicBezTo>
                  <a:pt x="10383789" y="2582171"/>
                  <a:pt x="10236824" y="2571811"/>
                  <a:pt x="10056527" y="2589170"/>
                </a:cubicBezTo>
                <a:cubicBezTo>
                  <a:pt x="9876230" y="2606529"/>
                  <a:pt x="9720950" y="2598510"/>
                  <a:pt x="9610154" y="2589170"/>
                </a:cubicBezTo>
                <a:cubicBezTo>
                  <a:pt x="9499358" y="2579830"/>
                  <a:pt x="9362033" y="2574187"/>
                  <a:pt x="9163780" y="2589170"/>
                </a:cubicBezTo>
                <a:cubicBezTo>
                  <a:pt x="8965527" y="2604153"/>
                  <a:pt x="8546917" y="2578389"/>
                  <a:pt x="8297291" y="2589170"/>
                </a:cubicBezTo>
                <a:cubicBezTo>
                  <a:pt x="8047665" y="2599951"/>
                  <a:pt x="8050927" y="2572844"/>
                  <a:pt x="7850918" y="2589170"/>
                </a:cubicBezTo>
                <a:cubicBezTo>
                  <a:pt x="7650909" y="2605496"/>
                  <a:pt x="7391030" y="2631905"/>
                  <a:pt x="6984429" y="2589170"/>
                </a:cubicBezTo>
                <a:cubicBezTo>
                  <a:pt x="6577828" y="2546435"/>
                  <a:pt x="6314296" y="2554716"/>
                  <a:pt x="6117939" y="2589170"/>
                </a:cubicBezTo>
                <a:cubicBezTo>
                  <a:pt x="5921582" y="2623625"/>
                  <a:pt x="5795937" y="2566867"/>
                  <a:pt x="5566537" y="2589170"/>
                </a:cubicBezTo>
                <a:cubicBezTo>
                  <a:pt x="5337137" y="2611473"/>
                  <a:pt x="5089199" y="2561905"/>
                  <a:pt x="4805077" y="2589170"/>
                </a:cubicBezTo>
                <a:cubicBezTo>
                  <a:pt x="4520955" y="2616435"/>
                  <a:pt x="4251494" y="2613016"/>
                  <a:pt x="3938588" y="2589170"/>
                </a:cubicBezTo>
                <a:cubicBezTo>
                  <a:pt x="3625682" y="2565324"/>
                  <a:pt x="3661638" y="2579485"/>
                  <a:pt x="3492214" y="2589170"/>
                </a:cubicBezTo>
                <a:cubicBezTo>
                  <a:pt x="3322790" y="2598855"/>
                  <a:pt x="3224788" y="2593959"/>
                  <a:pt x="3150870" y="2589170"/>
                </a:cubicBezTo>
                <a:cubicBezTo>
                  <a:pt x="3076952" y="2584381"/>
                  <a:pt x="2547162" y="2616085"/>
                  <a:pt x="2284381" y="2589170"/>
                </a:cubicBezTo>
                <a:cubicBezTo>
                  <a:pt x="2021600" y="2562255"/>
                  <a:pt x="1996508" y="2573557"/>
                  <a:pt x="1838008" y="2589170"/>
                </a:cubicBezTo>
                <a:cubicBezTo>
                  <a:pt x="1679508" y="2604783"/>
                  <a:pt x="1573007" y="2598786"/>
                  <a:pt x="1496663" y="2589170"/>
                </a:cubicBezTo>
                <a:cubicBezTo>
                  <a:pt x="1420319" y="2579554"/>
                  <a:pt x="1285896" y="2575204"/>
                  <a:pt x="1155319" y="2589170"/>
                </a:cubicBezTo>
                <a:cubicBezTo>
                  <a:pt x="1024742" y="2603136"/>
                  <a:pt x="906907" y="2572434"/>
                  <a:pt x="813975" y="2589170"/>
                </a:cubicBezTo>
                <a:cubicBezTo>
                  <a:pt x="721043" y="2605906"/>
                  <a:pt x="231335" y="2589803"/>
                  <a:pt x="0" y="2589170"/>
                </a:cubicBezTo>
                <a:cubicBezTo>
                  <a:pt x="-9024" y="2343027"/>
                  <a:pt x="-12955" y="2192440"/>
                  <a:pt x="0" y="1915986"/>
                </a:cubicBezTo>
                <a:cubicBezTo>
                  <a:pt x="12955" y="1639532"/>
                  <a:pt x="-28873" y="1420288"/>
                  <a:pt x="0" y="1294585"/>
                </a:cubicBezTo>
                <a:cubicBezTo>
                  <a:pt x="28873" y="1168882"/>
                  <a:pt x="2132" y="938099"/>
                  <a:pt x="0" y="595509"/>
                </a:cubicBezTo>
                <a:cubicBezTo>
                  <a:pt x="-2132" y="252919"/>
                  <a:pt x="-19348" y="185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1.</a:t>
            </a: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diễn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ô orbital</a:t>
            </a:r>
            <a:r>
              <a:rPr 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 (Z = 6), Na ( Z = 11),   K (Z = 19), Fe ( Z = 26).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A1791-41BD-321A-EF7E-BA8615174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FBD53-1CB4-B01C-B684-6BD41B10FFE4}"/>
              </a:ext>
            </a:extLst>
          </p:cNvPr>
          <p:cNvSpPr txBox="1"/>
          <p:nvPr/>
        </p:nvSpPr>
        <p:spPr>
          <a:xfrm>
            <a:off x="781666" y="705816"/>
            <a:ext cx="10353366" cy="9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HOẠT ĐỘNG CỦNG CỐ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444534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036" y="1631127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33326" y="4128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6136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9" y="0"/>
            <a:ext cx="10961226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066" y="95250"/>
            <a:ext cx="9699585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59352" y="404065"/>
            <a:ext cx="834534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Dòng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thành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phố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đang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bị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FF0000"/>
                </a:solidFill>
              </a:rPr>
              <a:t>ô </a:t>
            </a:r>
            <a:r>
              <a:rPr lang="en-US" sz="3600" dirty="0" err="1">
                <a:solidFill>
                  <a:srgbClr val="FF0000"/>
                </a:solidFill>
              </a:rPr>
              <a:t>nhiễm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nghiêm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trọng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bởi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thải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33CC"/>
                </a:solidFill>
              </a:rPr>
              <a:t>Các </a:t>
            </a:r>
            <a:r>
              <a:rPr lang="en-US" sz="3600" dirty="0" err="1">
                <a:solidFill>
                  <a:srgbClr val="0033CC"/>
                </a:solidFill>
              </a:rPr>
              <a:t>em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hãy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giúp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chú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công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nhân</a:t>
            </a:r>
            <a:endParaRPr lang="en-US" sz="3600" dirty="0">
              <a:solidFill>
                <a:srgbClr val="0033CC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môi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trường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làm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sạch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dòng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sông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33CC"/>
                </a:solidFill>
              </a:rPr>
              <a:t>bằng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cách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trả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lời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đúng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các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câu</a:t>
            </a:r>
            <a:r>
              <a:rPr lang="en-US" sz="3600" dirty="0">
                <a:solidFill>
                  <a:srgbClr val="0033CC"/>
                </a:solidFill>
              </a:rPr>
              <a:t> </a:t>
            </a:r>
            <a:r>
              <a:rPr lang="en-US" sz="3600" dirty="0" err="1">
                <a:solidFill>
                  <a:srgbClr val="0033CC"/>
                </a:solidFill>
              </a:rPr>
              <a:t>hỏi</a:t>
            </a:r>
            <a:r>
              <a:rPr lang="en-US" sz="3600" dirty="0">
                <a:solidFill>
                  <a:srgbClr val="0033CC"/>
                </a:solidFill>
              </a:rPr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985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1" y="1524000"/>
            <a:ext cx="12922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3125788" y="249873"/>
            <a:ext cx="6399212" cy="1143000"/>
          </a:xfr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b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SỐ MAY MẮN</a:t>
            </a:r>
          </a:p>
        </p:txBody>
      </p:sp>
      <p:pic>
        <p:nvPicPr>
          <p:cNvPr id="4100" name="Picture 4" descr="Picture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6" y="1524000"/>
            <a:ext cx="12922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icture3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47800"/>
            <a:ext cx="13398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Picture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447800"/>
            <a:ext cx="13398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Picture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1" y="3810000"/>
            <a:ext cx="12922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 descr="Picture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1" y="3841750"/>
            <a:ext cx="13382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 descr="Picture6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1" y="3810000"/>
            <a:ext cx="12922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Picture7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889" y="3810000"/>
            <a:ext cx="129222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>
            <a:hlinkClick r:id="rId19" action="ppaction://hlinksldjump"/>
          </p:cNvPr>
          <p:cNvSpPr/>
          <p:nvPr/>
        </p:nvSpPr>
        <p:spPr>
          <a:xfrm>
            <a:off x="9717088" y="5988050"/>
            <a:ext cx="188912" cy="260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]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1608171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2432038" y="8157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3255905" y="6869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7" name="Oval 36">
            <a:hlinkClick r:id="rId14" action="ppaction://hlinksldjump"/>
          </p:cNvPr>
          <p:cNvSpPr/>
          <p:nvPr/>
        </p:nvSpPr>
        <p:spPr>
          <a:xfrm>
            <a:off x="4013612" y="6654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8" name="Oval 37">
            <a:hlinkClick r:id="rId15" action="ppaction://hlinksldjump"/>
          </p:cNvPr>
          <p:cNvSpPr/>
          <p:nvPr/>
        </p:nvSpPr>
        <p:spPr>
          <a:xfrm>
            <a:off x="4796060" y="64396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872" y="-8535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Oval 1">
            <a:hlinkClick r:id="rId35" action="ppaction://hlinksldjump"/>
            <a:extLst>
              <a:ext uri="{FF2B5EF4-FFF2-40B4-BE49-F238E27FC236}">
                <a16:creationId xmlns:a16="http://schemas.microsoft.com/office/drawing/2014/main" id="{8D635D74-B777-76B0-2C4E-72AF55713186}"/>
              </a:ext>
            </a:extLst>
          </p:cNvPr>
          <p:cNvSpPr/>
          <p:nvPr/>
        </p:nvSpPr>
        <p:spPr>
          <a:xfrm>
            <a:off x="5509514" y="101051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3" name="Picture 2">
            <a:hlinkClick r:id="rId36" action="ppaction://hlinksldjump"/>
            <a:extLst>
              <a:ext uri="{FF2B5EF4-FFF2-40B4-BE49-F238E27FC236}">
                <a16:creationId xmlns:a16="http://schemas.microsoft.com/office/drawing/2014/main" id="{AF33C7E0-B424-8093-8F3B-CE4118591031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8979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29" grpId="0"/>
      <p:bldP spid="29" grpId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" y="95250"/>
            <a:ext cx="11430000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1666" y="1018335"/>
            <a:ext cx="10353366" cy="1840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1: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dãy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gồm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bão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84153" y="6267030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69620" y="5474249"/>
            <a:ext cx="432053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28650" y="5484740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28650" y="4160938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69620" y="4058617"/>
            <a:ext cx="43434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f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14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95250"/>
            <a:ext cx="10176387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65448" y="701192"/>
            <a:ext cx="856881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electron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thứ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 là</a:t>
            </a: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388725" y="4059479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endParaRPr lang="en-US" sz="3600" dirty="0"/>
          </a:p>
        </p:txBody>
      </p:sp>
      <p:sp>
        <p:nvSpPr>
          <p:cNvPr id="18" name="Rounded Rectangle 17"/>
          <p:cNvSpPr/>
          <p:nvPr/>
        </p:nvSpPr>
        <p:spPr>
          <a:xfrm>
            <a:off x="7698825" y="5174789"/>
            <a:ext cx="277929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18</a:t>
            </a:r>
            <a:endParaRPr lang="en-US" sz="3600" dirty="0"/>
          </a:p>
        </p:txBody>
      </p:sp>
      <p:sp>
        <p:nvSpPr>
          <p:cNvPr id="19" name="Rounded Rectangle 18"/>
          <p:cNvSpPr/>
          <p:nvPr/>
        </p:nvSpPr>
        <p:spPr>
          <a:xfrm>
            <a:off x="1388725" y="5204308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</a:t>
            </a:r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7698825" y="3995882"/>
            <a:ext cx="293107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9BC481-489B-0BFD-E9FB-CB225A0B33D3}"/>
              </a:ext>
            </a:extLst>
          </p:cNvPr>
          <p:cNvSpPr txBox="1"/>
          <p:nvPr/>
        </p:nvSpPr>
        <p:spPr>
          <a:xfrm>
            <a:off x="1758131" y="2276293"/>
            <a:ext cx="86757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3 (n=3)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chứ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2n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2.3</a:t>
            </a:r>
            <a:r>
              <a:rPr lang="en-US" sz="28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= 18 electron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5654178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8" grpId="0" animBg="1"/>
      <p:bldP spid="19" grpId="0" animBg="1"/>
      <p:bldP spid="20" grpId="0" animBg="1"/>
      <p:bldP spid="15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407767"/>
            <a:ext cx="11000073" cy="30281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12606" y="1171789"/>
            <a:ext cx="991091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S (Z = 16)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endParaRPr lang="fr-FR" sz="5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35325" y="3983423"/>
            <a:ext cx="4476958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042994" y="40149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baseline="30000" dirty="0"/>
          </a:p>
        </p:txBody>
      </p:sp>
      <p:sp>
        <p:nvSpPr>
          <p:cNvPr id="10" name="Rounded Rectangle 9"/>
          <p:cNvSpPr/>
          <p:nvPr/>
        </p:nvSpPr>
        <p:spPr>
          <a:xfrm>
            <a:off x="654583" y="5272232"/>
            <a:ext cx="445770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7023736" y="5272232"/>
            <a:ext cx="451368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endParaRPr lang="en-US" sz="3600" dirty="0"/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1376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78852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66263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3673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246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27273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3333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4393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5" y="95250"/>
            <a:ext cx="11000073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98521" y="525256"/>
            <a:ext cx="1013214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>
              <a:lnSpc>
                <a:spcPct val="150000"/>
              </a:lnSpc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electron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fr-FR" sz="4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22728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622027" y="5432902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3d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635325" y="5524423"/>
            <a:ext cx="4655914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635325" y="3978130"/>
            <a:ext cx="463305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3600" dirty="0"/>
          </a:p>
        </p:txBody>
      </p:sp>
      <p:sp>
        <p:nvSpPr>
          <p:cNvPr id="11" name="Rounded Rectangle 10"/>
          <p:cNvSpPr/>
          <p:nvPr/>
        </p:nvSpPr>
        <p:spPr>
          <a:xfrm>
            <a:off x="6622027" y="4096471"/>
            <a:ext cx="5348746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1s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28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1561" y="4027588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9500" y="4901695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29358" y="5775802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0" y="276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-300941"/>
            <a:ext cx="11487150" cy="444158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54815" y="77619"/>
            <a:ext cx="10660957" cy="355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222308" y="5180987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electron.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463658" y="4140643"/>
            <a:ext cx="522674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ù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02558" y="5180987"/>
            <a:ext cx="5167591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electron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600" dirty="0"/>
          </a:p>
        </p:txBody>
      </p:sp>
      <p:sp>
        <p:nvSpPr>
          <p:cNvPr id="11" name="Rounded Rectangle 10"/>
          <p:cNvSpPr/>
          <p:nvPr/>
        </p:nvSpPr>
        <p:spPr>
          <a:xfrm>
            <a:off x="6096000" y="4052800"/>
            <a:ext cx="535304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electron.</a:t>
            </a:r>
            <a:endParaRPr lang="en-US" sz="2800" dirty="0">
              <a:solidFill>
                <a:srgbClr val="008000"/>
              </a:solidFill>
            </a:endParaRPr>
          </a:p>
        </p:txBody>
      </p:sp>
      <p:pic>
        <p:nvPicPr>
          <p:cNvPr id="1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2570913"/>
            <a:ext cx="609600" cy="609600"/>
          </a:xfrm>
          <a:prstGeom prst="rect">
            <a:avLst/>
          </a:prstGeom>
        </p:spPr>
      </p:pic>
      <p:pic>
        <p:nvPicPr>
          <p:cNvPr id="13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83561" y="3845675"/>
            <a:ext cx="609600" cy="609600"/>
          </a:xfrm>
          <a:prstGeom prst="rect">
            <a:avLst/>
          </a:prstGeom>
        </p:spPr>
      </p:pic>
      <p:pic>
        <p:nvPicPr>
          <p:cNvPr id="14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11500" y="4719782"/>
            <a:ext cx="609600" cy="609600"/>
          </a:xfrm>
          <a:prstGeom prst="rect">
            <a:avLst/>
          </a:prstGeom>
        </p:spPr>
      </p:pic>
      <p:pic>
        <p:nvPicPr>
          <p:cNvPr id="15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891358" y="5593889"/>
            <a:ext cx="609600" cy="609600"/>
          </a:xfrm>
          <a:prstGeom prst="rect">
            <a:avLst/>
          </a:prstGeom>
        </p:spPr>
      </p:pic>
      <p:pic>
        <p:nvPicPr>
          <p:cNvPr id="16" name="Tieng vo tay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221200" y="2581849"/>
            <a:ext cx="609600" cy="609600"/>
          </a:xfrm>
          <a:prstGeom prst="rect">
            <a:avLst/>
          </a:prstGeom>
        </p:spPr>
      </p:pic>
      <p:pic>
        <p:nvPicPr>
          <p:cNvPr id="17" name="Picture 1145247511" descr="nothing">
            <a:extLst>
              <a:ext uri="{FF2B5EF4-FFF2-40B4-BE49-F238E27FC236}">
                <a16:creationId xmlns:a16="http://schemas.microsoft.com/office/drawing/2014/main" id="{B35E8D6D-1B56-C2C8-6DBD-34C4D1EE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271524"/>
            <a:ext cx="4081587" cy="13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0906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3636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333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2424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9" grpId="0"/>
      <p:bldP spid="8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CF009-2CCB-9D9C-276E-5B744B6D5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61136-39F7-79C3-BBEE-2B24BE292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86FFF2-AFDE-E8FE-3621-E7F7717E13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95250"/>
            <a:ext cx="10176387" cy="37719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9600E5-4850-3C61-9286-BDD3514C5044}"/>
              </a:ext>
            </a:extLst>
          </p:cNvPr>
          <p:cNvSpPr txBox="1"/>
          <p:nvPr/>
        </p:nvSpPr>
        <p:spPr>
          <a:xfrm>
            <a:off x="1388725" y="226623"/>
            <a:ext cx="9241175" cy="257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pt-BR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nguyên tử nguyên tố X có 3 lớp e; ở lớp thứ 3 có 4 electron. Số proton trong hạt nhân của nguyên tử đó là</a:t>
            </a:r>
            <a:endParaRPr lang="fr-FR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hlinkClick r:id="rId11" action="ppaction://hlinksldjump"/>
            <a:extLst>
              <a:ext uri="{FF2B5EF4-FFF2-40B4-BE49-F238E27FC236}">
                <a16:creationId xmlns:a16="http://schemas.microsoft.com/office/drawing/2014/main" id="{D9ABC719-E7C0-0C63-ADD8-09BA1C6037C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76885"/>
            <a:ext cx="874458" cy="63817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35E6518-467A-E5C8-BF7C-63E9298DC95F}"/>
              </a:ext>
            </a:extLst>
          </p:cNvPr>
          <p:cNvSpPr/>
          <p:nvPr/>
        </p:nvSpPr>
        <p:spPr>
          <a:xfrm>
            <a:off x="1388725" y="4059479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10</a:t>
            </a:r>
            <a:endParaRPr lang="en-US" sz="3600" dirty="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856C11F-0410-802C-80E0-0461509DF1C4}"/>
              </a:ext>
            </a:extLst>
          </p:cNvPr>
          <p:cNvSpPr/>
          <p:nvPr/>
        </p:nvSpPr>
        <p:spPr>
          <a:xfrm>
            <a:off x="7698825" y="5174789"/>
            <a:ext cx="2779290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14</a:t>
            </a:r>
            <a:endParaRPr lang="en-US" sz="36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829D4CA-7191-6A2D-90CA-EEE085242EB0}"/>
              </a:ext>
            </a:extLst>
          </p:cNvPr>
          <p:cNvSpPr/>
          <p:nvPr/>
        </p:nvSpPr>
        <p:spPr>
          <a:xfrm>
            <a:off x="1388725" y="5204308"/>
            <a:ext cx="2375719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</a:t>
            </a:r>
            <a:endParaRPr lang="en-US" sz="36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0F1574C-84D7-6D47-2667-26A77CAC3FB8}"/>
              </a:ext>
            </a:extLst>
          </p:cNvPr>
          <p:cNvSpPr/>
          <p:nvPr/>
        </p:nvSpPr>
        <p:spPr>
          <a:xfrm>
            <a:off x="7698825" y="3995882"/>
            <a:ext cx="2931075" cy="952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340">
              <a:lnSpc>
                <a:spcPct val="11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B.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12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Dung-ok">
            <a:hlinkClick r:id="" action="ppaction://media"/>
            <a:extLst>
              <a:ext uri="{FF2B5EF4-FFF2-40B4-BE49-F238E27FC236}">
                <a16:creationId xmlns:a16="http://schemas.microsoft.com/office/drawing/2014/main" id="{7960B339-38D8-7188-5ACA-66241BC6E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2494713"/>
            <a:ext cx="609600" cy="609600"/>
          </a:xfrm>
          <a:prstGeom prst="rect">
            <a:avLst/>
          </a:prstGeom>
        </p:spPr>
      </p:pic>
      <p:pic>
        <p:nvPicPr>
          <p:cNvPr id="22" name="Sai ok">
            <a:hlinkClick r:id="" action="ppaction://media"/>
            <a:extLst>
              <a:ext uri="{FF2B5EF4-FFF2-40B4-BE49-F238E27FC236}">
                <a16:creationId xmlns:a16="http://schemas.microsoft.com/office/drawing/2014/main" id="{7C44C1C3-C0B4-A537-D679-B15C62DA67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45361" y="3769475"/>
            <a:ext cx="609600" cy="609600"/>
          </a:xfrm>
          <a:prstGeom prst="rect">
            <a:avLst/>
          </a:prstGeom>
        </p:spPr>
      </p:pic>
      <p:pic>
        <p:nvPicPr>
          <p:cNvPr id="23" name="Sai ok">
            <a:hlinkClick r:id="" action="ppaction://media"/>
            <a:extLst>
              <a:ext uri="{FF2B5EF4-FFF2-40B4-BE49-F238E27FC236}">
                <a16:creationId xmlns:a16="http://schemas.microsoft.com/office/drawing/2014/main" id="{D2868508-0F0E-F8A4-D6B3-A28314A678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73300" y="4643582"/>
            <a:ext cx="609600" cy="609600"/>
          </a:xfrm>
          <a:prstGeom prst="rect">
            <a:avLst/>
          </a:prstGeom>
        </p:spPr>
      </p:pic>
      <p:pic>
        <p:nvPicPr>
          <p:cNvPr id="24" name="Sai ok">
            <a:hlinkClick r:id="" action="ppaction://media"/>
            <a:extLst>
              <a:ext uri="{FF2B5EF4-FFF2-40B4-BE49-F238E27FC236}">
                <a16:creationId xmlns:a16="http://schemas.microsoft.com/office/drawing/2014/main" id="{1F6CA8DC-DE63-2FD5-9FBD-220AF6A21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53158" y="5517689"/>
            <a:ext cx="609600" cy="609600"/>
          </a:xfrm>
          <a:prstGeom prst="rect">
            <a:avLst/>
          </a:prstGeom>
        </p:spPr>
      </p:pic>
      <p:pic>
        <p:nvPicPr>
          <p:cNvPr id="25" name="Tieng vo tay (mp3cut.net)">
            <a:hlinkClick r:id="" action="ppaction://media"/>
            <a:extLst>
              <a:ext uri="{FF2B5EF4-FFF2-40B4-BE49-F238E27FC236}">
                <a16:creationId xmlns:a16="http://schemas.microsoft.com/office/drawing/2014/main" id="{298EA19C-3E19-CC7F-711D-B650B42C25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83000" y="250564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81833E-EC2D-FE74-DBF8-1F7EAF0947E4}"/>
              </a:ext>
            </a:extLst>
          </p:cNvPr>
          <p:cNvSpPr txBox="1"/>
          <p:nvPr/>
        </p:nvSpPr>
        <p:spPr>
          <a:xfrm>
            <a:off x="2232691" y="2855029"/>
            <a:ext cx="66103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electron: 1s</a:t>
            </a:r>
            <a:r>
              <a:rPr lang="en-US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2s</a:t>
            </a:r>
            <a:r>
              <a:rPr lang="en-US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2p</a:t>
            </a:r>
            <a:r>
              <a:rPr lang="en-US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3s</a:t>
            </a:r>
            <a:r>
              <a:rPr lang="en-US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3p</a:t>
            </a:r>
            <a:r>
              <a:rPr lang="en-US" sz="32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71999200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4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33333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40909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4848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42424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9" grpId="0"/>
      <p:bldP spid="17" grpId="0" animBg="1"/>
      <p:bldP spid="18" grpId="0" animBg="1"/>
      <p:bldP spid="19" grpId="0" animBg="1"/>
      <p:bldP spid="20" grpId="0" animBg="1"/>
      <p:bldP spid="15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6F9F-9782-2637-28D3-0DCE3B626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8828D3-151C-0F0A-CB47-A07FF07CE7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139700" y="50800"/>
            <a:ext cx="1063094" cy="1310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D712A8-D565-0CB2-13CA-DA9B3B5A118C}"/>
              </a:ext>
            </a:extLst>
          </p:cNvPr>
          <p:cNvSpPr txBox="1"/>
          <p:nvPr/>
        </p:nvSpPr>
        <p:spPr>
          <a:xfrm>
            <a:off x="1216130" y="432842"/>
            <a:ext cx="923597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3600" b="1" dirty="0" err="1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38C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orbital</a:t>
            </a: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33EC4F5-6BA2-F5CB-C7D8-EBA110AB5897}"/>
              </a:ext>
            </a:extLst>
          </p:cNvPr>
          <p:cNvSpPr txBox="1"/>
          <p:nvPr/>
        </p:nvSpPr>
        <p:spPr>
          <a:xfrm>
            <a:off x="711201" y="1472735"/>
            <a:ext cx="10502900" cy="2589170"/>
          </a:xfrm>
          <a:custGeom>
            <a:avLst/>
            <a:gdLst>
              <a:gd name="connsiteX0" fmla="*/ 0 w 10502900"/>
              <a:gd name="connsiteY0" fmla="*/ 0 h 2589170"/>
              <a:gd name="connsiteX1" fmla="*/ 341344 w 10502900"/>
              <a:gd name="connsiteY1" fmla="*/ 0 h 2589170"/>
              <a:gd name="connsiteX2" fmla="*/ 997776 w 10502900"/>
              <a:gd name="connsiteY2" fmla="*/ 0 h 2589170"/>
              <a:gd name="connsiteX3" fmla="*/ 1864265 w 10502900"/>
              <a:gd name="connsiteY3" fmla="*/ 0 h 2589170"/>
              <a:gd name="connsiteX4" fmla="*/ 2730754 w 10502900"/>
              <a:gd name="connsiteY4" fmla="*/ 0 h 2589170"/>
              <a:gd name="connsiteX5" fmla="*/ 3597243 w 10502900"/>
              <a:gd name="connsiteY5" fmla="*/ 0 h 2589170"/>
              <a:gd name="connsiteX6" fmla="*/ 4358704 w 10502900"/>
              <a:gd name="connsiteY6" fmla="*/ 0 h 2589170"/>
              <a:gd name="connsiteX7" fmla="*/ 4805077 w 10502900"/>
              <a:gd name="connsiteY7" fmla="*/ 0 h 2589170"/>
              <a:gd name="connsiteX8" fmla="*/ 5356479 w 10502900"/>
              <a:gd name="connsiteY8" fmla="*/ 0 h 2589170"/>
              <a:gd name="connsiteX9" fmla="*/ 6117939 w 10502900"/>
              <a:gd name="connsiteY9" fmla="*/ 0 h 2589170"/>
              <a:gd name="connsiteX10" fmla="*/ 6459284 w 10502900"/>
              <a:gd name="connsiteY10" fmla="*/ 0 h 2589170"/>
              <a:gd name="connsiteX11" fmla="*/ 7010686 w 10502900"/>
              <a:gd name="connsiteY11" fmla="*/ 0 h 2589170"/>
              <a:gd name="connsiteX12" fmla="*/ 7667117 w 10502900"/>
              <a:gd name="connsiteY12" fmla="*/ 0 h 2589170"/>
              <a:gd name="connsiteX13" fmla="*/ 8533606 w 10502900"/>
              <a:gd name="connsiteY13" fmla="*/ 0 h 2589170"/>
              <a:gd name="connsiteX14" fmla="*/ 9190038 w 10502900"/>
              <a:gd name="connsiteY14" fmla="*/ 0 h 2589170"/>
              <a:gd name="connsiteX15" fmla="*/ 9531382 w 10502900"/>
              <a:gd name="connsiteY15" fmla="*/ 0 h 2589170"/>
              <a:gd name="connsiteX16" fmla="*/ 10502900 w 10502900"/>
              <a:gd name="connsiteY16" fmla="*/ 0 h 2589170"/>
              <a:gd name="connsiteX17" fmla="*/ 10502900 w 10502900"/>
              <a:gd name="connsiteY17" fmla="*/ 621401 h 2589170"/>
              <a:gd name="connsiteX18" fmla="*/ 10502900 w 10502900"/>
              <a:gd name="connsiteY18" fmla="*/ 1242802 h 2589170"/>
              <a:gd name="connsiteX19" fmla="*/ 10502900 w 10502900"/>
              <a:gd name="connsiteY19" fmla="*/ 1864202 h 2589170"/>
              <a:gd name="connsiteX20" fmla="*/ 10502900 w 10502900"/>
              <a:gd name="connsiteY20" fmla="*/ 2589170 h 2589170"/>
              <a:gd name="connsiteX21" fmla="*/ 10056527 w 10502900"/>
              <a:gd name="connsiteY21" fmla="*/ 2589170 h 2589170"/>
              <a:gd name="connsiteX22" fmla="*/ 9610154 w 10502900"/>
              <a:gd name="connsiteY22" fmla="*/ 2589170 h 2589170"/>
              <a:gd name="connsiteX23" fmla="*/ 9163780 w 10502900"/>
              <a:gd name="connsiteY23" fmla="*/ 2589170 h 2589170"/>
              <a:gd name="connsiteX24" fmla="*/ 8297291 w 10502900"/>
              <a:gd name="connsiteY24" fmla="*/ 2589170 h 2589170"/>
              <a:gd name="connsiteX25" fmla="*/ 7850918 w 10502900"/>
              <a:gd name="connsiteY25" fmla="*/ 2589170 h 2589170"/>
              <a:gd name="connsiteX26" fmla="*/ 6984429 w 10502900"/>
              <a:gd name="connsiteY26" fmla="*/ 2589170 h 2589170"/>
              <a:gd name="connsiteX27" fmla="*/ 6117939 w 10502900"/>
              <a:gd name="connsiteY27" fmla="*/ 2589170 h 2589170"/>
              <a:gd name="connsiteX28" fmla="*/ 5566537 w 10502900"/>
              <a:gd name="connsiteY28" fmla="*/ 2589170 h 2589170"/>
              <a:gd name="connsiteX29" fmla="*/ 4805077 w 10502900"/>
              <a:gd name="connsiteY29" fmla="*/ 2589170 h 2589170"/>
              <a:gd name="connsiteX30" fmla="*/ 3938588 w 10502900"/>
              <a:gd name="connsiteY30" fmla="*/ 2589170 h 2589170"/>
              <a:gd name="connsiteX31" fmla="*/ 3492214 w 10502900"/>
              <a:gd name="connsiteY31" fmla="*/ 2589170 h 2589170"/>
              <a:gd name="connsiteX32" fmla="*/ 3150870 w 10502900"/>
              <a:gd name="connsiteY32" fmla="*/ 2589170 h 2589170"/>
              <a:gd name="connsiteX33" fmla="*/ 2284381 w 10502900"/>
              <a:gd name="connsiteY33" fmla="*/ 2589170 h 2589170"/>
              <a:gd name="connsiteX34" fmla="*/ 1838008 w 10502900"/>
              <a:gd name="connsiteY34" fmla="*/ 2589170 h 2589170"/>
              <a:gd name="connsiteX35" fmla="*/ 1496663 w 10502900"/>
              <a:gd name="connsiteY35" fmla="*/ 2589170 h 2589170"/>
              <a:gd name="connsiteX36" fmla="*/ 1155319 w 10502900"/>
              <a:gd name="connsiteY36" fmla="*/ 2589170 h 2589170"/>
              <a:gd name="connsiteX37" fmla="*/ 813975 w 10502900"/>
              <a:gd name="connsiteY37" fmla="*/ 2589170 h 2589170"/>
              <a:gd name="connsiteX38" fmla="*/ 0 w 10502900"/>
              <a:gd name="connsiteY38" fmla="*/ 2589170 h 2589170"/>
              <a:gd name="connsiteX39" fmla="*/ 0 w 10502900"/>
              <a:gd name="connsiteY39" fmla="*/ 1915986 h 2589170"/>
              <a:gd name="connsiteX40" fmla="*/ 0 w 10502900"/>
              <a:gd name="connsiteY40" fmla="*/ 1294585 h 2589170"/>
              <a:gd name="connsiteX41" fmla="*/ 0 w 10502900"/>
              <a:gd name="connsiteY41" fmla="*/ 595509 h 2589170"/>
              <a:gd name="connsiteX42" fmla="*/ 0 w 10502900"/>
              <a:gd name="connsiteY42" fmla="*/ 0 h 2589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502900" h="2589170" extrusionOk="0">
                <a:moveTo>
                  <a:pt x="0" y="0"/>
                </a:moveTo>
                <a:cubicBezTo>
                  <a:pt x="143475" y="4734"/>
                  <a:pt x="242119" y="10349"/>
                  <a:pt x="341344" y="0"/>
                </a:cubicBezTo>
                <a:cubicBezTo>
                  <a:pt x="440569" y="-10349"/>
                  <a:pt x="713897" y="-27774"/>
                  <a:pt x="997776" y="0"/>
                </a:cubicBezTo>
                <a:cubicBezTo>
                  <a:pt x="1281655" y="27774"/>
                  <a:pt x="1659870" y="-40609"/>
                  <a:pt x="1864265" y="0"/>
                </a:cubicBezTo>
                <a:cubicBezTo>
                  <a:pt x="2068660" y="40609"/>
                  <a:pt x="2330741" y="28454"/>
                  <a:pt x="2730754" y="0"/>
                </a:cubicBezTo>
                <a:cubicBezTo>
                  <a:pt x="3130767" y="-28454"/>
                  <a:pt x="3234818" y="-9303"/>
                  <a:pt x="3597243" y="0"/>
                </a:cubicBezTo>
                <a:cubicBezTo>
                  <a:pt x="3959668" y="9303"/>
                  <a:pt x="4148248" y="-16640"/>
                  <a:pt x="4358704" y="0"/>
                </a:cubicBezTo>
                <a:cubicBezTo>
                  <a:pt x="4569160" y="16640"/>
                  <a:pt x="4629434" y="12529"/>
                  <a:pt x="4805077" y="0"/>
                </a:cubicBezTo>
                <a:cubicBezTo>
                  <a:pt x="4980720" y="-12529"/>
                  <a:pt x="5207763" y="-16570"/>
                  <a:pt x="5356479" y="0"/>
                </a:cubicBezTo>
                <a:cubicBezTo>
                  <a:pt x="5505195" y="16570"/>
                  <a:pt x="5771162" y="-32048"/>
                  <a:pt x="6117939" y="0"/>
                </a:cubicBezTo>
                <a:cubicBezTo>
                  <a:pt x="6464716" y="32048"/>
                  <a:pt x="6327979" y="-3823"/>
                  <a:pt x="6459284" y="0"/>
                </a:cubicBezTo>
                <a:cubicBezTo>
                  <a:pt x="6590590" y="3823"/>
                  <a:pt x="6840048" y="10054"/>
                  <a:pt x="7010686" y="0"/>
                </a:cubicBezTo>
                <a:cubicBezTo>
                  <a:pt x="7181324" y="-10054"/>
                  <a:pt x="7450433" y="-17772"/>
                  <a:pt x="7667117" y="0"/>
                </a:cubicBezTo>
                <a:cubicBezTo>
                  <a:pt x="7883801" y="17772"/>
                  <a:pt x="8223260" y="13839"/>
                  <a:pt x="8533606" y="0"/>
                </a:cubicBezTo>
                <a:cubicBezTo>
                  <a:pt x="8843952" y="-13839"/>
                  <a:pt x="8910296" y="-14904"/>
                  <a:pt x="9190038" y="0"/>
                </a:cubicBezTo>
                <a:cubicBezTo>
                  <a:pt x="9469780" y="14904"/>
                  <a:pt x="9388957" y="5676"/>
                  <a:pt x="9531382" y="0"/>
                </a:cubicBezTo>
                <a:cubicBezTo>
                  <a:pt x="9673807" y="-5676"/>
                  <a:pt x="10107184" y="21278"/>
                  <a:pt x="10502900" y="0"/>
                </a:cubicBezTo>
                <a:cubicBezTo>
                  <a:pt x="10480424" y="282406"/>
                  <a:pt x="10517259" y="382641"/>
                  <a:pt x="10502900" y="621401"/>
                </a:cubicBezTo>
                <a:cubicBezTo>
                  <a:pt x="10488541" y="860161"/>
                  <a:pt x="10506787" y="974759"/>
                  <a:pt x="10502900" y="1242802"/>
                </a:cubicBezTo>
                <a:cubicBezTo>
                  <a:pt x="10499013" y="1510845"/>
                  <a:pt x="10531804" y="1637158"/>
                  <a:pt x="10502900" y="1864202"/>
                </a:cubicBezTo>
                <a:cubicBezTo>
                  <a:pt x="10473996" y="2091246"/>
                  <a:pt x="10478702" y="2313058"/>
                  <a:pt x="10502900" y="2589170"/>
                </a:cubicBezTo>
                <a:cubicBezTo>
                  <a:pt x="10383789" y="2582171"/>
                  <a:pt x="10236824" y="2571811"/>
                  <a:pt x="10056527" y="2589170"/>
                </a:cubicBezTo>
                <a:cubicBezTo>
                  <a:pt x="9876230" y="2606529"/>
                  <a:pt x="9720950" y="2598510"/>
                  <a:pt x="9610154" y="2589170"/>
                </a:cubicBezTo>
                <a:cubicBezTo>
                  <a:pt x="9499358" y="2579830"/>
                  <a:pt x="9362033" y="2574187"/>
                  <a:pt x="9163780" y="2589170"/>
                </a:cubicBezTo>
                <a:cubicBezTo>
                  <a:pt x="8965527" y="2604153"/>
                  <a:pt x="8546917" y="2578389"/>
                  <a:pt x="8297291" y="2589170"/>
                </a:cubicBezTo>
                <a:cubicBezTo>
                  <a:pt x="8047665" y="2599951"/>
                  <a:pt x="8050927" y="2572844"/>
                  <a:pt x="7850918" y="2589170"/>
                </a:cubicBezTo>
                <a:cubicBezTo>
                  <a:pt x="7650909" y="2605496"/>
                  <a:pt x="7391030" y="2631905"/>
                  <a:pt x="6984429" y="2589170"/>
                </a:cubicBezTo>
                <a:cubicBezTo>
                  <a:pt x="6577828" y="2546435"/>
                  <a:pt x="6314296" y="2554716"/>
                  <a:pt x="6117939" y="2589170"/>
                </a:cubicBezTo>
                <a:cubicBezTo>
                  <a:pt x="5921582" y="2623625"/>
                  <a:pt x="5795937" y="2566867"/>
                  <a:pt x="5566537" y="2589170"/>
                </a:cubicBezTo>
                <a:cubicBezTo>
                  <a:pt x="5337137" y="2611473"/>
                  <a:pt x="5089199" y="2561905"/>
                  <a:pt x="4805077" y="2589170"/>
                </a:cubicBezTo>
                <a:cubicBezTo>
                  <a:pt x="4520955" y="2616435"/>
                  <a:pt x="4251494" y="2613016"/>
                  <a:pt x="3938588" y="2589170"/>
                </a:cubicBezTo>
                <a:cubicBezTo>
                  <a:pt x="3625682" y="2565324"/>
                  <a:pt x="3661638" y="2579485"/>
                  <a:pt x="3492214" y="2589170"/>
                </a:cubicBezTo>
                <a:cubicBezTo>
                  <a:pt x="3322790" y="2598855"/>
                  <a:pt x="3224788" y="2593959"/>
                  <a:pt x="3150870" y="2589170"/>
                </a:cubicBezTo>
                <a:cubicBezTo>
                  <a:pt x="3076952" y="2584381"/>
                  <a:pt x="2547162" y="2616085"/>
                  <a:pt x="2284381" y="2589170"/>
                </a:cubicBezTo>
                <a:cubicBezTo>
                  <a:pt x="2021600" y="2562255"/>
                  <a:pt x="1996508" y="2573557"/>
                  <a:pt x="1838008" y="2589170"/>
                </a:cubicBezTo>
                <a:cubicBezTo>
                  <a:pt x="1679508" y="2604783"/>
                  <a:pt x="1573007" y="2598786"/>
                  <a:pt x="1496663" y="2589170"/>
                </a:cubicBezTo>
                <a:cubicBezTo>
                  <a:pt x="1420319" y="2579554"/>
                  <a:pt x="1285896" y="2575204"/>
                  <a:pt x="1155319" y="2589170"/>
                </a:cubicBezTo>
                <a:cubicBezTo>
                  <a:pt x="1024742" y="2603136"/>
                  <a:pt x="906907" y="2572434"/>
                  <a:pt x="813975" y="2589170"/>
                </a:cubicBezTo>
                <a:cubicBezTo>
                  <a:pt x="721043" y="2605906"/>
                  <a:pt x="231335" y="2589803"/>
                  <a:pt x="0" y="2589170"/>
                </a:cubicBezTo>
                <a:cubicBezTo>
                  <a:pt x="-9024" y="2343027"/>
                  <a:pt x="-12955" y="2192440"/>
                  <a:pt x="0" y="1915986"/>
                </a:cubicBezTo>
                <a:cubicBezTo>
                  <a:pt x="12955" y="1639532"/>
                  <a:pt x="-28873" y="1420288"/>
                  <a:pt x="0" y="1294585"/>
                </a:cubicBezTo>
                <a:cubicBezTo>
                  <a:pt x="28873" y="1168882"/>
                  <a:pt x="2132" y="938099"/>
                  <a:pt x="0" y="595509"/>
                </a:cubicBezTo>
                <a:cubicBezTo>
                  <a:pt x="-2132" y="252919"/>
                  <a:pt x="-19348" y="185675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3930512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Làm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việc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nhóm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hoàn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thành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phiếu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học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tập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1.</a:t>
            </a:r>
          </a:p>
          <a:p>
            <a:pPr>
              <a:lnSpc>
                <a:spcPct val="130000"/>
              </a:lnSpc>
            </a:pP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 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diễn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cấu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hình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theo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ô orbital</a:t>
            </a:r>
            <a:r>
              <a:rPr lang="en-US" sz="3200" dirty="0">
                <a:latin typeface="Times New Roman" panose="02020603050405020304" pitchFamily="18" charset="0"/>
                <a:ea typeface="Microsoft YaHei" panose="020B0503020204020204" pitchFamily="34" charset="-122"/>
                <a:cs typeface="+mn-ea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của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nguyên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tử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C (Z = 6), Na ( Z = 11),   K (Z = 19), Fe ( Z = 26).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Xác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định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số electron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độc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thân</a:t>
            </a:r>
            <a:r>
              <a:rPr lang="en-US" altLang="zh-CN" sz="3200" b="1" dirty="0">
                <a:solidFill>
                  <a:srgbClr val="038C87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sym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FBF9A-EDDF-6EA6-B949-6394106FF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486460-44CA-B975-235B-7026F38982FF}"/>
              </a:ext>
            </a:extLst>
          </p:cNvPr>
          <p:cNvSpPr txBox="1"/>
          <p:nvPr/>
        </p:nvSpPr>
        <p:spPr>
          <a:xfrm>
            <a:off x="781666" y="705816"/>
            <a:ext cx="10353366" cy="9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PHIẾU HỌC TẬP SỐ 3 - BTVN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0" t="72928"/>
          <a:stretch/>
        </p:blipFill>
        <p:spPr>
          <a:xfrm>
            <a:off x="6259397" y="5207954"/>
            <a:ext cx="5932603" cy="16500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3" t="84373" r="73634" b="1089"/>
          <a:stretch/>
        </p:blipFill>
        <p:spPr>
          <a:xfrm>
            <a:off x="1363744" y="5971881"/>
            <a:ext cx="1781667" cy="8861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t="10909" r="19742" b="21658"/>
          <a:stretch/>
        </p:blipFill>
        <p:spPr>
          <a:xfrm>
            <a:off x="1300545" y="497973"/>
            <a:ext cx="9577988" cy="51239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6" b="81821"/>
          <a:stretch/>
        </p:blipFill>
        <p:spPr>
          <a:xfrm>
            <a:off x="8983744" y="0"/>
            <a:ext cx="3208256" cy="11080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9" r="90026" b="48260"/>
          <a:stretch/>
        </p:blipFill>
        <p:spPr>
          <a:xfrm>
            <a:off x="0" y="2036190"/>
            <a:ext cx="1216059" cy="1498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9" t="36429" r="5206" b="36506"/>
          <a:stretch/>
        </p:blipFill>
        <p:spPr>
          <a:xfrm>
            <a:off x="9857295" y="3761641"/>
            <a:ext cx="1461156" cy="16496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57926" r="83686" b="18256"/>
          <a:stretch/>
        </p:blipFill>
        <p:spPr>
          <a:xfrm>
            <a:off x="158684" y="4713403"/>
            <a:ext cx="1414021" cy="14517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6" t="20344" r="22139" b="62489"/>
          <a:stretch/>
        </p:blipFill>
        <p:spPr>
          <a:xfrm>
            <a:off x="9926069" y="1205447"/>
            <a:ext cx="1036951" cy="10463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7353" r="81211" b="74088"/>
          <a:stretch/>
        </p:blipFill>
        <p:spPr>
          <a:xfrm>
            <a:off x="669304" y="164969"/>
            <a:ext cx="1093509" cy="1131216"/>
          </a:xfrm>
          <a:prstGeom prst="rect">
            <a:avLst/>
          </a:prstGeom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313469" y="2310115"/>
            <a:ext cx="9440244" cy="119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Xin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chào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và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hẹn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gặp</a:t>
            </a:r>
            <a:r>
              <a:rPr lang="en-US" altLang="zh-CN" sz="6000" kern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 </a:t>
            </a:r>
            <a:r>
              <a:rPr lang="en-US" altLang="zh-CN" sz="6000" kern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Black" panose="020B0803030403020204" pitchFamily="34" charset="0"/>
                <a:cs typeface="Aharoni" panose="02010803020104030203" pitchFamily="2" charset="-79"/>
                <a:sym typeface="Times New Roman" panose="02020603050405020304" pitchFamily="18" charset="0"/>
              </a:rPr>
              <a:t>lại</a:t>
            </a:r>
            <a:endParaRPr lang="zh-CN" altLang="en-US" sz="6000" kern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Microsoft YaHei" panose="020B0503020204020204" pitchFamily="34" charset="-122"/>
              <a:cs typeface="Aharoni" panose="02010803020104030203" pitchFamily="2" charset="-79"/>
              <a:sym typeface="Times New Roman" panose="02020603050405020304" pitchFamily="18" charset="0"/>
            </a:endParaRPr>
          </a:p>
        </p:txBody>
      </p:sp>
      <p:pic>
        <p:nvPicPr>
          <p:cNvPr id="12" name="Tieng Vo Tay to">
            <a:hlinkClick r:id="" action="ppaction://media"/>
            <a:extLst>
              <a:ext uri="{FF2B5EF4-FFF2-40B4-BE49-F238E27FC236}">
                <a16:creationId xmlns:a16="http://schemas.microsoft.com/office/drawing/2014/main" id="{38D41C4D-19EE-A630-095C-B0A6FC3EF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1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9500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5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</p:bldLst>
  </p:timing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7099141" y="541950"/>
            <a:ext cx="1908175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4" name="Left Arrow 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414588" y="5813415"/>
            <a:ext cx="1395412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AutoShape 16"/>
          <p:cNvSpPr>
            <a:spLocks noChangeAspect="1" noChangeArrowheads="1"/>
          </p:cNvSpPr>
          <p:nvPr/>
        </p:nvSpPr>
        <p:spPr bwMode="auto">
          <a:xfrm>
            <a:off x="1524000" y="1588"/>
            <a:ext cx="15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AutoShape 18"/>
          <p:cNvSpPr>
            <a:spLocks noChangeAspect="1" noChangeArrowheads="1"/>
          </p:cNvSpPr>
          <p:nvPr/>
        </p:nvSpPr>
        <p:spPr bwMode="auto">
          <a:xfrm>
            <a:off x="1524000" y="1588"/>
            <a:ext cx="1588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Text Box 3"/>
          <p:cNvSpPr txBox="1">
            <a:spLocks noChangeArrowheads="1"/>
          </p:cNvSpPr>
          <p:nvPr/>
        </p:nvSpPr>
        <p:spPr bwMode="auto">
          <a:xfrm>
            <a:off x="2209800" y="1668464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981199" y="1603095"/>
            <a:ext cx="94242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A.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nguyên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thì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neutron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luôn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electron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.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981200" y="2542573"/>
            <a:ext cx="87948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B.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nguyên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thì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neutron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luôn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proton.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027904" y="4495800"/>
            <a:ext cx="88806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D.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nguyên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thì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electron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luôn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proton.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2050125" y="4541838"/>
            <a:ext cx="40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0C6E2DBA-FFAD-38C4-C48C-4FDF1BFFD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132" y="3482054"/>
            <a:ext cx="87948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Trong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một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nguyên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thì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proton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luôn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bằng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số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khối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A.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C22A24BC-B6E9-A1AD-010D-5F8373EAF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785" y="742772"/>
            <a:ext cx="62139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Dung-ok">
            <a:hlinkClick r:id="" action="ppaction://media"/>
            <a:extLst>
              <a:ext uri="{FF2B5EF4-FFF2-40B4-BE49-F238E27FC236}">
                <a16:creationId xmlns:a16="http://schemas.microsoft.com/office/drawing/2014/main" id="{4A26D7EF-BD97-C621-E7D7-2727D4E85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5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B2C954E7-6AF1-ADE1-1576-15FD27BADBAC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7622" y="359740"/>
            <a:ext cx="1871134" cy="8810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9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 Box 2"/>
          <p:cNvSpPr txBox="1">
            <a:spLocks noChangeArrowheads="1"/>
          </p:cNvSpPr>
          <p:nvPr/>
        </p:nvSpPr>
        <p:spPr bwMode="auto">
          <a:xfrm>
            <a:off x="7223126" y="493714"/>
            <a:ext cx="22256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628" name="Text Box 3"/>
          <p:cNvSpPr txBox="1">
            <a:spLocks noChangeArrowheads="1"/>
          </p:cNvSpPr>
          <p:nvPr/>
        </p:nvSpPr>
        <p:spPr bwMode="auto">
          <a:xfrm>
            <a:off x="1703438" y="422787"/>
            <a:ext cx="7620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u="sng" dirty="0" err="1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vi-VN" sz="2800" b="1" u="sng" dirty="0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2: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75 electron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110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nơtron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Kí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M </a:t>
            </a:r>
            <a:r>
              <a:rPr lang="en-US" altLang="vi-VN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3810001" y="15240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3283974" y="1681321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75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3276600" y="4073015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 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</a:p>
        </p:txBody>
      </p:sp>
      <p:sp>
        <p:nvSpPr>
          <p:cNvPr id="26632" name="Text Box 7"/>
          <p:cNvSpPr txBox="1">
            <a:spLocks noChangeArrowheads="1"/>
          </p:cNvSpPr>
          <p:nvPr/>
        </p:nvSpPr>
        <p:spPr bwMode="auto">
          <a:xfrm>
            <a:off x="3266768" y="3244646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75</a:t>
            </a: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3105150" y="246298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75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185</a:t>
            </a:r>
          </a:p>
        </p:txBody>
      </p:sp>
      <p:sp>
        <p:nvSpPr>
          <p:cNvPr id="30" name="Oval 9"/>
          <p:cNvSpPr>
            <a:spLocks noChangeArrowheads="1"/>
          </p:cNvSpPr>
          <p:nvPr/>
        </p:nvSpPr>
        <p:spPr bwMode="auto">
          <a:xfrm>
            <a:off x="3303212" y="1730477"/>
            <a:ext cx="40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26635" name="Left Arrow 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414588" y="5410200"/>
            <a:ext cx="1395412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A9B67E-F7BC-0846-52AD-6EC3CA05C925}"/>
              </a:ext>
            </a:extLst>
          </p:cNvPr>
          <p:cNvSpPr txBox="1"/>
          <p:nvPr/>
        </p:nvSpPr>
        <p:spPr>
          <a:xfrm>
            <a:off x="9390673" y="621716"/>
            <a:ext cx="1908175" cy="584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14B71BDC-8504-167E-62CF-B4D3C28E3DA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51485" y="1551931"/>
            <a:ext cx="1871134" cy="881063"/>
          </a:xfrm>
          <a:prstGeom prst="rect">
            <a:avLst/>
          </a:prstGeom>
        </p:spPr>
      </p:pic>
      <p:pic>
        <p:nvPicPr>
          <p:cNvPr id="6" name="Dung-ok">
            <a:hlinkClick r:id="" action="ppaction://media"/>
            <a:extLst>
              <a:ext uri="{FF2B5EF4-FFF2-40B4-BE49-F238E27FC236}">
                <a16:creationId xmlns:a16="http://schemas.microsoft.com/office/drawing/2014/main" id="{39AF0209-40C7-98E9-1543-1FDA44B965F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7" name="Dung-ok">
            <a:hlinkClick r:id="" action="ppaction://media"/>
            <a:extLst>
              <a:ext uri="{FF2B5EF4-FFF2-40B4-BE49-F238E27FC236}">
                <a16:creationId xmlns:a16="http://schemas.microsoft.com/office/drawing/2014/main" id="{6B4BDBE1-19BE-EE0E-49EC-979B194EB6C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01900" y="29052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0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057400" y="1160208"/>
            <a:ext cx="8077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u="sng" dirty="0" err="1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vi-VN" sz="2800" b="1" u="sng" dirty="0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3:</a:t>
            </a:r>
            <a:r>
              <a:rPr lang="en-US" altLang="vi-VN" sz="2800" b="1" dirty="0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tử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nơtron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19 proton, 19 electron.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810001" y="243840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52800" y="2465457"/>
            <a:ext cx="152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17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296264" y="4724400"/>
            <a:ext cx="152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 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19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3306096" y="4038600"/>
            <a:ext cx="152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18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3152775" y="3352800"/>
            <a:ext cx="152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39</a:t>
            </a:r>
            <a:r>
              <a:rPr lang="en-US" altLang="vi-V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19</a:t>
            </a:r>
          </a:p>
        </p:txBody>
      </p:sp>
      <p:sp>
        <p:nvSpPr>
          <p:cNvPr id="47112" name="Oval 8"/>
          <p:cNvSpPr>
            <a:spLocks noChangeArrowheads="1"/>
          </p:cNvSpPr>
          <p:nvPr/>
        </p:nvSpPr>
        <p:spPr bwMode="auto">
          <a:xfrm>
            <a:off x="3341225" y="3352800"/>
            <a:ext cx="40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27657" name="Left Arrow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06663" y="5638800"/>
            <a:ext cx="1395412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ung-ok">
            <a:hlinkClick r:id="" action="ppaction://media"/>
            <a:extLst>
              <a:ext uri="{FF2B5EF4-FFF2-40B4-BE49-F238E27FC236}">
                <a16:creationId xmlns:a16="http://schemas.microsoft.com/office/drawing/2014/main" id="{45D65B07-D4FC-97A1-B5BA-6389C5602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3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819F0A3D-B00B-202F-A376-08931602C9D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7622" y="625958"/>
            <a:ext cx="1871134" cy="881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71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2209800" y="1668464"/>
            <a:ext cx="3886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1905000" y="1295400"/>
            <a:ext cx="76962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b="1" u="sng" dirty="0" err="1">
                <a:solidFill>
                  <a:srgbClr val="ED7D31"/>
                </a:solidFill>
                <a:latin typeface="Times New Roman" panose="02020603050405020304" pitchFamily="18" charset="0"/>
              </a:rPr>
              <a:t>Câu</a:t>
            </a:r>
            <a:r>
              <a:rPr lang="fr-FR" altLang="vi-VN" sz="2800" b="1" u="sng" dirty="0">
                <a:solidFill>
                  <a:srgbClr val="ED7D31"/>
                </a:solidFill>
                <a:latin typeface="Times New Roman" panose="02020603050405020304" pitchFamily="18" charset="0"/>
              </a:rPr>
              <a:t> 4:</a:t>
            </a:r>
            <a:r>
              <a:rPr lang="fr-FR" altLang="vi-VN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 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Electron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thuộc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nào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sau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đây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liên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kết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chặt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 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chẽ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nhất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với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hạt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?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819400" y="2438401"/>
            <a:ext cx="609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A.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N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2819400" y="2971801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B.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M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839065" y="3581073"/>
            <a:ext cx="325693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C.  </a:t>
            </a:r>
            <a:r>
              <a:rPr lang="fr-FR" altLang="vi-VN" sz="2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Lớp</a:t>
            </a:r>
            <a:r>
              <a:rPr lang="fr-FR" altLang="vi-VN" sz="2800" dirty="0">
                <a:solidFill>
                  <a:prstClr val="black"/>
                </a:solidFill>
                <a:latin typeface="Times New Roman" panose="02020603050405020304" pitchFamily="18" charset="0"/>
              </a:rPr>
              <a:t> K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819400" y="4267201"/>
            <a:ext cx="6477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vi-VN" sz="2800">
                <a:solidFill>
                  <a:prstClr val="black"/>
                </a:solidFill>
                <a:latin typeface="Times New Roman" panose="02020603050405020304" pitchFamily="18" charset="0"/>
              </a:rPr>
              <a:t>D.  Lớp L</a:t>
            </a:r>
            <a:endParaRPr lang="en-US" altLang="vi-V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2819400" y="3581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dirty="0">
                <a:solidFill>
                  <a:srgbClr val="44546A"/>
                </a:solidFill>
                <a:latin typeface="Times New Roman" panose="02020603050405020304" pitchFamily="18" charset="0"/>
              </a:rPr>
              <a:t>C.</a:t>
            </a:r>
          </a:p>
        </p:txBody>
      </p:sp>
      <p:sp>
        <p:nvSpPr>
          <p:cNvPr id="28681" name="Left Arrow 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655889" y="5410200"/>
            <a:ext cx="1393825" cy="685800"/>
          </a:xfrm>
          <a:prstGeom prst="leftArrow">
            <a:avLst>
              <a:gd name="adj1" fmla="val 50000"/>
              <a:gd name="adj2" fmla="val 49945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iLoveYt.net_YouTube_Tieng-vo-tay-hieu-ung-am-thanh-nhac-am-t_Media_lmnIVkrkEd4_002_720p">
            <a:hlinkClick r:id="" action="ppaction://media"/>
            <a:extLst>
              <a:ext uri="{FF2B5EF4-FFF2-40B4-BE49-F238E27FC236}">
                <a16:creationId xmlns:a16="http://schemas.microsoft.com/office/drawing/2014/main" id="{EC0C590A-FB57-B931-6BEE-ADA431BCC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1257" y="3003812"/>
            <a:ext cx="1734647" cy="920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046575-A375-9419-94DF-32E1A4C191E2}"/>
              </a:ext>
            </a:extLst>
          </p:cNvPr>
          <p:cNvSpPr txBox="1"/>
          <p:nvPr/>
        </p:nvSpPr>
        <p:spPr>
          <a:xfrm>
            <a:off x="6867833" y="2628945"/>
            <a:ext cx="432619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THƯỞNG LÀ TRÀNG PHÁO TAY</a:t>
            </a:r>
          </a:p>
        </p:txBody>
      </p:sp>
      <p:pic>
        <p:nvPicPr>
          <p:cNvPr id="6" name="Dung-ok">
            <a:hlinkClick r:id="" action="ppaction://media"/>
            <a:extLst>
              <a:ext uri="{FF2B5EF4-FFF2-40B4-BE49-F238E27FC236}">
                <a16:creationId xmlns:a16="http://schemas.microsoft.com/office/drawing/2014/main" id="{5012BFCE-B193-7425-058B-3ABEBA2979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7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E0C754AC-F052-6B28-2A98-8392E670D06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37622" y="359740"/>
            <a:ext cx="1871134" cy="881063"/>
          </a:xfrm>
          <a:prstGeom prst="rect">
            <a:avLst/>
          </a:prstGeom>
        </p:spPr>
      </p:pic>
      <p:pic>
        <p:nvPicPr>
          <p:cNvPr id="8" name="Picture 4" descr="Hình ảnh có liên quan">
            <a:extLst>
              <a:ext uri="{FF2B5EF4-FFF2-40B4-BE49-F238E27FC236}">
                <a16:creationId xmlns:a16="http://schemas.microsoft.com/office/drawing/2014/main" id="{CE25A175-858F-3797-E502-A858C47E9D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79" y="2017090"/>
            <a:ext cx="4762500" cy="236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 Vo Tay to">
            <a:hlinkClick r:id="" action="ppaction://media"/>
            <a:extLst>
              <a:ext uri="{FF2B5EF4-FFF2-40B4-BE49-F238E27FC236}">
                <a16:creationId xmlns:a16="http://schemas.microsoft.com/office/drawing/2014/main" id="{77858799-E4EE-1D4B-14C1-3501DF1E1F4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end="3210.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6331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769257" y="951272"/>
            <a:ext cx="109582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u="sng" dirty="0" err="1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altLang="vi-VN" sz="3200" b="1" u="sng" dirty="0">
                <a:solidFill>
                  <a:srgbClr val="ED7D3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5 :</a:t>
            </a:r>
            <a:r>
              <a:rPr lang="en-US" alt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/>
              <a:t>Có</a:t>
            </a:r>
            <a:r>
              <a:rPr lang="en-US" sz="3200" dirty="0"/>
              <a:t> bao </a:t>
            </a:r>
            <a:r>
              <a:rPr lang="en-US" sz="3200" dirty="0" err="1"/>
              <a:t>nhiêu</a:t>
            </a:r>
            <a:r>
              <a:rPr lang="en-US" sz="3200" dirty="0"/>
              <a:t> </a:t>
            </a:r>
            <a:r>
              <a:rPr lang="en-US" sz="3200" dirty="0" err="1"/>
              <a:t>phân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electron </a:t>
            </a:r>
            <a:r>
              <a:rPr lang="en-US" sz="3200" dirty="0" err="1"/>
              <a:t>thứ</a:t>
            </a:r>
            <a:r>
              <a:rPr lang="en-US" sz="3200" dirty="0"/>
              <a:t> 3 (</a:t>
            </a:r>
            <a:r>
              <a:rPr lang="en-US" sz="3200" dirty="0" err="1"/>
              <a:t>lớp</a:t>
            </a:r>
            <a:r>
              <a:rPr lang="en-US" sz="3200" dirty="0"/>
              <a:t> M)?</a:t>
            </a:r>
            <a:endParaRPr lang="en-US" altLang="vi-VN" sz="3200" dirty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121308" y="2438400"/>
            <a:ext cx="10610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cs typeface="Arial" panose="020B0604020202020204" pitchFamily="34" charset="0"/>
              </a:rPr>
              <a:t>A. 2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50111" y="2448233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cs typeface="Arial" panose="020B0604020202020204" pitchFamily="34" charset="0"/>
              </a:rPr>
              <a:t>B. 3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5638800" y="2438401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cs typeface="Arial" panose="020B0604020202020204" pitchFamily="34" charset="0"/>
              </a:rPr>
              <a:t>C. 1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239000" y="2438400"/>
            <a:ext cx="11620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cs typeface="Arial" panose="020B0604020202020204" pitchFamily="34" charset="0"/>
              </a:rPr>
              <a:t>D. 4</a:t>
            </a:r>
          </a:p>
        </p:txBody>
      </p:sp>
      <p:sp>
        <p:nvSpPr>
          <p:cNvPr id="48135" name="Oval 7"/>
          <p:cNvSpPr>
            <a:spLocks noChangeArrowheads="1"/>
          </p:cNvSpPr>
          <p:nvPr/>
        </p:nvSpPr>
        <p:spPr bwMode="auto">
          <a:xfrm>
            <a:off x="3962400" y="2438400"/>
            <a:ext cx="40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29704" name="Left Arrow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362201" y="4191000"/>
            <a:ext cx="1395413" cy="685800"/>
          </a:xfrm>
          <a:prstGeom prst="leftArrow">
            <a:avLst>
              <a:gd name="adj1" fmla="val 50000"/>
              <a:gd name="adj2" fmla="val 50001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Dung-ok">
            <a:hlinkClick r:id="" action="ppaction://media"/>
            <a:extLst>
              <a:ext uri="{FF2B5EF4-FFF2-40B4-BE49-F238E27FC236}">
                <a16:creationId xmlns:a16="http://schemas.microsoft.com/office/drawing/2014/main" id="{2F96C2A1-76BD-1F68-513D-18B8F23B8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3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CC975374-16D3-0ABC-254D-60C5DCA4D06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65627" y="2481363"/>
            <a:ext cx="1871134" cy="8810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81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37188" y="1045497"/>
            <a:ext cx="7397894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u="sng" dirty="0" err="1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2800" b="1" u="sng" dirty="0">
                <a:solidFill>
                  <a:srgbClr val="ED7D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:</a:t>
            </a:r>
            <a:r>
              <a:rPr lang="en-US" alt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electron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electron. Số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alt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438400" y="3048000"/>
            <a:ext cx="127381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prstClr val="black"/>
                </a:solidFill>
                <a:cs typeface="Arial" panose="020B0604020202020204" pitchFamily="34" charset="0"/>
              </a:rPr>
              <a:t>A. 6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3886200" y="3048000"/>
            <a:ext cx="118237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prstClr val="black"/>
                </a:solidFill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562600" y="3048000"/>
            <a:ext cx="129413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800">
                <a:solidFill>
                  <a:prstClr val="black"/>
                </a:solidFill>
                <a:cs typeface="Arial" panose="020B0604020202020204" pitchFamily="34" charset="0"/>
              </a:rPr>
              <a:t>C. 14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143136" y="3048000"/>
            <a:ext cx="1591945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dirty="0">
                <a:solidFill>
                  <a:prstClr val="black"/>
                </a:solidFill>
                <a:cs typeface="Arial" panose="020B0604020202020204" pitchFamily="34" charset="0"/>
              </a:rPr>
              <a:t>D. </a:t>
            </a:r>
            <a:r>
              <a:rPr lang="en-US" alt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16</a:t>
            </a:r>
            <a:endParaRPr lang="en-US" altLang="vi-VN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9159" name="Oval 7"/>
          <p:cNvSpPr>
            <a:spLocks noChangeArrowheads="1"/>
          </p:cNvSpPr>
          <p:nvPr/>
        </p:nvSpPr>
        <p:spPr bwMode="auto">
          <a:xfrm>
            <a:off x="7162800" y="3095625"/>
            <a:ext cx="4064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altLang="vi-VN">
              <a:solidFill>
                <a:prstClr val="black"/>
              </a:solidFill>
            </a:endParaRPr>
          </a:p>
        </p:txBody>
      </p:sp>
      <p:sp>
        <p:nvSpPr>
          <p:cNvPr id="30728" name="Left Arrow 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579689" y="4800600"/>
            <a:ext cx="1393825" cy="685800"/>
          </a:xfrm>
          <a:prstGeom prst="leftArrow">
            <a:avLst>
              <a:gd name="adj1" fmla="val 50000"/>
              <a:gd name="adj2" fmla="val 49945"/>
            </a:avLst>
          </a:prstGeom>
          <a:solidFill>
            <a:srgbClr val="3333CC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vi-VN" sz="28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7EEEB9-59BB-8B66-DC89-7F379A0E2936}"/>
              </a:ext>
            </a:extLst>
          </p:cNvPr>
          <p:cNvSpPr txBox="1"/>
          <p:nvPr/>
        </p:nvSpPr>
        <p:spPr>
          <a:xfrm>
            <a:off x="8872696" y="2647315"/>
            <a:ext cx="2135134" cy="5857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ung-ok">
            <a:hlinkClick r:id="" action="ppaction://media"/>
            <a:extLst>
              <a:ext uri="{FF2B5EF4-FFF2-40B4-BE49-F238E27FC236}">
                <a16:creationId xmlns:a16="http://schemas.microsoft.com/office/drawing/2014/main" id="{4EE66C44-599E-BC7C-4295-AC4AF6F229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49500" y="2752826"/>
            <a:ext cx="609600" cy="609600"/>
          </a:xfrm>
          <a:prstGeom prst="rect">
            <a:avLst/>
          </a:prstGeom>
        </p:spPr>
      </p:pic>
      <p:pic>
        <p:nvPicPr>
          <p:cNvPr id="4" name="Intro Đếm Ngược 10 giây đẹp(Countdown - Numbers).mp4">
            <a:hlinkClick r:id="" action="ppaction://media"/>
            <a:extLst>
              <a:ext uri="{FF2B5EF4-FFF2-40B4-BE49-F238E27FC236}">
                <a16:creationId xmlns:a16="http://schemas.microsoft.com/office/drawing/2014/main" id="{5B253F4E-1258-924D-D83C-5C003B4B2A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40571" y="1045497"/>
            <a:ext cx="1871134" cy="881063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  <a:extLst>
              <a:ext uri="{FF2B5EF4-FFF2-40B4-BE49-F238E27FC236}">
                <a16:creationId xmlns:a16="http://schemas.microsoft.com/office/drawing/2014/main" id="{367AE5C0-A66B-FAA4-68F5-AD2BCAE9C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01900" y="29052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9159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Admin\Desktop\Elea ( 24- 02-2015)\AMIN Elearning3( 24- 02-2015)\Ghi âm\Slide30b.mp3"/>
  <p:tag name="PPSNARRATION" val="29,533746686,C:\Documents and Settings\Admin\Desktop\Elea ( 24- 02-2015)\AMIN Elearning3( 27 02-2015)\BAI AMIN (A)\Media.ppcx"/>
  <p:tag name="MMPROD_PASSDATA" val="&lt;object type=&quot;10050&quot; unique_id=&quot;10385&quot;&gt;&lt;property id=&quot;10020&quot; value=&quot;2&quot;/&gt;&lt;property id=&quot;10102&quot; value=&quot;0&quot;/&gt;&lt;property id=&quot;10191&quot; value=&quot;-1&quot;/&gt;&lt;/object&gt;"/>
  <p:tag name="MMPROD_FAILDATA" val="&lt;object type=&quot;10051&quot; unique_id=&quot;10386&quot;&gt;&lt;property id=&quot;10020&quot; value=&quot;2&quot;/&gt;&lt;property id=&quot;10102&quot; value=&quot;0&quot;/&gt;&lt;property id=&quot;10191&quot; value=&quot;-1&quot;/&gt;&lt;/object&gt;"/>
  <p:tag name="MMPROD_TYPE" val="10011"/>
  <p:tag name="MMPROD_DATA" val="&lt;property id=&quot;10025&quot; value=&quot;300&quot;/&gt;&lt;property id=&quot;10026&quot; value=&quot;10&quot;/&gt;&lt;property id=&quot;10027&quot; value=&quot;Interaction10383&quot;/&gt;&lt;property id=&quot;10028&quot; value=&quot;0&quot;/&gt;&lt;property id=&quot;10070&quot; value=&quot;Fill-in-the-blank&quot;/&gt;&lt;property id=&quot;10098&quot; value=&quot;Fill-in-the-blank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10534"/>
  <p:tag name="MMPROD_PARENTID" val="10004"/>
  <p:tag name="MMPROD_PARENTQUESTIONGROUPID" val="10531"/>
  <p:tag name="QUIZCLIPSSOURCE" val="533746686,C:\Documents and Settings\Admin\Desktop\Elea ( 24- 02-2015)\AMIN Elearning3( 27 02-2015)\BAI AMIN (A)\Media.ppcx"/>
  <p:tag name="MMPROD_ID" val="10538"/>
  <p:tag name="MMPROD_LASTVALUES" val="&lt;ChangeData&gt;&lt;SlideID&gt;&lt;![CDATA[475]]&gt;&lt;/SlideID&gt;&lt;/ChangeData&gt;"/>
  <p:tag name="MMPROD_ANSWERCOUN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Admin\Desktop\Elea ( 24- 02-2015)\AMIN Elearning3( 24- 02-2015)\Ghi âm\Slide29.mp3"/>
  <p:tag name="PPSNARRATION" val="31,533746686,C:\Documents and Settings\Admin\Desktop\Elea ( 24- 02-2015)\AMIN Elearning3( 27 02-2015)\BAI AMIN (A)\Media.ppcx"/>
  <p:tag name="MMPROD_PASSDATA" val="&lt;object type=&quot;10050&quot; unique_id=&quot;10106&quot;&gt;&lt;property id=&quot;10020&quot; value=&quot;3&quot;/&gt;&lt;property id=&quot;10021&quot; value=&quot;434&quot;/&gt;&lt;property id=&quot;10101&quot; value=&quot;[jumptoframe],Value=434,&quot;/&gt;&lt;property id=&quot;10191&quot; value=&quot;-1&quot;/&gt;&lt;/object&gt;"/>
  <p:tag name="MMPROD_FAILDATA" val="&lt;object type=&quot;10051&quot; unique_id=&quot;10107&quot;&gt;&lt;property id=&quot;10020&quot; value=&quot;3&quot;/&gt;&lt;property id=&quot;10021&quot; value=&quot;474&quot;/&gt;&lt;property id=&quot;10101&quot; value=&quot;[jumptoframe],Value=474,&quot;/&gt;&lt;property id=&quot;10191&quot; value=&quot;-1&quot;/&gt;&lt;/object&gt;"/>
  <p:tag name="MMPROD_TYPE" val="10008"/>
  <p:tag name="MMPROD_DATA" val="&lt;property id=&quot;10026&quot; value=&quot;10&quot;/&gt;&lt;property id=&quot;10027&quot; value=&quot;Interaction10104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1&quot;/&gt;&lt;property id=&quot;10207&quot; value=&quot;0&quot;/&gt;"/>
  <p:tag name="MMPROD_COLLECTIONCONTAINERID" val="10534"/>
  <p:tag name="MMPROD_PARENTID" val="10004"/>
  <p:tag name="MMPROD_PARENTQUESTIONGROUPID" val="10531"/>
  <p:tag name="QUIZCLIPSSOURCE" val="533746686,C:\Documents and Settings\Admin\Desktop\Elea ( 24- 02-2015)\AMIN Elearning3( 27 02-2015)\BAI AMIN (A)\Media.ppcx"/>
  <p:tag name="MMPROD_ID" val="10540"/>
  <p:tag name="MMPROD_LASTVALUES" val="&lt;ChangeData&gt;&lt;SlideID&gt;&lt;![CDATA[477]]&gt;&lt;/SlideID&gt;&lt;/ChangeData&gt;"/>
  <p:tag name="MMPROD_ANSWERCOUNT" val="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2168</TotalTime>
  <Words>1697</Words>
  <Application>Microsoft Office PowerPoint</Application>
  <PresentationFormat>Widescreen</PresentationFormat>
  <Paragraphs>261</Paragraphs>
  <Slides>38</Slides>
  <Notes>19</Notes>
  <HiddenSlides>0</HiddenSlides>
  <MMClips>59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宋体</vt:lpstr>
      <vt:lpstr>Aharoni</vt:lpstr>
      <vt:lpstr>Calibri Light</vt:lpstr>
      <vt:lpstr>Times New Roman</vt:lpstr>
      <vt:lpstr>Wingdings</vt:lpstr>
      <vt:lpstr>Microsoft YaHei</vt:lpstr>
      <vt:lpstr>Calibri</vt:lpstr>
      <vt:lpstr>.VnTime</vt:lpstr>
      <vt:lpstr>Arial</vt:lpstr>
      <vt:lpstr>Source Sans Pro Black</vt:lpstr>
      <vt:lpstr>Office 主题</vt:lpstr>
      <vt:lpstr>PowerPoint Presentation</vt:lpstr>
      <vt:lpstr>PowerPoint Presentation</vt:lpstr>
      <vt:lpstr>TRÒ CHƠI CON SỐ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Admin</cp:lastModifiedBy>
  <cp:revision>206</cp:revision>
  <dcterms:created xsi:type="dcterms:W3CDTF">2017-03-24T06:12:57Z</dcterms:created>
  <dcterms:modified xsi:type="dcterms:W3CDTF">2025-10-22T08:48:11Z</dcterms:modified>
</cp:coreProperties>
</file>