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41" roundtripDataSignature="AMtx7mhmcaq4GXOjf22wZP8UNtHfYHGB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20" Type="http://schemas.openxmlformats.org/officeDocument/2006/relationships/slide" Target="slides/slide8.xml"/><Relationship Id="rId41" Type="http://customschemas.google.com/relationships/presentationmetadata" Target="metadata"/><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7.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8.xml"/><Relationship Id="rId33" Type="http://schemas.openxmlformats.org/officeDocument/2006/relationships/slide" Target="slides/slide21.xml"/><Relationship Id="rId10" Type="http://schemas.openxmlformats.org/officeDocument/2006/relationships/slideMaster" Target="slideMasters/slideMaster7.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slide" Target="slides/slide25.xml"/><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slide" Target="slides/slide27.xml"/><Relationship Id="rId16" Type="http://schemas.openxmlformats.org/officeDocument/2006/relationships/slide" Target="slides/slide4.xml"/><Relationship Id="rId38" Type="http://schemas.openxmlformats.org/officeDocument/2006/relationships/slide" Target="slides/slide26.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t>
            </a:r>
            <a:endParaRPr/>
          </a:p>
        </p:txBody>
      </p:sp>
      <p:sp>
        <p:nvSpPr>
          <p:cNvPr id="714" name="Google Shape;71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t>
            </a:r>
            <a:endParaRPr/>
          </a:p>
        </p:txBody>
      </p:sp>
      <p:sp>
        <p:nvSpPr>
          <p:cNvPr id="603" name="Google Shape;6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67" name="Google Shape;86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0" name="Shape 10"/>
        <p:cNvGrpSpPr/>
        <p:nvPr/>
      </p:nvGrpSpPr>
      <p:grpSpPr>
        <a:xfrm>
          <a:off x="0" y="0"/>
          <a:ext cx="0" cy="0"/>
          <a:chOff x="0" y="0"/>
          <a:chExt cx="0" cy="0"/>
        </a:xfrm>
      </p:grpSpPr>
      <p:sp>
        <p:nvSpPr>
          <p:cNvPr id="11" name="Google Shape;11;p3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3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67" name="Shape 67"/>
        <p:cNvGrpSpPr/>
        <p:nvPr/>
      </p:nvGrpSpPr>
      <p:grpSpPr>
        <a:xfrm>
          <a:off x="0" y="0"/>
          <a:ext cx="0" cy="0"/>
          <a:chOff x="0" y="0"/>
          <a:chExt cx="0" cy="0"/>
        </a:xfrm>
      </p:grpSpPr>
      <p:sp>
        <p:nvSpPr>
          <p:cNvPr id="68" name="Google Shape;68;p6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 name="Google Shape;70;p6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1" name="Google Shape;71;p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6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73" name="Shape 73"/>
        <p:cNvGrpSpPr/>
        <p:nvPr/>
      </p:nvGrpSpPr>
      <p:grpSpPr>
        <a:xfrm>
          <a:off x="0" y="0"/>
          <a:ext cx="0" cy="0"/>
          <a:chOff x="0" y="0"/>
          <a:chExt cx="0" cy="0"/>
        </a:xfrm>
      </p:grpSpPr>
      <p:sp>
        <p:nvSpPr>
          <p:cNvPr id="74" name="Google Shape;74;p65"/>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 name="Google Shape;75;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6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7" name="Google Shape;77;p6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6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86" name="Shape 86"/>
        <p:cNvGrpSpPr/>
        <p:nvPr/>
      </p:nvGrpSpPr>
      <p:grpSpPr>
        <a:xfrm>
          <a:off x="0" y="0"/>
          <a:ext cx="0" cy="0"/>
          <a:chOff x="0" y="0"/>
          <a:chExt cx="0" cy="0"/>
        </a:xfrm>
      </p:grpSpPr>
      <p:sp>
        <p:nvSpPr>
          <p:cNvPr id="87" name="Google Shape;87;p33"/>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3"/>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3"/>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90" name="Shape 90"/>
        <p:cNvGrpSpPr/>
        <p:nvPr/>
      </p:nvGrpSpPr>
      <p:grpSpPr>
        <a:xfrm>
          <a:off x="0" y="0"/>
          <a:ext cx="0" cy="0"/>
          <a:chOff x="0" y="0"/>
          <a:chExt cx="0" cy="0"/>
        </a:xfrm>
      </p:grpSpPr>
      <p:sp>
        <p:nvSpPr>
          <p:cNvPr id="91" name="Google Shape;91;p66"/>
          <p:cNvSpPr txBox="1"/>
          <p:nvPr>
            <p:ph type="ctrTitle"/>
          </p:nvPr>
        </p:nvSpPr>
        <p:spPr>
          <a:xfrm>
            <a:off x="1524000" y="1122363"/>
            <a:ext cx="9144000" cy="2387600"/>
          </a:xfrm>
          <a:prstGeom prst="rect">
            <a:avLst/>
          </a:prstGeom>
          <a:noFill/>
          <a:ln>
            <a:noFill/>
          </a:ln>
        </p:spPr>
        <p:txBody>
          <a:bodyPr anchorCtr="0" anchor="b" bIns="34275" lIns="68525" spcFirstLastPara="1" rIns="68525"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6"/>
          <p:cNvSpPr txBox="1"/>
          <p:nvPr>
            <p:ph idx="1" type="subTitle"/>
          </p:nvPr>
        </p:nvSpPr>
        <p:spPr>
          <a:xfrm>
            <a:off x="1524000" y="3602037"/>
            <a:ext cx="9144000" cy="1655763"/>
          </a:xfrm>
          <a:prstGeom prst="rect">
            <a:avLst/>
          </a:prstGeom>
          <a:noFill/>
          <a:ln>
            <a:noFill/>
          </a:ln>
        </p:spPr>
        <p:txBody>
          <a:bodyPr anchorCtr="0" anchor="t" bIns="34275" lIns="68525" spcFirstLastPara="1" rIns="68525"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66"/>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6"/>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6"/>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96" name="Shape 96"/>
        <p:cNvGrpSpPr/>
        <p:nvPr/>
      </p:nvGrpSpPr>
      <p:grpSpPr>
        <a:xfrm>
          <a:off x="0" y="0"/>
          <a:ext cx="0" cy="0"/>
          <a:chOff x="0" y="0"/>
          <a:chExt cx="0" cy="0"/>
        </a:xfrm>
      </p:grpSpPr>
      <p:sp>
        <p:nvSpPr>
          <p:cNvPr id="97" name="Google Shape;97;p67"/>
          <p:cNvSpPr txBox="1"/>
          <p:nvPr>
            <p:ph type="title"/>
          </p:nvPr>
        </p:nvSpPr>
        <p:spPr>
          <a:xfrm>
            <a:off x="838200" y="365125"/>
            <a:ext cx="10515600" cy="1325563"/>
          </a:xfrm>
          <a:prstGeom prst="rect">
            <a:avLst/>
          </a:prstGeom>
          <a:noFill/>
          <a:ln>
            <a:noFill/>
          </a:ln>
        </p:spPr>
        <p:txBody>
          <a:bodyPr anchorCtr="0" anchor="ctr" bIns="34275" lIns="68525" spcFirstLastPara="1" rIns="6852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7"/>
          <p:cNvSpPr txBox="1"/>
          <p:nvPr>
            <p:ph idx="1" type="body"/>
          </p:nvPr>
        </p:nvSpPr>
        <p:spPr>
          <a:xfrm>
            <a:off x="838200" y="1825625"/>
            <a:ext cx="10515600" cy="4351339"/>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67"/>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7"/>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7"/>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02" name="Shape 102"/>
        <p:cNvGrpSpPr/>
        <p:nvPr/>
      </p:nvGrpSpPr>
      <p:grpSpPr>
        <a:xfrm>
          <a:off x="0" y="0"/>
          <a:ext cx="0" cy="0"/>
          <a:chOff x="0" y="0"/>
          <a:chExt cx="0" cy="0"/>
        </a:xfrm>
      </p:grpSpPr>
      <p:sp>
        <p:nvSpPr>
          <p:cNvPr id="103" name="Google Shape;103;p68"/>
          <p:cNvSpPr txBox="1"/>
          <p:nvPr>
            <p:ph type="title"/>
          </p:nvPr>
        </p:nvSpPr>
        <p:spPr>
          <a:xfrm>
            <a:off x="831851" y="1709769"/>
            <a:ext cx="10515600" cy="2852737"/>
          </a:xfrm>
          <a:prstGeom prst="rect">
            <a:avLst/>
          </a:prstGeom>
          <a:noFill/>
          <a:ln>
            <a:noFill/>
          </a:ln>
        </p:spPr>
        <p:txBody>
          <a:bodyPr anchorCtr="0" anchor="b" bIns="34275" lIns="68525" spcFirstLastPara="1" rIns="68525" wrap="square" tIns="34275">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68"/>
          <p:cNvSpPr txBox="1"/>
          <p:nvPr>
            <p:ph idx="1" type="body"/>
          </p:nvPr>
        </p:nvSpPr>
        <p:spPr>
          <a:xfrm>
            <a:off x="831851" y="4589465"/>
            <a:ext cx="10515600" cy="1500187"/>
          </a:xfrm>
          <a:prstGeom prst="rect">
            <a:avLst/>
          </a:prstGeom>
          <a:noFill/>
          <a:ln>
            <a:noFill/>
          </a:ln>
        </p:spPr>
        <p:txBody>
          <a:bodyPr anchorCtr="0" anchor="t" bIns="34275" lIns="68525" spcFirstLastPara="1" rIns="68525" wrap="square" tIns="3427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67"/>
              <a:buNone/>
              <a:defRPr sz="1867">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68"/>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8"/>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68"/>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108" name="Shape 108"/>
        <p:cNvGrpSpPr/>
        <p:nvPr/>
      </p:nvGrpSpPr>
      <p:grpSpPr>
        <a:xfrm>
          <a:off x="0" y="0"/>
          <a:ext cx="0" cy="0"/>
          <a:chOff x="0" y="0"/>
          <a:chExt cx="0" cy="0"/>
        </a:xfrm>
      </p:grpSpPr>
      <p:sp>
        <p:nvSpPr>
          <p:cNvPr id="109" name="Google Shape;109;p69"/>
          <p:cNvSpPr txBox="1"/>
          <p:nvPr>
            <p:ph idx="1" type="body"/>
          </p:nvPr>
        </p:nvSpPr>
        <p:spPr>
          <a:xfrm>
            <a:off x="838200" y="1825625"/>
            <a:ext cx="5181600" cy="4351339"/>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9"/>
          <p:cNvSpPr txBox="1"/>
          <p:nvPr>
            <p:ph idx="2" type="body"/>
          </p:nvPr>
        </p:nvSpPr>
        <p:spPr>
          <a:xfrm>
            <a:off x="6172200" y="1825625"/>
            <a:ext cx="5181600" cy="4351339"/>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9"/>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69"/>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9"/>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14" name="Shape 114"/>
        <p:cNvGrpSpPr/>
        <p:nvPr/>
      </p:nvGrpSpPr>
      <p:grpSpPr>
        <a:xfrm>
          <a:off x="0" y="0"/>
          <a:ext cx="0" cy="0"/>
          <a:chOff x="0" y="0"/>
          <a:chExt cx="0" cy="0"/>
        </a:xfrm>
      </p:grpSpPr>
      <p:sp>
        <p:nvSpPr>
          <p:cNvPr id="115" name="Google Shape;115;p70"/>
          <p:cNvSpPr txBox="1"/>
          <p:nvPr>
            <p:ph type="title"/>
          </p:nvPr>
        </p:nvSpPr>
        <p:spPr>
          <a:xfrm>
            <a:off x="839788" y="365125"/>
            <a:ext cx="10515600" cy="1325563"/>
          </a:xfrm>
          <a:prstGeom prst="rect">
            <a:avLst/>
          </a:prstGeom>
          <a:noFill/>
          <a:ln>
            <a:noFill/>
          </a:ln>
        </p:spPr>
        <p:txBody>
          <a:bodyPr anchorCtr="0" anchor="ctr" bIns="34275" lIns="68525" spcFirstLastPara="1" rIns="6852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70"/>
          <p:cNvSpPr txBox="1"/>
          <p:nvPr>
            <p:ph idx="1" type="body"/>
          </p:nvPr>
        </p:nvSpPr>
        <p:spPr>
          <a:xfrm>
            <a:off x="839789" y="1681163"/>
            <a:ext cx="5157787" cy="823912"/>
          </a:xfrm>
          <a:prstGeom prst="rect">
            <a:avLst/>
          </a:prstGeom>
          <a:noFill/>
          <a:ln>
            <a:noFill/>
          </a:ln>
        </p:spPr>
        <p:txBody>
          <a:bodyPr anchorCtr="0" anchor="b" bIns="34275" lIns="68525" spcFirstLastPara="1" rIns="6852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7" name="Google Shape;117;p70"/>
          <p:cNvSpPr txBox="1"/>
          <p:nvPr>
            <p:ph idx="2" type="body"/>
          </p:nvPr>
        </p:nvSpPr>
        <p:spPr>
          <a:xfrm>
            <a:off x="839789" y="2505075"/>
            <a:ext cx="5157787" cy="3684588"/>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70"/>
          <p:cNvSpPr txBox="1"/>
          <p:nvPr>
            <p:ph idx="3" type="body"/>
          </p:nvPr>
        </p:nvSpPr>
        <p:spPr>
          <a:xfrm>
            <a:off x="6172203" y="1681163"/>
            <a:ext cx="5183188" cy="823912"/>
          </a:xfrm>
          <a:prstGeom prst="rect">
            <a:avLst/>
          </a:prstGeom>
          <a:noFill/>
          <a:ln>
            <a:noFill/>
          </a:ln>
        </p:spPr>
        <p:txBody>
          <a:bodyPr anchorCtr="0" anchor="b" bIns="34275" lIns="68525" spcFirstLastPara="1" rIns="6852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9" name="Google Shape;119;p70"/>
          <p:cNvSpPr txBox="1"/>
          <p:nvPr>
            <p:ph idx="4" type="body"/>
          </p:nvPr>
        </p:nvSpPr>
        <p:spPr>
          <a:xfrm>
            <a:off x="6172203" y="2505075"/>
            <a:ext cx="5183188" cy="3684588"/>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70"/>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70"/>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0"/>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23" name="Shape 123"/>
        <p:cNvGrpSpPr/>
        <p:nvPr/>
      </p:nvGrpSpPr>
      <p:grpSpPr>
        <a:xfrm>
          <a:off x="0" y="0"/>
          <a:ext cx="0" cy="0"/>
          <a:chOff x="0" y="0"/>
          <a:chExt cx="0" cy="0"/>
        </a:xfrm>
      </p:grpSpPr>
      <p:sp>
        <p:nvSpPr>
          <p:cNvPr id="124" name="Google Shape;124;p71"/>
          <p:cNvSpPr txBox="1"/>
          <p:nvPr>
            <p:ph type="title"/>
          </p:nvPr>
        </p:nvSpPr>
        <p:spPr>
          <a:xfrm>
            <a:off x="838200" y="365125"/>
            <a:ext cx="10515600" cy="1325563"/>
          </a:xfrm>
          <a:prstGeom prst="rect">
            <a:avLst/>
          </a:prstGeom>
          <a:noFill/>
          <a:ln>
            <a:noFill/>
          </a:ln>
        </p:spPr>
        <p:txBody>
          <a:bodyPr anchorCtr="0" anchor="ctr" bIns="34275" lIns="68525" spcFirstLastPara="1" rIns="6852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71"/>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71"/>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1"/>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28" name="Shape 128"/>
        <p:cNvGrpSpPr/>
        <p:nvPr/>
      </p:nvGrpSpPr>
      <p:grpSpPr>
        <a:xfrm>
          <a:off x="0" y="0"/>
          <a:ext cx="0" cy="0"/>
          <a:chOff x="0" y="0"/>
          <a:chExt cx="0" cy="0"/>
        </a:xfrm>
      </p:grpSpPr>
      <p:sp>
        <p:nvSpPr>
          <p:cNvPr id="129" name="Google Shape;129;p72"/>
          <p:cNvSpPr txBox="1"/>
          <p:nvPr>
            <p:ph type="title"/>
          </p:nvPr>
        </p:nvSpPr>
        <p:spPr>
          <a:xfrm>
            <a:off x="839788" y="457200"/>
            <a:ext cx="3932237" cy="1600200"/>
          </a:xfrm>
          <a:prstGeom prst="rect">
            <a:avLst/>
          </a:prstGeom>
          <a:noFill/>
          <a:ln>
            <a:noFill/>
          </a:ln>
        </p:spPr>
        <p:txBody>
          <a:bodyPr anchorCtr="0" anchor="b" bIns="34275" lIns="68525" spcFirstLastPara="1" rIns="68525"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72"/>
          <p:cNvSpPr txBox="1"/>
          <p:nvPr>
            <p:ph idx="1" type="body"/>
          </p:nvPr>
        </p:nvSpPr>
        <p:spPr>
          <a:xfrm>
            <a:off x="5183188" y="987456"/>
            <a:ext cx="6172200" cy="4873625"/>
          </a:xfrm>
          <a:prstGeom prst="rect">
            <a:avLst/>
          </a:prstGeom>
          <a:noFill/>
          <a:ln>
            <a:noFill/>
          </a:ln>
        </p:spPr>
        <p:txBody>
          <a:bodyPr anchorCtr="0" anchor="t" bIns="34275" lIns="68525" spcFirstLastPara="1" rIns="68525" wrap="square" tIns="34275">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1" name="Google Shape;131;p72"/>
          <p:cNvSpPr txBox="1"/>
          <p:nvPr>
            <p:ph idx="2" type="body"/>
          </p:nvPr>
        </p:nvSpPr>
        <p:spPr>
          <a:xfrm>
            <a:off x="839788" y="2057403"/>
            <a:ext cx="3932237" cy="3811588"/>
          </a:xfrm>
          <a:prstGeom prst="rect">
            <a:avLst/>
          </a:prstGeom>
          <a:noFill/>
          <a:ln>
            <a:noFill/>
          </a:ln>
        </p:spPr>
        <p:txBody>
          <a:bodyPr anchorCtr="0" anchor="t" bIns="34275" lIns="68525" spcFirstLastPara="1" rIns="68525"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132" name="Google Shape;132;p72"/>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72"/>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72"/>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4" name="Shape 14"/>
        <p:cNvGrpSpPr/>
        <p:nvPr/>
      </p:nvGrpSpPr>
      <p:grpSpPr>
        <a:xfrm>
          <a:off x="0" y="0"/>
          <a:ext cx="0" cy="0"/>
          <a:chOff x="0" y="0"/>
          <a:chExt cx="0" cy="0"/>
        </a:xfrm>
      </p:grpSpPr>
      <p:sp>
        <p:nvSpPr>
          <p:cNvPr id="15" name="Google Shape;15;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7" name="Google Shape;17;p5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5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5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35" name="Shape 135"/>
        <p:cNvGrpSpPr/>
        <p:nvPr/>
      </p:nvGrpSpPr>
      <p:grpSpPr>
        <a:xfrm>
          <a:off x="0" y="0"/>
          <a:ext cx="0" cy="0"/>
          <a:chOff x="0" y="0"/>
          <a:chExt cx="0" cy="0"/>
        </a:xfrm>
      </p:grpSpPr>
      <p:sp>
        <p:nvSpPr>
          <p:cNvPr id="136" name="Google Shape;136;p73"/>
          <p:cNvSpPr txBox="1"/>
          <p:nvPr>
            <p:ph type="title"/>
          </p:nvPr>
        </p:nvSpPr>
        <p:spPr>
          <a:xfrm>
            <a:off x="839788" y="457200"/>
            <a:ext cx="3932237" cy="1600200"/>
          </a:xfrm>
          <a:prstGeom prst="rect">
            <a:avLst/>
          </a:prstGeom>
          <a:noFill/>
          <a:ln>
            <a:noFill/>
          </a:ln>
        </p:spPr>
        <p:txBody>
          <a:bodyPr anchorCtr="0" anchor="b" bIns="34275" lIns="68525" spcFirstLastPara="1" rIns="68525"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73"/>
          <p:cNvSpPr/>
          <p:nvPr>
            <p:ph idx="2" type="pic"/>
          </p:nvPr>
        </p:nvSpPr>
        <p:spPr>
          <a:xfrm>
            <a:off x="5183188" y="987456"/>
            <a:ext cx="6172200" cy="4873625"/>
          </a:xfrm>
          <a:prstGeom prst="rect">
            <a:avLst/>
          </a:prstGeom>
          <a:noFill/>
          <a:ln>
            <a:noFill/>
          </a:ln>
        </p:spPr>
      </p:sp>
      <p:sp>
        <p:nvSpPr>
          <p:cNvPr id="138" name="Google Shape;138;p73"/>
          <p:cNvSpPr txBox="1"/>
          <p:nvPr>
            <p:ph idx="1" type="body"/>
          </p:nvPr>
        </p:nvSpPr>
        <p:spPr>
          <a:xfrm>
            <a:off x="839788" y="2057403"/>
            <a:ext cx="3932237" cy="3811588"/>
          </a:xfrm>
          <a:prstGeom prst="rect">
            <a:avLst/>
          </a:prstGeom>
          <a:noFill/>
          <a:ln>
            <a:noFill/>
          </a:ln>
        </p:spPr>
        <p:txBody>
          <a:bodyPr anchorCtr="0" anchor="t" bIns="34275" lIns="68525" spcFirstLastPara="1" rIns="68525"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139" name="Google Shape;139;p73"/>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73"/>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73"/>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42" name="Shape 142"/>
        <p:cNvGrpSpPr/>
        <p:nvPr/>
      </p:nvGrpSpPr>
      <p:grpSpPr>
        <a:xfrm>
          <a:off x="0" y="0"/>
          <a:ext cx="0" cy="0"/>
          <a:chOff x="0" y="0"/>
          <a:chExt cx="0" cy="0"/>
        </a:xfrm>
      </p:grpSpPr>
      <p:sp>
        <p:nvSpPr>
          <p:cNvPr id="143" name="Google Shape;143;p74"/>
          <p:cNvSpPr txBox="1"/>
          <p:nvPr>
            <p:ph type="title"/>
          </p:nvPr>
        </p:nvSpPr>
        <p:spPr>
          <a:xfrm>
            <a:off x="838200" y="365125"/>
            <a:ext cx="10515600" cy="1325563"/>
          </a:xfrm>
          <a:prstGeom prst="rect">
            <a:avLst/>
          </a:prstGeom>
          <a:noFill/>
          <a:ln>
            <a:noFill/>
          </a:ln>
        </p:spPr>
        <p:txBody>
          <a:bodyPr anchorCtr="0" anchor="ctr" bIns="34275" lIns="68525" spcFirstLastPara="1" rIns="6852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74"/>
          <p:cNvSpPr txBox="1"/>
          <p:nvPr>
            <p:ph idx="1" type="body"/>
          </p:nvPr>
        </p:nvSpPr>
        <p:spPr>
          <a:xfrm rot="5400000">
            <a:off x="3920331" y="-1256505"/>
            <a:ext cx="4351339" cy="10515600"/>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74"/>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74"/>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74"/>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48" name="Shape 148"/>
        <p:cNvGrpSpPr/>
        <p:nvPr/>
      </p:nvGrpSpPr>
      <p:grpSpPr>
        <a:xfrm>
          <a:off x="0" y="0"/>
          <a:ext cx="0" cy="0"/>
          <a:chOff x="0" y="0"/>
          <a:chExt cx="0" cy="0"/>
        </a:xfrm>
      </p:grpSpPr>
      <p:sp>
        <p:nvSpPr>
          <p:cNvPr id="149" name="Google Shape;149;p75"/>
          <p:cNvSpPr txBox="1"/>
          <p:nvPr>
            <p:ph type="title"/>
          </p:nvPr>
        </p:nvSpPr>
        <p:spPr>
          <a:xfrm rot="5400000">
            <a:off x="7133433" y="1956625"/>
            <a:ext cx="5811839" cy="2628900"/>
          </a:xfrm>
          <a:prstGeom prst="rect">
            <a:avLst/>
          </a:prstGeom>
          <a:noFill/>
          <a:ln>
            <a:noFill/>
          </a:ln>
        </p:spPr>
        <p:txBody>
          <a:bodyPr anchorCtr="0" anchor="ctr" bIns="34275" lIns="68525" spcFirstLastPara="1" rIns="6852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75"/>
          <p:cNvSpPr txBox="1"/>
          <p:nvPr>
            <p:ph idx="1" type="body"/>
          </p:nvPr>
        </p:nvSpPr>
        <p:spPr>
          <a:xfrm rot="5400000">
            <a:off x="1799434" y="-596076"/>
            <a:ext cx="5811839" cy="7734300"/>
          </a:xfrm>
          <a:prstGeom prst="rect">
            <a:avLst/>
          </a:prstGeom>
          <a:noFill/>
          <a:ln>
            <a:noFill/>
          </a:ln>
        </p:spPr>
        <p:txBody>
          <a:bodyPr anchorCtr="0" anchor="t" bIns="34275" lIns="68525" spcFirstLastPara="1" rIns="6852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75"/>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75"/>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5"/>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61" name="Shape 161"/>
        <p:cNvGrpSpPr/>
        <p:nvPr/>
      </p:nvGrpSpPr>
      <p:grpSpPr>
        <a:xfrm>
          <a:off x="0" y="0"/>
          <a:ext cx="0" cy="0"/>
          <a:chOff x="0" y="0"/>
          <a:chExt cx="0" cy="0"/>
        </a:xfrm>
      </p:grpSpPr>
      <p:sp>
        <p:nvSpPr>
          <p:cNvPr id="162" name="Google Shape;162;p35"/>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5"/>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5"/>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65" name="Shape 165"/>
        <p:cNvGrpSpPr/>
        <p:nvPr/>
      </p:nvGrpSpPr>
      <p:grpSpPr>
        <a:xfrm>
          <a:off x="0" y="0"/>
          <a:ext cx="0" cy="0"/>
          <a:chOff x="0" y="0"/>
          <a:chExt cx="0" cy="0"/>
        </a:xfrm>
      </p:grpSpPr>
      <p:sp>
        <p:nvSpPr>
          <p:cNvPr id="166" name="Google Shape;166;p76"/>
          <p:cNvSpPr txBox="1"/>
          <p:nvPr>
            <p:ph type="ctrTitle"/>
          </p:nvPr>
        </p:nvSpPr>
        <p:spPr>
          <a:xfrm>
            <a:off x="1524000" y="1122363"/>
            <a:ext cx="9144000" cy="23876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76"/>
          <p:cNvSpPr txBox="1"/>
          <p:nvPr>
            <p:ph idx="1" type="subTitle"/>
          </p:nvPr>
        </p:nvSpPr>
        <p:spPr>
          <a:xfrm>
            <a:off x="1524000" y="3602037"/>
            <a:ext cx="9144000" cy="1655763"/>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76"/>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76"/>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6"/>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71" name="Shape 171"/>
        <p:cNvGrpSpPr/>
        <p:nvPr/>
      </p:nvGrpSpPr>
      <p:grpSpPr>
        <a:xfrm>
          <a:off x="0" y="0"/>
          <a:ext cx="0" cy="0"/>
          <a:chOff x="0" y="0"/>
          <a:chExt cx="0" cy="0"/>
        </a:xfrm>
      </p:grpSpPr>
      <p:sp>
        <p:nvSpPr>
          <p:cNvPr id="172" name="Google Shape;172;p77"/>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77"/>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7"/>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77"/>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77"/>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77" name="Shape 177"/>
        <p:cNvGrpSpPr/>
        <p:nvPr/>
      </p:nvGrpSpPr>
      <p:grpSpPr>
        <a:xfrm>
          <a:off x="0" y="0"/>
          <a:ext cx="0" cy="0"/>
          <a:chOff x="0" y="0"/>
          <a:chExt cx="0" cy="0"/>
        </a:xfrm>
      </p:grpSpPr>
      <p:sp>
        <p:nvSpPr>
          <p:cNvPr id="178" name="Google Shape;178;p78"/>
          <p:cNvSpPr txBox="1"/>
          <p:nvPr>
            <p:ph type="title"/>
          </p:nvPr>
        </p:nvSpPr>
        <p:spPr>
          <a:xfrm>
            <a:off x="831851" y="1709764"/>
            <a:ext cx="10515600" cy="2852737"/>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78"/>
          <p:cNvSpPr txBox="1"/>
          <p:nvPr>
            <p:ph idx="1" type="body"/>
          </p:nvPr>
        </p:nvSpPr>
        <p:spPr>
          <a:xfrm>
            <a:off x="831851" y="4589465"/>
            <a:ext cx="10515600" cy="1500187"/>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67"/>
              <a:buNone/>
              <a:defRPr sz="1867">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78"/>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78"/>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78"/>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183" name="Shape 183"/>
        <p:cNvGrpSpPr/>
        <p:nvPr/>
      </p:nvGrpSpPr>
      <p:grpSpPr>
        <a:xfrm>
          <a:off x="0" y="0"/>
          <a:ext cx="0" cy="0"/>
          <a:chOff x="0" y="0"/>
          <a:chExt cx="0" cy="0"/>
        </a:xfrm>
      </p:grpSpPr>
      <p:sp>
        <p:nvSpPr>
          <p:cNvPr id="184" name="Google Shape;184;p79"/>
          <p:cNvSpPr txBox="1"/>
          <p:nvPr>
            <p:ph idx="1" type="body"/>
          </p:nvPr>
        </p:nvSpPr>
        <p:spPr>
          <a:xfrm>
            <a:off x="838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79"/>
          <p:cNvSpPr txBox="1"/>
          <p:nvPr>
            <p:ph idx="2" type="body"/>
          </p:nvPr>
        </p:nvSpPr>
        <p:spPr>
          <a:xfrm>
            <a:off x="6172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79"/>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79"/>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79"/>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pic>
        <p:nvPicPr>
          <p:cNvPr id="189" name="Google Shape;189;p79"/>
          <p:cNvPicPr preferRelativeResize="0"/>
          <p:nvPr/>
        </p:nvPicPr>
        <p:blipFill rotWithShape="1">
          <a:blip r:embed="rId2">
            <a:alphaModFix/>
          </a:blip>
          <a:srcRect b="0" l="0" r="49500" t="78629"/>
          <a:stretch/>
        </p:blipFill>
        <p:spPr>
          <a:xfrm>
            <a:off x="0" y="-2810977"/>
            <a:ext cx="12192000" cy="2076560"/>
          </a:xfrm>
          <a:prstGeom prst="rect">
            <a:avLst/>
          </a:prstGeom>
          <a:noFill/>
          <a:ln>
            <a:noFill/>
          </a:ln>
        </p:spPr>
      </p:pic>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90" name="Shape 190"/>
        <p:cNvGrpSpPr/>
        <p:nvPr/>
      </p:nvGrpSpPr>
      <p:grpSpPr>
        <a:xfrm>
          <a:off x="0" y="0"/>
          <a:ext cx="0" cy="0"/>
          <a:chOff x="0" y="0"/>
          <a:chExt cx="0" cy="0"/>
        </a:xfrm>
      </p:grpSpPr>
      <p:sp>
        <p:nvSpPr>
          <p:cNvPr id="191" name="Google Shape;191;p80"/>
          <p:cNvSpPr txBox="1"/>
          <p:nvPr>
            <p:ph type="title"/>
          </p:nvPr>
        </p:nvSpPr>
        <p:spPr>
          <a:xfrm>
            <a:off x="839788"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80"/>
          <p:cNvSpPr txBox="1"/>
          <p:nvPr>
            <p:ph idx="1" type="body"/>
          </p:nvPr>
        </p:nvSpPr>
        <p:spPr>
          <a:xfrm>
            <a:off x="839789" y="1681163"/>
            <a:ext cx="5157787"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80"/>
          <p:cNvSpPr txBox="1"/>
          <p:nvPr>
            <p:ph idx="2" type="body"/>
          </p:nvPr>
        </p:nvSpPr>
        <p:spPr>
          <a:xfrm>
            <a:off x="839789" y="2505075"/>
            <a:ext cx="5157787"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80"/>
          <p:cNvSpPr txBox="1"/>
          <p:nvPr>
            <p:ph idx="3" type="body"/>
          </p:nvPr>
        </p:nvSpPr>
        <p:spPr>
          <a:xfrm>
            <a:off x="6172203" y="1681163"/>
            <a:ext cx="5183188"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80"/>
          <p:cNvSpPr txBox="1"/>
          <p:nvPr>
            <p:ph idx="4" type="body"/>
          </p:nvPr>
        </p:nvSpPr>
        <p:spPr>
          <a:xfrm>
            <a:off x="6172203" y="2505075"/>
            <a:ext cx="5183188"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80"/>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80"/>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80"/>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99" name="Shape 199"/>
        <p:cNvGrpSpPr/>
        <p:nvPr/>
      </p:nvGrpSpPr>
      <p:grpSpPr>
        <a:xfrm>
          <a:off x="0" y="0"/>
          <a:ext cx="0" cy="0"/>
          <a:chOff x="0" y="0"/>
          <a:chExt cx="0" cy="0"/>
        </a:xfrm>
      </p:grpSpPr>
      <p:sp>
        <p:nvSpPr>
          <p:cNvPr id="200" name="Google Shape;200;p81"/>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81"/>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81"/>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81"/>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0" name="Shape 20"/>
        <p:cNvGrpSpPr/>
        <p:nvPr/>
      </p:nvGrpSpPr>
      <p:grpSpPr>
        <a:xfrm>
          <a:off x="0" y="0"/>
          <a:ext cx="0" cy="0"/>
          <a:chOff x="0" y="0"/>
          <a:chExt cx="0" cy="0"/>
        </a:xfrm>
      </p:grpSpPr>
      <p:sp>
        <p:nvSpPr>
          <p:cNvPr id="21" name="Google Shape;21;p5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5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5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5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04" name="Shape 204"/>
        <p:cNvGrpSpPr/>
        <p:nvPr/>
      </p:nvGrpSpPr>
      <p:grpSpPr>
        <a:xfrm>
          <a:off x="0" y="0"/>
          <a:ext cx="0" cy="0"/>
          <a:chOff x="0" y="0"/>
          <a:chExt cx="0" cy="0"/>
        </a:xfrm>
      </p:grpSpPr>
      <p:sp>
        <p:nvSpPr>
          <p:cNvPr id="205" name="Google Shape;205;p82"/>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82"/>
          <p:cNvSpPr txBox="1"/>
          <p:nvPr>
            <p:ph idx="1" type="body"/>
          </p:nvPr>
        </p:nvSpPr>
        <p:spPr>
          <a:xfrm>
            <a:off x="5183188" y="987450"/>
            <a:ext cx="6172200" cy="4873625"/>
          </a:xfrm>
          <a:prstGeom prst="rect">
            <a:avLst/>
          </a:prstGeom>
          <a:noFill/>
          <a:ln>
            <a:noFill/>
          </a:ln>
        </p:spPr>
        <p:txBody>
          <a:bodyPr anchorCtr="0" anchor="t" bIns="34275" lIns="68550" spcFirstLastPara="1" rIns="68550" wrap="square" tIns="34275">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7" name="Google Shape;207;p82"/>
          <p:cNvSpPr txBox="1"/>
          <p:nvPr>
            <p:ph idx="2"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208" name="Google Shape;208;p82"/>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82"/>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2"/>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211" name="Shape 211"/>
        <p:cNvGrpSpPr/>
        <p:nvPr/>
      </p:nvGrpSpPr>
      <p:grpSpPr>
        <a:xfrm>
          <a:off x="0" y="0"/>
          <a:ext cx="0" cy="0"/>
          <a:chOff x="0" y="0"/>
          <a:chExt cx="0" cy="0"/>
        </a:xfrm>
      </p:grpSpPr>
      <p:sp>
        <p:nvSpPr>
          <p:cNvPr id="212" name="Google Shape;212;p83"/>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83"/>
          <p:cNvSpPr/>
          <p:nvPr>
            <p:ph idx="2" type="pic"/>
          </p:nvPr>
        </p:nvSpPr>
        <p:spPr>
          <a:xfrm>
            <a:off x="5183188" y="987450"/>
            <a:ext cx="6172200" cy="4873625"/>
          </a:xfrm>
          <a:prstGeom prst="rect">
            <a:avLst/>
          </a:prstGeom>
          <a:noFill/>
          <a:ln>
            <a:noFill/>
          </a:ln>
        </p:spPr>
      </p:sp>
      <p:sp>
        <p:nvSpPr>
          <p:cNvPr id="214" name="Google Shape;214;p83"/>
          <p:cNvSpPr txBox="1"/>
          <p:nvPr>
            <p:ph idx="1"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215" name="Google Shape;215;p83"/>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83"/>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3"/>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218" name="Shape 218"/>
        <p:cNvGrpSpPr/>
        <p:nvPr/>
      </p:nvGrpSpPr>
      <p:grpSpPr>
        <a:xfrm>
          <a:off x="0" y="0"/>
          <a:ext cx="0" cy="0"/>
          <a:chOff x="0" y="0"/>
          <a:chExt cx="0" cy="0"/>
        </a:xfrm>
      </p:grpSpPr>
      <p:sp>
        <p:nvSpPr>
          <p:cNvPr id="219" name="Google Shape;219;p84"/>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84"/>
          <p:cNvSpPr txBox="1"/>
          <p:nvPr>
            <p:ph idx="1" type="body"/>
          </p:nvPr>
        </p:nvSpPr>
        <p:spPr>
          <a:xfrm rot="5400000">
            <a:off x="3920331" y="-1256505"/>
            <a:ext cx="4351339" cy="105156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84"/>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84"/>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84"/>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224" name="Shape 224"/>
        <p:cNvGrpSpPr/>
        <p:nvPr/>
      </p:nvGrpSpPr>
      <p:grpSpPr>
        <a:xfrm>
          <a:off x="0" y="0"/>
          <a:ext cx="0" cy="0"/>
          <a:chOff x="0" y="0"/>
          <a:chExt cx="0" cy="0"/>
        </a:xfrm>
      </p:grpSpPr>
      <p:sp>
        <p:nvSpPr>
          <p:cNvPr id="225" name="Google Shape;225;p85"/>
          <p:cNvSpPr txBox="1"/>
          <p:nvPr>
            <p:ph type="title"/>
          </p:nvPr>
        </p:nvSpPr>
        <p:spPr>
          <a:xfrm rot="5400000">
            <a:off x="7133433" y="1956620"/>
            <a:ext cx="5811839" cy="2628900"/>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85"/>
          <p:cNvSpPr txBox="1"/>
          <p:nvPr>
            <p:ph idx="1" type="body"/>
          </p:nvPr>
        </p:nvSpPr>
        <p:spPr>
          <a:xfrm rot="5400000">
            <a:off x="1799434" y="-596080"/>
            <a:ext cx="5811839" cy="77343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85"/>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5"/>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5"/>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7" name="Shape 237"/>
        <p:cNvGrpSpPr/>
        <p:nvPr/>
      </p:nvGrpSpPr>
      <p:grpSpPr>
        <a:xfrm>
          <a:off x="0" y="0"/>
          <a:ext cx="0" cy="0"/>
          <a:chOff x="0" y="0"/>
          <a:chExt cx="0" cy="0"/>
        </a:xfrm>
      </p:grpSpPr>
      <p:sp>
        <p:nvSpPr>
          <p:cNvPr id="238" name="Google Shape;238;p37"/>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7"/>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7"/>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41" name="Shape 241"/>
        <p:cNvGrpSpPr/>
        <p:nvPr/>
      </p:nvGrpSpPr>
      <p:grpSpPr>
        <a:xfrm>
          <a:off x="0" y="0"/>
          <a:ext cx="0" cy="0"/>
          <a:chOff x="0" y="0"/>
          <a:chExt cx="0" cy="0"/>
        </a:xfrm>
      </p:grpSpPr>
      <p:sp>
        <p:nvSpPr>
          <p:cNvPr id="242" name="Google Shape;242;p86"/>
          <p:cNvSpPr txBox="1"/>
          <p:nvPr>
            <p:ph type="ctrTitle"/>
          </p:nvPr>
        </p:nvSpPr>
        <p:spPr>
          <a:xfrm>
            <a:off x="1524000" y="1122363"/>
            <a:ext cx="9144000" cy="23876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86"/>
          <p:cNvSpPr txBox="1"/>
          <p:nvPr>
            <p:ph idx="1" type="subTitle"/>
          </p:nvPr>
        </p:nvSpPr>
        <p:spPr>
          <a:xfrm>
            <a:off x="1524000" y="3602037"/>
            <a:ext cx="9144000" cy="1655763"/>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 name="Google Shape;244;p86"/>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86"/>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86"/>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47" name="Shape 247"/>
        <p:cNvGrpSpPr/>
        <p:nvPr/>
      </p:nvGrpSpPr>
      <p:grpSpPr>
        <a:xfrm>
          <a:off x="0" y="0"/>
          <a:ext cx="0" cy="0"/>
          <a:chOff x="0" y="0"/>
          <a:chExt cx="0" cy="0"/>
        </a:xfrm>
      </p:grpSpPr>
      <p:sp>
        <p:nvSpPr>
          <p:cNvPr id="248" name="Google Shape;248;p87"/>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87"/>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87"/>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87"/>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87"/>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53" name="Shape 253"/>
        <p:cNvGrpSpPr/>
        <p:nvPr/>
      </p:nvGrpSpPr>
      <p:grpSpPr>
        <a:xfrm>
          <a:off x="0" y="0"/>
          <a:ext cx="0" cy="0"/>
          <a:chOff x="0" y="0"/>
          <a:chExt cx="0" cy="0"/>
        </a:xfrm>
      </p:grpSpPr>
      <p:sp>
        <p:nvSpPr>
          <p:cNvPr id="254" name="Google Shape;254;p88"/>
          <p:cNvSpPr txBox="1"/>
          <p:nvPr>
            <p:ph type="title"/>
          </p:nvPr>
        </p:nvSpPr>
        <p:spPr>
          <a:xfrm>
            <a:off x="831851" y="1709757"/>
            <a:ext cx="10515600" cy="2852737"/>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88"/>
          <p:cNvSpPr txBox="1"/>
          <p:nvPr>
            <p:ph idx="1" type="body"/>
          </p:nvPr>
        </p:nvSpPr>
        <p:spPr>
          <a:xfrm>
            <a:off x="831851" y="4589465"/>
            <a:ext cx="10515600" cy="1500187"/>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67"/>
              <a:buNone/>
              <a:defRPr sz="1867">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6" name="Google Shape;256;p88"/>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88"/>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88"/>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259" name="Shape 259"/>
        <p:cNvGrpSpPr/>
        <p:nvPr/>
      </p:nvGrpSpPr>
      <p:grpSpPr>
        <a:xfrm>
          <a:off x="0" y="0"/>
          <a:ext cx="0" cy="0"/>
          <a:chOff x="0" y="0"/>
          <a:chExt cx="0" cy="0"/>
        </a:xfrm>
      </p:grpSpPr>
      <p:sp>
        <p:nvSpPr>
          <p:cNvPr id="260" name="Google Shape;260;p89"/>
          <p:cNvSpPr txBox="1"/>
          <p:nvPr>
            <p:ph idx="1" type="body"/>
          </p:nvPr>
        </p:nvSpPr>
        <p:spPr>
          <a:xfrm>
            <a:off x="838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89"/>
          <p:cNvSpPr txBox="1"/>
          <p:nvPr>
            <p:ph idx="2" type="body"/>
          </p:nvPr>
        </p:nvSpPr>
        <p:spPr>
          <a:xfrm>
            <a:off x="6172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89"/>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89"/>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89"/>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65" name="Shape 265"/>
        <p:cNvGrpSpPr/>
        <p:nvPr/>
      </p:nvGrpSpPr>
      <p:grpSpPr>
        <a:xfrm>
          <a:off x="0" y="0"/>
          <a:ext cx="0" cy="0"/>
          <a:chOff x="0" y="0"/>
          <a:chExt cx="0" cy="0"/>
        </a:xfrm>
      </p:grpSpPr>
      <p:sp>
        <p:nvSpPr>
          <p:cNvPr id="266" name="Google Shape;266;p90"/>
          <p:cNvSpPr txBox="1"/>
          <p:nvPr>
            <p:ph type="title"/>
          </p:nvPr>
        </p:nvSpPr>
        <p:spPr>
          <a:xfrm>
            <a:off x="839788"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90"/>
          <p:cNvSpPr txBox="1"/>
          <p:nvPr>
            <p:ph idx="1" type="body"/>
          </p:nvPr>
        </p:nvSpPr>
        <p:spPr>
          <a:xfrm>
            <a:off x="839789" y="1681163"/>
            <a:ext cx="5157787"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90"/>
          <p:cNvSpPr txBox="1"/>
          <p:nvPr>
            <p:ph idx="2" type="body"/>
          </p:nvPr>
        </p:nvSpPr>
        <p:spPr>
          <a:xfrm>
            <a:off x="839789" y="2505075"/>
            <a:ext cx="5157787"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90"/>
          <p:cNvSpPr txBox="1"/>
          <p:nvPr>
            <p:ph idx="3" type="body"/>
          </p:nvPr>
        </p:nvSpPr>
        <p:spPr>
          <a:xfrm>
            <a:off x="6172203" y="1681163"/>
            <a:ext cx="5183188"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0" name="Google Shape;270;p90"/>
          <p:cNvSpPr txBox="1"/>
          <p:nvPr>
            <p:ph idx="4" type="body"/>
          </p:nvPr>
        </p:nvSpPr>
        <p:spPr>
          <a:xfrm>
            <a:off x="6172203" y="2505075"/>
            <a:ext cx="5183188"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90"/>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90"/>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90"/>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6" name="Shape 26"/>
        <p:cNvGrpSpPr/>
        <p:nvPr/>
      </p:nvGrpSpPr>
      <p:grpSpPr>
        <a:xfrm>
          <a:off x="0" y="0"/>
          <a:ext cx="0" cy="0"/>
          <a:chOff x="0" y="0"/>
          <a:chExt cx="0" cy="0"/>
        </a:xfrm>
      </p:grpSpPr>
      <p:sp>
        <p:nvSpPr>
          <p:cNvPr id="27" name="Google Shape;27;p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29" name="Google Shape;29;p5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5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5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74" name="Shape 274"/>
        <p:cNvGrpSpPr/>
        <p:nvPr/>
      </p:nvGrpSpPr>
      <p:grpSpPr>
        <a:xfrm>
          <a:off x="0" y="0"/>
          <a:ext cx="0" cy="0"/>
          <a:chOff x="0" y="0"/>
          <a:chExt cx="0" cy="0"/>
        </a:xfrm>
      </p:grpSpPr>
      <p:sp>
        <p:nvSpPr>
          <p:cNvPr id="275" name="Google Shape;275;p91"/>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91"/>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91"/>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91"/>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79" name="Shape 279"/>
        <p:cNvGrpSpPr/>
        <p:nvPr/>
      </p:nvGrpSpPr>
      <p:grpSpPr>
        <a:xfrm>
          <a:off x="0" y="0"/>
          <a:ext cx="0" cy="0"/>
          <a:chOff x="0" y="0"/>
          <a:chExt cx="0" cy="0"/>
        </a:xfrm>
      </p:grpSpPr>
      <p:sp>
        <p:nvSpPr>
          <p:cNvPr id="280" name="Google Shape;280;p92"/>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92"/>
          <p:cNvSpPr txBox="1"/>
          <p:nvPr>
            <p:ph idx="1" type="body"/>
          </p:nvPr>
        </p:nvSpPr>
        <p:spPr>
          <a:xfrm>
            <a:off x="5183188" y="987444"/>
            <a:ext cx="6172200" cy="4873625"/>
          </a:xfrm>
          <a:prstGeom prst="rect">
            <a:avLst/>
          </a:prstGeom>
          <a:noFill/>
          <a:ln>
            <a:noFill/>
          </a:ln>
        </p:spPr>
        <p:txBody>
          <a:bodyPr anchorCtr="0" anchor="t" bIns="34275" lIns="68550" spcFirstLastPara="1" rIns="68550" wrap="square" tIns="34275">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2" name="Google Shape;282;p92"/>
          <p:cNvSpPr txBox="1"/>
          <p:nvPr>
            <p:ph idx="2"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283" name="Google Shape;283;p92"/>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92"/>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92"/>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286" name="Shape 286"/>
        <p:cNvGrpSpPr/>
        <p:nvPr/>
      </p:nvGrpSpPr>
      <p:grpSpPr>
        <a:xfrm>
          <a:off x="0" y="0"/>
          <a:ext cx="0" cy="0"/>
          <a:chOff x="0" y="0"/>
          <a:chExt cx="0" cy="0"/>
        </a:xfrm>
      </p:grpSpPr>
      <p:sp>
        <p:nvSpPr>
          <p:cNvPr id="287" name="Google Shape;287;p93"/>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93"/>
          <p:cNvSpPr/>
          <p:nvPr>
            <p:ph idx="2" type="pic"/>
          </p:nvPr>
        </p:nvSpPr>
        <p:spPr>
          <a:xfrm>
            <a:off x="5183188" y="987444"/>
            <a:ext cx="6172200" cy="4873625"/>
          </a:xfrm>
          <a:prstGeom prst="rect">
            <a:avLst/>
          </a:prstGeom>
          <a:noFill/>
          <a:ln>
            <a:noFill/>
          </a:ln>
        </p:spPr>
      </p:sp>
      <p:sp>
        <p:nvSpPr>
          <p:cNvPr id="289" name="Google Shape;289;p93"/>
          <p:cNvSpPr txBox="1"/>
          <p:nvPr>
            <p:ph idx="1"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290" name="Google Shape;290;p93"/>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93"/>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93"/>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293" name="Shape 293"/>
        <p:cNvGrpSpPr/>
        <p:nvPr/>
      </p:nvGrpSpPr>
      <p:grpSpPr>
        <a:xfrm>
          <a:off x="0" y="0"/>
          <a:ext cx="0" cy="0"/>
          <a:chOff x="0" y="0"/>
          <a:chExt cx="0" cy="0"/>
        </a:xfrm>
      </p:grpSpPr>
      <p:sp>
        <p:nvSpPr>
          <p:cNvPr id="294" name="Google Shape;294;p94"/>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94"/>
          <p:cNvSpPr txBox="1"/>
          <p:nvPr>
            <p:ph idx="1" type="body"/>
          </p:nvPr>
        </p:nvSpPr>
        <p:spPr>
          <a:xfrm rot="5400000">
            <a:off x="3920331" y="-1256505"/>
            <a:ext cx="4351339" cy="105156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94"/>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94"/>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94"/>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299" name="Shape 299"/>
        <p:cNvGrpSpPr/>
        <p:nvPr/>
      </p:nvGrpSpPr>
      <p:grpSpPr>
        <a:xfrm>
          <a:off x="0" y="0"/>
          <a:ext cx="0" cy="0"/>
          <a:chOff x="0" y="0"/>
          <a:chExt cx="0" cy="0"/>
        </a:xfrm>
      </p:grpSpPr>
      <p:sp>
        <p:nvSpPr>
          <p:cNvPr id="300" name="Google Shape;300;p95"/>
          <p:cNvSpPr txBox="1"/>
          <p:nvPr>
            <p:ph type="title"/>
          </p:nvPr>
        </p:nvSpPr>
        <p:spPr>
          <a:xfrm rot="5400000">
            <a:off x="7133433" y="1956613"/>
            <a:ext cx="5811839" cy="2628900"/>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95"/>
          <p:cNvSpPr txBox="1"/>
          <p:nvPr>
            <p:ph idx="1" type="body"/>
          </p:nvPr>
        </p:nvSpPr>
        <p:spPr>
          <a:xfrm rot="5400000">
            <a:off x="1799434" y="-596087"/>
            <a:ext cx="5811839" cy="77343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95"/>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95"/>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95"/>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12" name="Shape 312"/>
        <p:cNvGrpSpPr/>
        <p:nvPr/>
      </p:nvGrpSpPr>
      <p:grpSpPr>
        <a:xfrm>
          <a:off x="0" y="0"/>
          <a:ext cx="0" cy="0"/>
          <a:chOff x="0" y="0"/>
          <a:chExt cx="0" cy="0"/>
        </a:xfrm>
      </p:grpSpPr>
      <p:sp>
        <p:nvSpPr>
          <p:cNvPr id="313" name="Google Shape;313;p39"/>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39"/>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39"/>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316" name="Shape 316"/>
        <p:cNvGrpSpPr/>
        <p:nvPr/>
      </p:nvGrpSpPr>
      <p:grpSpPr>
        <a:xfrm>
          <a:off x="0" y="0"/>
          <a:ext cx="0" cy="0"/>
          <a:chOff x="0" y="0"/>
          <a:chExt cx="0" cy="0"/>
        </a:xfrm>
      </p:grpSpPr>
      <p:sp>
        <p:nvSpPr>
          <p:cNvPr id="317" name="Google Shape;317;p96"/>
          <p:cNvSpPr txBox="1"/>
          <p:nvPr>
            <p:ph type="ctrTitle"/>
          </p:nvPr>
        </p:nvSpPr>
        <p:spPr>
          <a:xfrm>
            <a:off x="1524000" y="1122363"/>
            <a:ext cx="9144000" cy="23876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 name="Google Shape;318;p96"/>
          <p:cNvSpPr txBox="1"/>
          <p:nvPr>
            <p:ph idx="1" type="subTitle"/>
          </p:nvPr>
        </p:nvSpPr>
        <p:spPr>
          <a:xfrm>
            <a:off x="1524000" y="3602037"/>
            <a:ext cx="9144000" cy="1655763"/>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9" name="Google Shape;319;p96"/>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96"/>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96"/>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22" name="Shape 322"/>
        <p:cNvGrpSpPr/>
        <p:nvPr/>
      </p:nvGrpSpPr>
      <p:grpSpPr>
        <a:xfrm>
          <a:off x="0" y="0"/>
          <a:ext cx="0" cy="0"/>
          <a:chOff x="0" y="0"/>
          <a:chExt cx="0" cy="0"/>
        </a:xfrm>
      </p:grpSpPr>
      <p:sp>
        <p:nvSpPr>
          <p:cNvPr id="323" name="Google Shape;323;p97"/>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97"/>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97"/>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97"/>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97"/>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28" name="Shape 328"/>
        <p:cNvGrpSpPr/>
        <p:nvPr/>
      </p:nvGrpSpPr>
      <p:grpSpPr>
        <a:xfrm>
          <a:off x="0" y="0"/>
          <a:ext cx="0" cy="0"/>
          <a:chOff x="0" y="0"/>
          <a:chExt cx="0" cy="0"/>
        </a:xfrm>
      </p:grpSpPr>
      <p:sp>
        <p:nvSpPr>
          <p:cNvPr id="329" name="Google Shape;329;p98"/>
          <p:cNvSpPr txBox="1"/>
          <p:nvPr>
            <p:ph type="title"/>
          </p:nvPr>
        </p:nvSpPr>
        <p:spPr>
          <a:xfrm>
            <a:off x="831851" y="1709749"/>
            <a:ext cx="10515600" cy="2852737"/>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98"/>
          <p:cNvSpPr txBox="1"/>
          <p:nvPr>
            <p:ph idx="1" type="body"/>
          </p:nvPr>
        </p:nvSpPr>
        <p:spPr>
          <a:xfrm>
            <a:off x="831851" y="4589465"/>
            <a:ext cx="10515600" cy="1500187"/>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67"/>
              <a:buNone/>
              <a:defRPr sz="1867">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1" name="Google Shape;331;p98"/>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98"/>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98"/>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334" name="Shape 334"/>
        <p:cNvGrpSpPr/>
        <p:nvPr/>
      </p:nvGrpSpPr>
      <p:grpSpPr>
        <a:xfrm>
          <a:off x="0" y="0"/>
          <a:ext cx="0" cy="0"/>
          <a:chOff x="0" y="0"/>
          <a:chExt cx="0" cy="0"/>
        </a:xfrm>
      </p:grpSpPr>
      <p:sp>
        <p:nvSpPr>
          <p:cNvPr id="335" name="Google Shape;335;p99"/>
          <p:cNvSpPr txBox="1"/>
          <p:nvPr>
            <p:ph idx="1" type="body"/>
          </p:nvPr>
        </p:nvSpPr>
        <p:spPr>
          <a:xfrm>
            <a:off x="838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99"/>
          <p:cNvSpPr txBox="1"/>
          <p:nvPr>
            <p:ph idx="2" type="body"/>
          </p:nvPr>
        </p:nvSpPr>
        <p:spPr>
          <a:xfrm>
            <a:off x="6172200" y="1825625"/>
            <a:ext cx="5181600" cy="4351339"/>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99"/>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99"/>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99"/>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pic>
        <p:nvPicPr>
          <p:cNvPr id="340" name="Google Shape;340;p99"/>
          <p:cNvPicPr preferRelativeResize="0"/>
          <p:nvPr/>
        </p:nvPicPr>
        <p:blipFill rotWithShape="1">
          <a:blip r:embed="rId2">
            <a:alphaModFix/>
          </a:blip>
          <a:srcRect b="0" l="0" r="49500" t="78629"/>
          <a:stretch/>
        </p:blipFill>
        <p:spPr>
          <a:xfrm>
            <a:off x="0" y="-2810977"/>
            <a:ext cx="12192000" cy="2076560"/>
          </a:xfrm>
          <a:prstGeom prst="rect">
            <a:avLst/>
          </a:prstGeom>
          <a:noFill/>
          <a:ln>
            <a:noFill/>
          </a:ln>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2" name="Shape 32"/>
        <p:cNvGrpSpPr/>
        <p:nvPr/>
      </p:nvGrpSpPr>
      <p:grpSpPr>
        <a:xfrm>
          <a:off x="0" y="0"/>
          <a:ext cx="0" cy="0"/>
          <a:chOff x="0" y="0"/>
          <a:chExt cx="0" cy="0"/>
        </a:xfrm>
      </p:grpSpPr>
      <p:sp>
        <p:nvSpPr>
          <p:cNvPr id="33" name="Google Shape;33;p5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 name="Google Shape;35;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5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 name="Google Shape;37;p5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5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41" name="Shape 341"/>
        <p:cNvGrpSpPr/>
        <p:nvPr/>
      </p:nvGrpSpPr>
      <p:grpSpPr>
        <a:xfrm>
          <a:off x="0" y="0"/>
          <a:ext cx="0" cy="0"/>
          <a:chOff x="0" y="0"/>
          <a:chExt cx="0" cy="0"/>
        </a:xfrm>
      </p:grpSpPr>
      <p:sp>
        <p:nvSpPr>
          <p:cNvPr id="342" name="Google Shape;342;p100"/>
          <p:cNvSpPr txBox="1"/>
          <p:nvPr>
            <p:ph type="title"/>
          </p:nvPr>
        </p:nvSpPr>
        <p:spPr>
          <a:xfrm>
            <a:off x="839788"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 name="Google Shape;343;p100"/>
          <p:cNvSpPr txBox="1"/>
          <p:nvPr>
            <p:ph idx="1" type="body"/>
          </p:nvPr>
        </p:nvSpPr>
        <p:spPr>
          <a:xfrm>
            <a:off x="839789" y="1681163"/>
            <a:ext cx="5157787"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4" name="Google Shape;344;p100"/>
          <p:cNvSpPr txBox="1"/>
          <p:nvPr>
            <p:ph idx="2" type="body"/>
          </p:nvPr>
        </p:nvSpPr>
        <p:spPr>
          <a:xfrm>
            <a:off x="839789" y="2505075"/>
            <a:ext cx="5157787"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100"/>
          <p:cNvSpPr txBox="1"/>
          <p:nvPr>
            <p:ph idx="3" type="body"/>
          </p:nvPr>
        </p:nvSpPr>
        <p:spPr>
          <a:xfrm>
            <a:off x="6172203" y="1681163"/>
            <a:ext cx="5183188" cy="823912"/>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6" name="Google Shape;346;p100"/>
          <p:cNvSpPr txBox="1"/>
          <p:nvPr>
            <p:ph idx="4" type="body"/>
          </p:nvPr>
        </p:nvSpPr>
        <p:spPr>
          <a:xfrm>
            <a:off x="6172203" y="2505075"/>
            <a:ext cx="5183188" cy="3684588"/>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100"/>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00"/>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100"/>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50" name="Shape 350"/>
        <p:cNvGrpSpPr/>
        <p:nvPr/>
      </p:nvGrpSpPr>
      <p:grpSpPr>
        <a:xfrm>
          <a:off x="0" y="0"/>
          <a:ext cx="0" cy="0"/>
          <a:chOff x="0" y="0"/>
          <a:chExt cx="0" cy="0"/>
        </a:xfrm>
      </p:grpSpPr>
      <p:sp>
        <p:nvSpPr>
          <p:cNvPr id="351" name="Google Shape;351;p101"/>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101"/>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01"/>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101"/>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355" name="Shape 355"/>
        <p:cNvGrpSpPr/>
        <p:nvPr/>
      </p:nvGrpSpPr>
      <p:grpSpPr>
        <a:xfrm>
          <a:off x="0" y="0"/>
          <a:ext cx="0" cy="0"/>
          <a:chOff x="0" y="0"/>
          <a:chExt cx="0" cy="0"/>
        </a:xfrm>
      </p:grpSpPr>
      <p:sp>
        <p:nvSpPr>
          <p:cNvPr id="356" name="Google Shape;356;p102"/>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102"/>
          <p:cNvSpPr txBox="1"/>
          <p:nvPr>
            <p:ph idx="1" type="body"/>
          </p:nvPr>
        </p:nvSpPr>
        <p:spPr>
          <a:xfrm>
            <a:off x="5183188" y="987436"/>
            <a:ext cx="6172200" cy="4873625"/>
          </a:xfrm>
          <a:prstGeom prst="rect">
            <a:avLst/>
          </a:prstGeom>
          <a:noFill/>
          <a:ln>
            <a:noFill/>
          </a:ln>
        </p:spPr>
        <p:txBody>
          <a:bodyPr anchorCtr="0" anchor="t" bIns="34275" lIns="68550" spcFirstLastPara="1" rIns="68550" wrap="square" tIns="34275">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58" name="Google Shape;358;p102"/>
          <p:cNvSpPr txBox="1"/>
          <p:nvPr>
            <p:ph idx="2"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359" name="Google Shape;359;p102"/>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102"/>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102"/>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362" name="Shape 362"/>
        <p:cNvGrpSpPr/>
        <p:nvPr/>
      </p:nvGrpSpPr>
      <p:grpSpPr>
        <a:xfrm>
          <a:off x="0" y="0"/>
          <a:ext cx="0" cy="0"/>
          <a:chOff x="0" y="0"/>
          <a:chExt cx="0" cy="0"/>
        </a:xfrm>
      </p:grpSpPr>
      <p:sp>
        <p:nvSpPr>
          <p:cNvPr id="363" name="Google Shape;363;p103"/>
          <p:cNvSpPr txBox="1"/>
          <p:nvPr>
            <p:ph type="title"/>
          </p:nvPr>
        </p:nvSpPr>
        <p:spPr>
          <a:xfrm>
            <a:off x="839788" y="457200"/>
            <a:ext cx="3932237" cy="160020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103"/>
          <p:cNvSpPr/>
          <p:nvPr>
            <p:ph idx="2" type="pic"/>
          </p:nvPr>
        </p:nvSpPr>
        <p:spPr>
          <a:xfrm>
            <a:off x="5183188" y="987436"/>
            <a:ext cx="6172200" cy="4873625"/>
          </a:xfrm>
          <a:prstGeom prst="rect">
            <a:avLst/>
          </a:prstGeom>
          <a:noFill/>
          <a:ln>
            <a:noFill/>
          </a:ln>
        </p:spPr>
      </p:sp>
      <p:sp>
        <p:nvSpPr>
          <p:cNvPr id="365" name="Google Shape;365;p103"/>
          <p:cNvSpPr txBox="1"/>
          <p:nvPr>
            <p:ph idx="1" type="body"/>
          </p:nvPr>
        </p:nvSpPr>
        <p:spPr>
          <a:xfrm>
            <a:off x="839788" y="2057403"/>
            <a:ext cx="3932237" cy="3811588"/>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366" name="Google Shape;366;p103"/>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103"/>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103"/>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369" name="Shape 369"/>
        <p:cNvGrpSpPr/>
        <p:nvPr/>
      </p:nvGrpSpPr>
      <p:grpSpPr>
        <a:xfrm>
          <a:off x="0" y="0"/>
          <a:ext cx="0" cy="0"/>
          <a:chOff x="0" y="0"/>
          <a:chExt cx="0" cy="0"/>
        </a:xfrm>
      </p:grpSpPr>
      <p:sp>
        <p:nvSpPr>
          <p:cNvPr id="370" name="Google Shape;370;p104"/>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104"/>
          <p:cNvSpPr txBox="1"/>
          <p:nvPr>
            <p:ph idx="1" type="body"/>
          </p:nvPr>
        </p:nvSpPr>
        <p:spPr>
          <a:xfrm rot="5400000">
            <a:off x="3920331" y="-1256505"/>
            <a:ext cx="4351339" cy="105156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104"/>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04"/>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104"/>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375" name="Shape 375"/>
        <p:cNvGrpSpPr/>
        <p:nvPr/>
      </p:nvGrpSpPr>
      <p:grpSpPr>
        <a:xfrm>
          <a:off x="0" y="0"/>
          <a:ext cx="0" cy="0"/>
          <a:chOff x="0" y="0"/>
          <a:chExt cx="0" cy="0"/>
        </a:xfrm>
      </p:grpSpPr>
      <p:sp>
        <p:nvSpPr>
          <p:cNvPr id="376" name="Google Shape;376;p105"/>
          <p:cNvSpPr txBox="1"/>
          <p:nvPr>
            <p:ph type="title"/>
          </p:nvPr>
        </p:nvSpPr>
        <p:spPr>
          <a:xfrm rot="5400000">
            <a:off x="7133433" y="1956605"/>
            <a:ext cx="5811839" cy="2628900"/>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05"/>
          <p:cNvSpPr txBox="1"/>
          <p:nvPr>
            <p:ph idx="1" type="body"/>
          </p:nvPr>
        </p:nvSpPr>
        <p:spPr>
          <a:xfrm rot="5400000">
            <a:off x="1799434" y="-596096"/>
            <a:ext cx="5811839" cy="77343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105"/>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105"/>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105"/>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88" name="Shape 388"/>
        <p:cNvGrpSpPr/>
        <p:nvPr/>
      </p:nvGrpSpPr>
      <p:grpSpPr>
        <a:xfrm>
          <a:off x="0" y="0"/>
          <a:ext cx="0" cy="0"/>
          <a:chOff x="0" y="0"/>
          <a:chExt cx="0" cy="0"/>
        </a:xfrm>
      </p:grpSpPr>
      <p:sp>
        <p:nvSpPr>
          <p:cNvPr id="389" name="Google Shape;389;p41"/>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41"/>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41"/>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392" name="Shape 392"/>
        <p:cNvGrpSpPr/>
        <p:nvPr/>
      </p:nvGrpSpPr>
      <p:grpSpPr>
        <a:xfrm>
          <a:off x="0" y="0"/>
          <a:ext cx="0" cy="0"/>
          <a:chOff x="0" y="0"/>
          <a:chExt cx="0" cy="0"/>
        </a:xfrm>
      </p:grpSpPr>
      <p:sp>
        <p:nvSpPr>
          <p:cNvPr id="393" name="Google Shape;393;p106"/>
          <p:cNvSpPr txBox="1"/>
          <p:nvPr>
            <p:ph type="ctrTitle"/>
          </p:nvPr>
        </p:nvSpPr>
        <p:spPr>
          <a:xfrm>
            <a:off x="1524000" y="1122363"/>
            <a:ext cx="9144000" cy="2387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106"/>
          <p:cNvSpPr txBox="1"/>
          <p:nvPr>
            <p:ph idx="1" type="subTitle"/>
          </p:nvPr>
        </p:nvSpPr>
        <p:spPr>
          <a:xfrm>
            <a:off x="1524000" y="3602037"/>
            <a:ext cx="9144000" cy="1655763"/>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5" name="Google Shape;395;p106"/>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106"/>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106"/>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98" name="Shape 398"/>
        <p:cNvGrpSpPr/>
        <p:nvPr/>
      </p:nvGrpSpPr>
      <p:grpSpPr>
        <a:xfrm>
          <a:off x="0" y="0"/>
          <a:ext cx="0" cy="0"/>
          <a:chOff x="0" y="0"/>
          <a:chExt cx="0" cy="0"/>
        </a:xfrm>
      </p:grpSpPr>
      <p:sp>
        <p:nvSpPr>
          <p:cNvPr id="399" name="Google Shape;399;p107"/>
          <p:cNvSpPr txBox="1"/>
          <p:nvPr>
            <p:ph type="title"/>
          </p:nvPr>
        </p:nvSpPr>
        <p:spPr>
          <a:xfrm>
            <a:off x="838200" y="365125"/>
            <a:ext cx="10515600" cy="132556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07"/>
          <p:cNvSpPr txBox="1"/>
          <p:nvPr>
            <p:ph idx="1" type="body"/>
          </p:nvPr>
        </p:nvSpPr>
        <p:spPr>
          <a:xfrm>
            <a:off x="838200" y="1825625"/>
            <a:ext cx="10515600" cy="4351339"/>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107"/>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07"/>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07"/>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404" name="Shape 404"/>
        <p:cNvGrpSpPr/>
        <p:nvPr/>
      </p:nvGrpSpPr>
      <p:grpSpPr>
        <a:xfrm>
          <a:off x="0" y="0"/>
          <a:ext cx="0" cy="0"/>
          <a:chOff x="0" y="0"/>
          <a:chExt cx="0" cy="0"/>
        </a:xfrm>
      </p:grpSpPr>
      <p:sp>
        <p:nvSpPr>
          <p:cNvPr id="405" name="Google Shape;405;p108"/>
          <p:cNvSpPr txBox="1"/>
          <p:nvPr>
            <p:ph type="title"/>
          </p:nvPr>
        </p:nvSpPr>
        <p:spPr>
          <a:xfrm>
            <a:off x="831851" y="1709740"/>
            <a:ext cx="10515600" cy="285273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108"/>
          <p:cNvSpPr txBox="1"/>
          <p:nvPr>
            <p:ph idx="1" type="body"/>
          </p:nvPr>
        </p:nvSpPr>
        <p:spPr>
          <a:xfrm>
            <a:off x="831851" y="4589464"/>
            <a:ext cx="10515600" cy="1500187"/>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67"/>
              <a:buNone/>
              <a:defRPr sz="1867">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7" name="Google Shape;407;p108"/>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08"/>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108"/>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9" name="Shape 39"/>
        <p:cNvGrpSpPr/>
        <p:nvPr/>
      </p:nvGrpSpPr>
      <p:grpSpPr>
        <a:xfrm>
          <a:off x="0" y="0"/>
          <a:ext cx="0" cy="0"/>
          <a:chOff x="0" y="0"/>
          <a:chExt cx="0" cy="0"/>
        </a:xfrm>
      </p:grpSpPr>
      <p:sp>
        <p:nvSpPr>
          <p:cNvPr id="40" name="Google Shape;40;p60"/>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6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2" name="Google Shape;42;p6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6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4" name="Google Shape;44;p6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6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 name="Google Shape;46;p6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6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410" name="Shape 410"/>
        <p:cNvGrpSpPr/>
        <p:nvPr/>
      </p:nvGrpSpPr>
      <p:grpSpPr>
        <a:xfrm>
          <a:off x="0" y="0"/>
          <a:ext cx="0" cy="0"/>
          <a:chOff x="0" y="0"/>
          <a:chExt cx="0" cy="0"/>
        </a:xfrm>
      </p:grpSpPr>
      <p:sp>
        <p:nvSpPr>
          <p:cNvPr id="411" name="Google Shape;411;p109"/>
          <p:cNvSpPr txBox="1"/>
          <p:nvPr>
            <p:ph idx="1" type="body"/>
          </p:nvPr>
        </p:nvSpPr>
        <p:spPr>
          <a:xfrm>
            <a:off x="838200" y="1825625"/>
            <a:ext cx="5181600" cy="4351339"/>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109"/>
          <p:cNvSpPr txBox="1"/>
          <p:nvPr>
            <p:ph idx="2" type="body"/>
          </p:nvPr>
        </p:nvSpPr>
        <p:spPr>
          <a:xfrm>
            <a:off x="6172200" y="1825625"/>
            <a:ext cx="5181600" cy="4351339"/>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09"/>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109"/>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109"/>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16" name="Shape 416"/>
        <p:cNvGrpSpPr/>
        <p:nvPr/>
      </p:nvGrpSpPr>
      <p:grpSpPr>
        <a:xfrm>
          <a:off x="0" y="0"/>
          <a:ext cx="0" cy="0"/>
          <a:chOff x="0" y="0"/>
          <a:chExt cx="0" cy="0"/>
        </a:xfrm>
      </p:grpSpPr>
      <p:sp>
        <p:nvSpPr>
          <p:cNvPr id="417" name="Google Shape;417;p110"/>
          <p:cNvSpPr txBox="1"/>
          <p:nvPr>
            <p:ph type="title"/>
          </p:nvPr>
        </p:nvSpPr>
        <p:spPr>
          <a:xfrm>
            <a:off x="839788" y="365125"/>
            <a:ext cx="10515600" cy="132556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110"/>
          <p:cNvSpPr txBox="1"/>
          <p:nvPr>
            <p:ph idx="1" type="body"/>
          </p:nvPr>
        </p:nvSpPr>
        <p:spPr>
          <a:xfrm>
            <a:off x="839789" y="1681163"/>
            <a:ext cx="5157787" cy="823912"/>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9" name="Google Shape;419;p110"/>
          <p:cNvSpPr txBox="1"/>
          <p:nvPr>
            <p:ph idx="2" type="body"/>
          </p:nvPr>
        </p:nvSpPr>
        <p:spPr>
          <a:xfrm>
            <a:off x="839789" y="2505075"/>
            <a:ext cx="5157787" cy="3684588"/>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110"/>
          <p:cNvSpPr txBox="1"/>
          <p:nvPr>
            <p:ph idx="3" type="body"/>
          </p:nvPr>
        </p:nvSpPr>
        <p:spPr>
          <a:xfrm>
            <a:off x="6172201" y="1681163"/>
            <a:ext cx="5183188" cy="823912"/>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67"/>
              <a:buNone/>
              <a:defRPr b="1" sz="1867"/>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1" name="Google Shape;421;p110"/>
          <p:cNvSpPr txBox="1"/>
          <p:nvPr>
            <p:ph idx="4" type="body"/>
          </p:nvPr>
        </p:nvSpPr>
        <p:spPr>
          <a:xfrm>
            <a:off x="6172201" y="2505075"/>
            <a:ext cx="5183188" cy="3684588"/>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110"/>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110"/>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10"/>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25" name="Shape 425"/>
        <p:cNvGrpSpPr/>
        <p:nvPr/>
      </p:nvGrpSpPr>
      <p:grpSpPr>
        <a:xfrm>
          <a:off x="0" y="0"/>
          <a:ext cx="0" cy="0"/>
          <a:chOff x="0" y="0"/>
          <a:chExt cx="0" cy="0"/>
        </a:xfrm>
      </p:grpSpPr>
      <p:sp>
        <p:nvSpPr>
          <p:cNvPr id="426" name="Google Shape;426;p111"/>
          <p:cNvSpPr txBox="1"/>
          <p:nvPr>
            <p:ph type="title"/>
          </p:nvPr>
        </p:nvSpPr>
        <p:spPr>
          <a:xfrm>
            <a:off x="838200" y="365125"/>
            <a:ext cx="10515600" cy="132556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p111"/>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111"/>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11"/>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430" name="Shape 430"/>
        <p:cNvGrpSpPr/>
        <p:nvPr/>
      </p:nvGrpSpPr>
      <p:grpSpPr>
        <a:xfrm>
          <a:off x="0" y="0"/>
          <a:ext cx="0" cy="0"/>
          <a:chOff x="0" y="0"/>
          <a:chExt cx="0" cy="0"/>
        </a:xfrm>
      </p:grpSpPr>
      <p:sp>
        <p:nvSpPr>
          <p:cNvPr id="431" name="Google Shape;431;p112"/>
          <p:cNvSpPr txBox="1"/>
          <p:nvPr>
            <p:ph type="title"/>
          </p:nvPr>
        </p:nvSpPr>
        <p:spPr>
          <a:xfrm>
            <a:off x="839788" y="457200"/>
            <a:ext cx="3932237" cy="1600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112"/>
          <p:cNvSpPr txBox="1"/>
          <p:nvPr>
            <p:ph idx="1" type="body"/>
          </p:nvPr>
        </p:nvSpPr>
        <p:spPr>
          <a:xfrm>
            <a:off x="5183188" y="987426"/>
            <a:ext cx="6172200" cy="4873625"/>
          </a:xfrm>
          <a:prstGeom prst="rect">
            <a:avLst/>
          </a:prstGeom>
          <a:noFill/>
          <a:ln>
            <a:noFill/>
          </a:ln>
        </p:spPr>
        <p:txBody>
          <a:bodyPr anchorCtr="0" anchor="t" bIns="34275" lIns="68575" spcFirstLastPara="1" rIns="68575" wrap="square" tIns="34275">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3" name="Google Shape;433;p112"/>
          <p:cNvSpPr txBox="1"/>
          <p:nvPr>
            <p:ph idx="2" type="body"/>
          </p:nvPr>
        </p:nvSpPr>
        <p:spPr>
          <a:xfrm>
            <a:off x="839788" y="2057401"/>
            <a:ext cx="3932237" cy="3811588"/>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434" name="Google Shape;434;p112"/>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112"/>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112"/>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437" name="Shape 437"/>
        <p:cNvGrpSpPr/>
        <p:nvPr/>
      </p:nvGrpSpPr>
      <p:grpSpPr>
        <a:xfrm>
          <a:off x="0" y="0"/>
          <a:ext cx="0" cy="0"/>
          <a:chOff x="0" y="0"/>
          <a:chExt cx="0" cy="0"/>
        </a:xfrm>
      </p:grpSpPr>
      <p:sp>
        <p:nvSpPr>
          <p:cNvPr id="438" name="Google Shape;438;p113"/>
          <p:cNvSpPr txBox="1"/>
          <p:nvPr>
            <p:ph type="title"/>
          </p:nvPr>
        </p:nvSpPr>
        <p:spPr>
          <a:xfrm>
            <a:off x="839788" y="457200"/>
            <a:ext cx="3932237" cy="1600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113"/>
          <p:cNvSpPr/>
          <p:nvPr>
            <p:ph idx="2" type="pic"/>
          </p:nvPr>
        </p:nvSpPr>
        <p:spPr>
          <a:xfrm>
            <a:off x="5183188" y="987426"/>
            <a:ext cx="6172200" cy="4873625"/>
          </a:xfrm>
          <a:prstGeom prst="rect">
            <a:avLst/>
          </a:prstGeom>
          <a:noFill/>
          <a:ln>
            <a:noFill/>
          </a:ln>
        </p:spPr>
      </p:sp>
      <p:sp>
        <p:nvSpPr>
          <p:cNvPr id="440" name="Google Shape;440;p113"/>
          <p:cNvSpPr txBox="1"/>
          <p:nvPr>
            <p:ph idx="1" type="body"/>
          </p:nvPr>
        </p:nvSpPr>
        <p:spPr>
          <a:xfrm>
            <a:off x="839788" y="2057401"/>
            <a:ext cx="3932237" cy="3811588"/>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67"/>
              <a:buNone/>
              <a:defRPr sz="1467"/>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67"/>
              <a:buNone/>
              <a:defRPr sz="1067"/>
            </a:lvl4pPr>
            <a:lvl5pPr indent="-228600" lvl="4" marL="2286000" algn="l">
              <a:lnSpc>
                <a:spcPct val="90000"/>
              </a:lnSpc>
              <a:spcBef>
                <a:spcPts val="500"/>
              </a:spcBef>
              <a:spcAft>
                <a:spcPts val="0"/>
              </a:spcAft>
              <a:buClr>
                <a:schemeClr val="dk1"/>
              </a:buClr>
              <a:buSzPts val="1067"/>
              <a:buNone/>
              <a:defRPr sz="1067"/>
            </a:lvl5pPr>
            <a:lvl6pPr indent="-228600" lvl="5" marL="2743200" algn="l">
              <a:lnSpc>
                <a:spcPct val="90000"/>
              </a:lnSpc>
              <a:spcBef>
                <a:spcPts val="500"/>
              </a:spcBef>
              <a:spcAft>
                <a:spcPts val="0"/>
              </a:spcAft>
              <a:buClr>
                <a:schemeClr val="dk1"/>
              </a:buClr>
              <a:buSzPts val="1067"/>
              <a:buNone/>
              <a:defRPr sz="1067"/>
            </a:lvl6pPr>
            <a:lvl7pPr indent="-228600" lvl="6" marL="3200400" algn="l">
              <a:lnSpc>
                <a:spcPct val="90000"/>
              </a:lnSpc>
              <a:spcBef>
                <a:spcPts val="500"/>
              </a:spcBef>
              <a:spcAft>
                <a:spcPts val="0"/>
              </a:spcAft>
              <a:buClr>
                <a:schemeClr val="dk1"/>
              </a:buClr>
              <a:buSzPts val="1067"/>
              <a:buNone/>
              <a:defRPr sz="1067"/>
            </a:lvl7pPr>
            <a:lvl8pPr indent="-228600" lvl="7" marL="3657600" algn="l">
              <a:lnSpc>
                <a:spcPct val="90000"/>
              </a:lnSpc>
              <a:spcBef>
                <a:spcPts val="500"/>
              </a:spcBef>
              <a:spcAft>
                <a:spcPts val="0"/>
              </a:spcAft>
              <a:buClr>
                <a:schemeClr val="dk1"/>
              </a:buClr>
              <a:buSzPts val="1067"/>
              <a:buNone/>
              <a:defRPr sz="1067"/>
            </a:lvl8pPr>
            <a:lvl9pPr indent="-228600" lvl="8" marL="4114800" algn="l">
              <a:lnSpc>
                <a:spcPct val="90000"/>
              </a:lnSpc>
              <a:spcBef>
                <a:spcPts val="500"/>
              </a:spcBef>
              <a:spcAft>
                <a:spcPts val="0"/>
              </a:spcAft>
              <a:buClr>
                <a:schemeClr val="dk1"/>
              </a:buClr>
              <a:buSzPts val="1067"/>
              <a:buNone/>
              <a:defRPr sz="1067"/>
            </a:lvl9pPr>
          </a:lstStyle>
          <a:p/>
        </p:txBody>
      </p:sp>
      <p:sp>
        <p:nvSpPr>
          <p:cNvPr id="441" name="Google Shape;441;p113"/>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113"/>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3" name="Google Shape;443;p113"/>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444" name="Shape 444"/>
        <p:cNvGrpSpPr/>
        <p:nvPr/>
      </p:nvGrpSpPr>
      <p:grpSpPr>
        <a:xfrm>
          <a:off x="0" y="0"/>
          <a:ext cx="0" cy="0"/>
          <a:chOff x="0" y="0"/>
          <a:chExt cx="0" cy="0"/>
        </a:xfrm>
      </p:grpSpPr>
      <p:sp>
        <p:nvSpPr>
          <p:cNvPr id="445" name="Google Shape;445;p114"/>
          <p:cNvSpPr txBox="1"/>
          <p:nvPr>
            <p:ph type="title"/>
          </p:nvPr>
        </p:nvSpPr>
        <p:spPr>
          <a:xfrm>
            <a:off x="838200" y="365125"/>
            <a:ext cx="10515600" cy="132556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6" name="Google Shape;446;p114"/>
          <p:cNvSpPr txBox="1"/>
          <p:nvPr>
            <p:ph idx="1" type="body"/>
          </p:nvPr>
        </p:nvSpPr>
        <p:spPr>
          <a:xfrm rot="5400000">
            <a:off x="3920331" y="-1256505"/>
            <a:ext cx="4351339" cy="105156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114"/>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114"/>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114"/>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450" name="Shape 450"/>
        <p:cNvGrpSpPr/>
        <p:nvPr/>
      </p:nvGrpSpPr>
      <p:grpSpPr>
        <a:xfrm>
          <a:off x="0" y="0"/>
          <a:ext cx="0" cy="0"/>
          <a:chOff x="0" y="0"/>
          <a:chExt cx="0" cy="0"/>
        </a:xfrm>
      </p:grpSpPr>
      <p:sp>
        <p:nvSpPr>
          <p:cNvPr id="451" name="Google Shape;451;p115"/>
          <p:cNvSpPr txBox="1"/>
          <p:nvPr>
            <p:ph type="title"/>
          </p:nvPr>
        </p:nvSpPr>
        <p:spPr>
          <a:xfrm rot="5400000">
            <a:off x="7133432" y="1956596"/>
            <a:ext cx="5811839" cy="2628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2" name="Google Shape;452;p115"/>
          <p:cNvSpPr txBox="1"/>
          <p:nvPr>
            <p:ph idx="1" type="body"/>
          </p:nvPr>
        </p:nvSpPr>
        <p:spPr>
          <a:xfrm rot="5400000">
            <a:off x="1799431" y="-596104"/>
            <a:ext cx="5811839" cy="77343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115"/>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15"/>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115"/>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458" name="Shape 458"/>
        <p:cNvGrpSpPr/>
        <p:nvPr/>
      </p:nvGrpSpPr>
      <p:grpSpPr>
        <a:xfrm>
          <a:off x="0" y="0"/>
          <a:ext cx="0" cy="0"/>
          <a:chOff x="0" y="0"/>
          <a:chExt cx="0" cy="0"/>
        </a:xfrm>
      </p:grpSpPr>
      <p:sp>
        <p:nvSpPr>
          <p:cNvPr id="459" name="Google Shape;459;p43"/>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0" name="Google Shape;460;p43"/>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1" name="Google Shape;461;p43"/>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rgbClr val="888888"/>
                </a:solidFill>
                <a:latin typeface="Arial"/>
                <a:ea typeface="Arial"/>
                <a:cs typeface="Arial"/>
                <a:sym typeface="Arial"/>
              </a:defRPr>
            </a:lvl1pPr>
            <a:lvl2pPr indent="0" lvl="1" marL="0" marR="0" rtl="0" algn="l">
              <a:spcBef>
                <a:spcPts val="0"/>
              </a:spcBef>
              <a:buNone/>
              <a:defRPr b="0" i="0" sz="1800" u="none" cap="none" strike="noStrike">
                <a:solidFill>
                  <a:srgbClr val="888888"/>
                </a:solidFill>
                <a:latin typeface="Arial"/>
                <a:ea typeface="Arial"/>
                <a:cs typeface="Arial"/>
                <a:sym typeface="Arial"/>
              </a:defRPr>
            </a:lvl2pPr>
            <a:lvl3pPr indent="0" lvl="2" marL="0" marR="0" rtl="0" algn="l">
              <a:spcBef>
                <a:spcPts val="0"/>
              </a:spcBef>
              <a:buNone/>
              <a:defRPr b="0" i="0" sz="1800" u="none" cap="none" strike="noStrike">
                <a:solidFill>
                  <a:srgbClr val="888888"/>
                </a:solidFill>
                <a:latin typeface="Arial"/>
                <a:ea typeface="Arial"/>
                <a:cs typeface="Arial"/>
                <a:sym typeface="Arial"/>
              </a:defRPr>
            </a:lvl3pPr>
            <a:lvl4pPr indent="0" lvl="3" marL="0" marR="0" rtl="0" algn="l">
              <a:spcBef>
                <a:spcPts val="0"/>
              </a:spcBef>
              <a:buNone/>
              <a:defRPr b="0" i="0" sz="1800" u="none" cap="none" strike="noStrike">
                <a:solidFill>
                  <a:srgbClr val="888888"/>
                </a:solidFill>
                <a:latin typeface="Arial"/>
                <a:ea typeface="Arial"/>
                <a:cs typeface="Arial"/>
                <a:sym typeface="Arial"/>
              </a:defRPr>
            </a:lvl4pPr>
            <a:lvl5pPr indent="0" lvl="4" marL="0" marR="0" rtl="0" algn="l">
              <a:spcBef>
                <a:spcPts val="0"/>
              </a:spcBef>
              <a:buNone/>
              <a:defRPr b="0" i="0" sz="1800" u="none" cap="none" strike="noStrike">
                <a:solidFill>
                  <a:srgbClr val="888888"/>
                </a:solidFill>
                <a:latin typeface="Arial"/>
                <a:ea typeface="Arial"/>
                <a:cs typeface="Arial"/>
                <a:sym typeface="Arial"/>
              </a:defRPr>
            </a:lvl5pPr>
            <a:lvl6pPr indent="0" lvl="5" marL="0" marR="0" rtl="0" algn="l">
              <a:spcBef>
                <a:spcPts val="0"/>
              </a:spcBef>
              <a:buNone/>
              <a:defRPr b="0" i="0" sz="1800" u="none" cap="none" strike="noStrike">
                <a:solidFill>
                  <a:srgbClr val="888888"/>
                </a:solidFill>
                <a:latin typeface="Arial"/>
                <a:ea typeface="Arial"/>
                <a:cs typeface="Arial"/>
                <a:sym typeface="Arial"/>
              </a:defRPr>
            </a:lvl6pPr>
            <a:lvl7pPr indent="0" lvl="6" marL="0" marR="0" rtl="0" algn="l">
              <a:spcBef>
                <a:spcPts val="0"/>
              </a:spcBef>
              <a:buNone/>
              <a:defRPr b="0" i="0" sz="1800" u="none" cap="none" strike="noStrike">
                <a:solidFill>
                  <a:srgbClr val="888888"/>
                </a:solidFill>
                <a:latin typeface="Arial"/>
                <a:ea typeface="Arial"/>
                <a:cs typeface="Arial"/>
                <a:sym typeface="Arial"/>
              </a:defRPr>
            </a:lvl7pPr>
            <a:lvl8pPr indent="0" lvl="7" marL="0" marR="0" rtl="0" algn="l">
              <a:spcBef>
                <a:spcPts val="0"/>
              </a:spcBef>
              <a:buNone/>
              <a:defRPr b="0" i="0" sz="1800" u="none" cap="none" strike="noStrike">
                <a:solidFill>
                  <a:srgbClr val="888888"/>
                </a:solidFill>
                <a:latin typeface="Arial"/>
                <a:ea typeface="Arial"/>
                <a:cs typeface="Arial"/>
                <a:sym typeface="Arial"/>
              </a:defRPr>
            </a:lvl8pPr>
            <a:lvl9pPr indent="0" lvl="8" marL="0" marR="0" rtl="0" algn="l">
              <a:spcBef>
                <a:spcPts val="0"/>
              </a:spcBef>
              <a:buNone/>
              <a:defRPr b="0" i="0" sz="18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462" name="Shape 462"/>
        <p:cNvGrpSpPr/>
        <p:nvPr/>
      </p:nvGrpSpPr>
      <p:grpSpPr>
        <a:xfrm>
          <a:off x="0" y="0"/>
          <a:ext cx="0" cy="0"/>
          <a:chOff x="0" y="0"/>
          <a:chExt cx="0" cy="0"/>
        </a:xfrm>
      </p:grpSpPr>
      <p:sp>
        <p:nvSpPr>
          <p:cNvPr id="463" name="Google Shape;463;p4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4" name="Google Shape;464;p46"/>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65" name="Google Shape;465;p46"/>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6" name="Google Shape;466;p46"/>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7" name="Google Shape;467;p46"/>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468" name="Shape 468"/>
        <p:cNvGrpSpPr/>
        <p:nvPr/>
      </p:nvGrpSpPr>
      <p:grpSpPr>
        <a:xfrm>
          <a:off x="0" y="0"/>
          <a:ext cx="0" cy="0"/>
          <a:chOff x="0" y="0"/>
          <a:chExt cx="0" cy="0"/>
        </a:xfrm>
      </p:grpSpPr>
      <p:sp>
        <p:nvSpPr>
          <p:cNvPr id="469" name="Google Shape;469;p4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0" name="Google Shape;470;p47"/>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1" name="Google Shape;471;p47"/>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2" name="Google Shape;472;p47"/>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3" name="Google Shape;473;p47"/>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8" name="Shape 48"/>
        <p:cNvGrpSpPr/>
        <p:nvPr/>
      </p:nvGrpSpPr>
      <p:grpSpPr>
        <a:xfrm>
          <a:off x="0" y="0"/>
          <a:ext cx="0" cy="0"/>
          <a:chOff x="0" y="0"/>
          <a:chExt cx="0" cy="0"/>
        </a:xfrm>
      </p:grpSpPr>
      <p:sp>
        <p:nvSpPr>
          <p:cNvPr id="49" name="Google Shape;49;p6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6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 name="Google Shape;51;p6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 name="Google Shape;52;p6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474" name="Shape 474"/>
        <p:cNvGrpSpPr/>
        <p:nvPr/>
      </p:nvGrpSpPr>
      <p:grpSpPr>
        <a:xfrm>
          <a:off x="0" y="0"/>
          <a:ext cx="0" cy="0"/>
          <a:chOff x="0" y="0"/>
          <a:chExt cx="0" cy="0"/>
        </a:xfrm>
      </p:grpSpPr>
      <p:sp>
        <p:nvSpPr>
          <p:cNvPr id="475" name="Google Shape;475;p4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6" name="Google Shape;476;p48"/>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477" name="Google Shape;477;p48"/>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8" name="Google Shape;478;p48"/>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9" name="Google Shape;479;p48"/>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480" name="Shape 480"/>
        <p:cNvGrpSpPr/>
        <p:nvPr/>
      </p:nvGrpSpPr>
      <p:grpSpPr>
        <a:xfrm>
          <a:off x="0" y="0"/>
          <a:ext cx="0" cy="0"/>
          <a:chOff x="0" y="0"/>
          <a:chExt cx="0" cy="0"/>
        </a:xfrm>
      </p:grpSpPr>
      <p:sp>
        <p:nvSpPr>
          <p:cNvPr id="481" name="Google Shape;481;p4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2" name="Google Shape;482;p49"/>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3" name="Google Shape;483;p49"/>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4" name="Google Shape;484;p49"/>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5" name="Google Shape;485;p49"/>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6" name="Google Shape;486;p49"/>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87" name="Shape 487"/>
        <p:cNvGrpSpPr/>
        <p:nvPr/>
      </p:nvGrpSpPr>
      <p:grpSpPr>
        <a:xfrm>
          <a:off x="0" y="0"/>
          <a:ext cx="0" cy="0"/>
          <a:chOff x="0" y="0"/>
          <a:chExt cx="0" cy="0"/>
        </a:xfrm>
      </p:grpSpPr>
      <p:sp>
        <p:nvSpPr>
          <p:cNvPr id="488" name="Google Shape;488;p50"/>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9" name="Google Shape;489;p5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90" name="Google Shape;490;p50"/>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1" name="Google Shape;491;p50"/>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92" name="Google Shape;492;p50"/>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3" name="Google Shape;493;p50"/>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4" name="Google Shape;494;p50"/>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5" name="Google Shape;495;p50"/>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6" name="Shape 496"/>
        <p:cNvGrpSpPr/>
        <p:nvPr/>
      </p:nvGrpSpPr>
      <p:grpSpPr>
        <a:xfrm>
          <a:off x="0" y="0"/>
          <a:ext cx="0" cy="0"/>
          <a:chOff x="0" y="0"/>
          <a:chExt cx="0" cy="0"/>
        </a:xfrm>
      </p:grpSpPr>
      <p:sp>
        <p:nvSpPr>
          <p:cNvPr id="497" name="Google Shape;497;p5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8" name="Google Shape;498;p51"/>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9" name="Google Shape;499;p51"/>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00" name="Google Shape;500;p51"/>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01" name="Shape 501"/>
        <p:cNvGrpSpPr/>
        <p:nvPr/>
      </p:nvGrpSpPr>
      <p:grpSpPr>
        <a:xfrm>
          <a:off x="0" y="0"/>
          <a:ext cx="0" cy="0"/>
          <a:chOff x="0" y="0"/>
          <a:chExt cx="0" cy="0"/>
        </a:xfrm>
      </p:grpSpPr>
      <p:sp>
        <p:nvSpPr>
          <p:cNvPr id="502" name="Google Shape;502;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3" name="Google Shape;503;p52"/>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4" name="Google Shape;504;p52"/>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05" name="Google Shape;505;p52"/>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06" name="Google Shape;506;p52"/>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07" name="Google Shape;507;p52"/>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508" name="Shape 508"/>
        <p:cNvGrpSpPr/>
        <p:nvPr/>
      </p:nvGrpSpPr>
      <p:grpSpPr>
        <a:xfrm>
          <a:off x="0" y="0"/>
          <a:ext cx="0" cy="0"/>
          <a:chOff x="0" y="0"/>
          <a:chExt cx="0" cy="0"/>
        </a:xfrm>
      </p:grpSpPr>
      <p:sp>
        <p:nvSpPr>
          <p:cNvPr id="509" name="Google Shape;509;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0" name="Google Shape;510;p53"/>
          <p:cNvSpPr/>
          <p:nvPr>
            <p:ph idx="2" type="pic"/>
          </p:nvPr>
        </p:nvSpPr>
        <p:spPr>
          <a:xfrm>
            <a:off x="5183188" y="987426"/>
            <a:ext cx="6172200" cy="4873625"/>
          </a:xfrm>
          <a:prstGeom prst="rect">
            <a:avLst/>
          </a:prstGeom>
          <a:noFill/>
          <a:ln>
            <a:noFill/>
          </a:ln>
        </p:spPr>
      </p:sp>
      <p:sp>
        <p:nvSpPr>
          <p:cNvPr id="511" name="Google Shape;511;p53"/>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12" name="Google Shape;512;p53"/>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3" name="Google Shape;513;p53"/>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4" name="Google Shape;514;p53"/>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515" name="Shape 515"/>
        <p:cNvGrpSpPr/>
        <p:nvPr/>
      </p:nvGrpSpPr>
      <p:grpSpPr>
        <a:xfrm>
          <a:off x="0" y="0"/>
          <a:ext cx="0" cy="0"/>
          <a:chOff x="0" y="0"/>
          <a:chExt cx="0" cy="0"/>
        </a:xfrm>
      </p:grpSpPr>
      <p:sp>
        <p:nvSpPr>
          <p:cNvPr id="516" name="Google Shape;516;p5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7" name="Google Shape;517;p54"/>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8" name="Google Shape;518;p54"/>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9" name="Google Shape;519;p54"/>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0" name="Google Shape;520;p54"/>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521" name="Shape 521"/>
        <p:cNvGrpSpPr/>
        <p:nvPr/>
      </p:nvGrpSpPr>
      <p:grpSpPr>
        <a:xfrm>
          <a:off x="0" y="0"/>
          <a:ext cx="0" cy="0"/>
          <a:chOff x="0" y="0"/>
          <a:chExt cx="0" cy="0"/>
        </a:xfrm>
      </p:grpSpPr>
      <p:sp>
        <p:nvSpPr>
          <p:cNvPr id="522" name="Google Shape;522;p55"/>
          <p:cNvSpPr txBox="1"/>
          <p:nvPr>
            <p:ph type="title"/>
          </p:nvPr>
        </p:nvSpPr>
        <p:spPr>
          <a:xfrm rot="5400000">
            <a:off x="7133432" y="1956596"/>
            <a:ext cx="5811839"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3" name="Google Shape;523;p55"/>
          <p:cNvSpPr txBox="1"/>
          <p:nvPr>
            <p:ph idx="1" type="body"/>
          </p:nvPr>
        </p:nvSpPr>
        <p:spPr>
          <a:xfrm rot="5400000">
            <a:off x="1799431" y="-596104"/>
            <a:ext cx="5811839"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24" name="Google Shape;524;p55"/>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5" name="Google Shape;525;p55"/>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6" name="Google Shape;526;p55"/>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28" name="Shape 528"/>
        <p:cNvGrpSpPr/>
        <p:nvPr/>
      </p:nvGrpSpPr>
      <p:grpSpPr>
        <a:xfrm>
          <a:off x="0" y="0"/>
          <a:ext cx="0" cy="0"/>
          <a:chOff x="0" y="0"/>
          <a:chExt cx="0" cy="0"/>
        </a:xfrm>
      </p:grpSpPr>
    </p:spTree>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529" name="Shape 529"/>
        <p:cNvGrpSpPr/>
        <p:nvPr/>
      </p:nvGrpSpPr>
      <p:grpSpPr>
        <a:xfrm>
          <a:off x="0" y="0"/>
          <a:ext cx="0" cy="0"/>
          <a:chOff x="0" y="0"/>
          <a:chExt cx="0" cy="0"/>
        </a:xfrm>
      </p:grpSpPr>
      <p:sp>
        <p:nvSpPr>
          <p:cNvPr id="530" name="Google Shape;530;p1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1" name="Google Shape;531;p116"/>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532" name="Google Shape;532;p116"/>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3" name="Google Shape;533;p116"/>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4" name="Google Shape;534;p116"/>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3" name="Shape 53"/>
        <p:cNvGrpSpPr/>
        <p:nvPr/>
      </p:nvGrpSpPr>
      <p:grpSpPr>
        <a:xfrm>
          <a:off x="0" y="0"/>
          <a:ext cx="0" cy="0"/>
          <a:chOff x="0" y="0"/>
          <a:chExt cx="0" cy="0"/>
        </a:xfrm>
      </p:grpSpPr>
      <p:sp>
        <p:nvSpPr>
          <p:cNvPr id="54" name="Google Shape;54;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6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6" name="Google Shape;56;p6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7" name="Google Shape;57;p6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 name="Google Shape;58;p6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6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535" name="Shape 535"/>
        <p:cNvGrpSpPr/>
        <p:nvPr/>
      </p:nvGrpSpPr>
      <p:grpSpPr>
        <a:xfrm>
          <a:off x="0" y="0"/>
          <a:ext cx="0" cy="0"/>
          <a:chOff x="0" y="0"/>
          <a:chExt cx="0" cy="0"/>
        </a:xfrm>
      </p:grpSpPr>
      <p:sp>
        <p:nvSpPr>
          <p:cNvPr id="536" name="Google Shape;536;p11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7" name="Google Shape;537;p117"/>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8" name="Google Shape;538;p117"/>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9" name="Google Shape;539;p117"/>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0" name="Google Shape;540;p117"/>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541" name="Shape 541"/>
        <p:cNvGrpSpPr/>
        <p:nvPr/>
      </p:nvGrpSpPr>
      <p:grpSpPr>
        <a:xfrm>
          <a:off x="0" y="0"/>
          <a:ext cx="0" cy="0"/>
          <a:chOff x="0" y="0"/>
          <a:chExt cx="0" cy="0"/>
        </a:xfrm>
      </p:grpSpPr>
      <p:sp>
        <p:nvSpPr>
          <p:cNvPr id="542" name="Google Shape;542;p11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3" name="Google Shape;543;p118"/>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544" name="Google Shape;544;p118"/>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5" name="Google Shape;545;p118"/>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6" name="Google Shape;546;p118"/>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547" name="Shape 547"/>
        <p:cNvGrpSpPr/>
        <p:nvPr/>
      </p:nvGrpSpPr>
      <p:grpSpPr>
        <a:xfrm>
          <a:off x="0" y="0"/>
          <a:ext cx="0" cy="0"/>
          <a:chOff x="0" y="0"/>
          <a:chExt cx="0" cy="0"/>
        </a:xfrm>
      </p:grpSpPr>
      <p:sp>
        <p:nvSpPr>
          <p:cNvPr id="548" name="Google Shape;548;p11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9" name="Google Shape;549;p119"/>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0" name="Google Shape;550;p119"/>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1" name="Google Shape;551;p119"/>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2" name="Google Shape;552;p119"/>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3" name="Google Shape;553;p119"/>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554" name="Shape 554"/>
        <p:cNvGrpSpPr/>
        <p:nvPr/>
      </p:nvGrpSpPr>
      <p:grpSpPr>
        <a:xfrm>
          <a:off x="0" y="0"/>
          <a:ext cx="0" cy="0"/>
          <a:chOff x="0" y="0"/>
          <a:chExt cx="0" cy="0"/>
        </a:xfrm>
      </p:grpSpPr>
      <p:sp>
        <p:nvSpPr>
          <p:cNvPr id="555" name="Google Shape;555;p120"/>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6" name="Google Shape;556;p12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557" name="Google Shape;557;p120"/>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8" name="Google Shape;558;p120"/>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559" name="Google Shape;559;p120"/>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0" name="Google Shape;560;p120"/>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1" name="Google Shape;561;p120"/>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2" name="Google Shape;562;p120"/>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63" name="Shape 563"/>
        <p:cNvGrpSpPr/>
        <p:nvPr/>
      </p:nvGrpSpPr>
      <p:grpSpPr>
        <a:xfrm>
          <a:off x="0" y="0"/>
          <a:ext cx="0" cy="0"/>
          <a:chOff x="0" y="0"/>
          <a:chExt cx="0" cy="0"/>
        </a:xfrm>
      </p:grpSpPr>
      <p:sp>
        <p:nvSpPr>
          <p:cNvPr id="564" name="Google Shape;564;p12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5" name="Google Shape;565;p121"/>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6" name="Google Shape;566;p121"/>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7" name="Google Shape;567;p121"/>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68" name="Shape 568"/>
        <p:cNvGrpSpPr/>
        <p:nvPr/>
      </p:nvGrpSpPr>
      <p:grpSpPr>
        <a:xfrm>
          <a:off x="0" y="0"/>
          <a:ext cx="0" cy="0"/>
          <a:chOff x="0" y="0"/>
          <a:chExt cx="0" cy="0"/>
        </a:xfrm>
      </p:grpSpPr>
      <p:sp>
        <p:nvSpPr>
          <p:cNvPr id="569" name="Google Shape;569;p1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0" name="Google Shape;570;p122"/>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1" name="Google Shape;571;p122"/>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72" name="Google Shape;572;p122"/>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3" name="Google Shape;573;p122"/>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4" name="Google Shape;574;p122"/>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575" name="Shape 575"/>
        <p:cNvGrpSpPr/>
        <p:nvPr/>
      </p:nvGrpSpPr>
      <p:grpSpPr>
        <a:xfrm>
          <a:off x="0" y="0"/>
          <a:ext cx="0" cy="0"/>
          <a:chOff x="0" y="0"/>
          <a:chExt cx="0" cy="0"/>
        </a:xfrm>
      </p:grpSpPr>
      <p:sp>
        <p:nvSpPr>
          <p:cNvPr id="576" name="Google Shape;576;p1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7" name="Google Shape;577;p123"/>
          <p:cNvSpPr/>
          <p:nvPr>
            <p:ph idx="2" type="pic"/>
          </p:nvPr>
        </p:nvSpPr>
        <p:spPr>
          <a:xfrm>
            <a:off x="5183188" y="987426"/>
            <a:ext cx="6172200" cy="4873625"/>
          </a:xfrm>
          <a:prstGeom prst="rect">
            <a:avLst/>
          </a:prstGeom>
          <a:noFill/>
          <a:ln>
            <a:noFill/>
          </a:ln>
        </p:spPr>
      </p:sp>
      <p:sp>
        <p:nvSpPr>
          <p:cNvPr id="578" name="Google Shape;578;p123"/>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79" name="Google Shape;579;p123"/>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0" name="Google Shape;580;p123"/>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1" name="Google Shape;581;p123"/>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582" name="Shape 582"/>
        <p:cNvGrpSpPr/>
        <p:nvPr/>
      </p:nvGrpSpPr>
      <p:grpSpPr>
        <a:xfrm>
          <a:off x="0" y="0"/>
          <a:ext cx="0" cy="0"/>
          <a:chOff x="0" y="0"/>
          <a:chExt cx="0" cy="0"/>
        </a:xfrm>
      </p:grpSpPr>
      <p:sp>
        <p:nvSpPr>
          <p:cNvPr id="583" name="Google Shape;583;p12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4" name="Google Shape;584;p124"/>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5" name="Google Shape;585;p124"/>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6" name="Google Shape;586;p124"/>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7" name="Google Shape;587;p124"/>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588" name="Shape 588"/>
        <p:cNvGrpSpPr/>
        <p:nvPr/>
      </p:nvGrpSpPr>
      <p:grpSpPr>
        <a:xfrm>
          <a:off x="0" y="0"/>
          <a:ext cx="0" cy="0"/>
          <a:chOff x="0" y="0"/>
          <a:chExt cx="0" cy="0"/>
        </a:xfrm>
      </p:grpSpPr>
      <p:sp>
        <p:nvSpPr>
          <p:cNvPr id="589" name="Google Shape;589;p125"/>
          <p:cNvSpPr txBox="1"/>
          <p:nvPr>
            <p:ph type="title"/>
          </p:nvPr>
        </p:nvSpPr>
        <p:spPr>
          <a:xfrm rot="5400000">
            <a:off x="7133432" y="1956596"/>
            <a:ext cx="5811839"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0" name="Google Shape;590;p125"/>
          <p:cNvSpPr txBox="1"/>
          <p:nvPr>
            <p:ph idx="1" type="body"/>
          </p:nvPr>
        </p:nvSpPr>
        <p:spPr>
          <a:xfrm rot="5400000">
            <a:off x="1799431" y="-596104"/>
            <a:ext cx="5811839"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1" name="Google Shape;591;p125"/>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2" name="Google Shape;592;p125"/>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3" name="Google Shape;593;p125"/>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0" name="Shape 60"/>
        <p:cNvGrpSpPr/>
        <p:nvPr/>
      </p:nvGrpSpPr>
      <p:grpSpPr>
        <a:xfrm>
          <a:off x="0" y="0"/>
          <a:ext cx="0" cy="0"/>
          <a:chOff x="0" y="0"/>
          <a:chExt cx="0" cy="0"/>
        </a:xfrm>
      </p:grpSpPr>
      <p:sp>
        <p:nvSpPr>
          <p:cNvPr id="61" name="Google Shape;61;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63"/>
          <p:cNvSpPr/>
          <p:nvPr>
            <p:ph idx="2" type="pic"/>
          </p:nvPr>
        </p:nvSpPr>
        <p:spPr>
          <a:xfrm>
            <a:off x="5183188" y="987425"/>
            <a:ext cx="6172200" cy="4873625"/>
          </a:xfrm>
          <a:prstGeom prst="rect">
            <a:avLst/>
          </a:prstGeom>
          <a:noFill/>
          <a:ln>
            <a:noFill/>
          </a:ln>
        </p:spPr>
      </p:sp>
      <p:sp>
        <p:nvSpPr>
          <p:cNvPr id="63" name="Google Shape;63;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4" name="Google Shape;64;p6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6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6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theme" Target="../theme/theme1.xml"/><Relationship Id="rId12" Type="http://schemas.openxmlformats.org/officeDocument/2006/relationships/slideLayout" Target="../slideLayouts/slideLayout77.xml"/><Relationship Id="rId1" Type="http://schemas.openxmlformats.org/officeDocument/2006/relationships/image" Target="../media/image13.jp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0" Type="http://schemas.openxmlformats.org/officeDocument/2006/relationships/slideLayout" Target="../slideLayouts/slideLayout87.xml"/><Relationship Id="rId12" Type="http://schemas.openxmlformats.org/officeDocument/2006/relationships/theme" Target="../theme/theme3.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32"/>
          <p:cNvSpPr txBox="1"/>
          <p:nvPr/>
        </p:nvSpPr>
        <p:spPr>
          <a:xfrm>
            <a:off x="0" y="-2016442"/>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81" name="Google Shape;81;p32"/>
          <p:cNvSpPr txBox="1"/>
          <p:nvPr>
            <p:ph type="title"/>
          </p:nvPr>
        </p:nvSpPr>
        <p:spPr>
          <a:xfrm>
            <a:off x="838200" y="365125"/>
            <a:ext cx="10515600" cy="1325563"/>
          </a:xfrm>
          <a:prstGeom prst="rect">
            <a:avLst/>
          </a:prstGeom>
          <a:noFill/>
          <a:ln>
            <a:noFill/>
          </a:ln>
        </p:spPr>
        <p:txBody>
          <a:bodyPr anchorCtr="0" anchor="ctr" bIns="34275" lIns="68525" spcFirstLastPara="1" rIns="68525" wrap="square" tIns="34275">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2"/>
          <p:cNvSpPr txBox="1"/>
          <p:nvPr>
            <p:ph idx="1" type="body"/>
          </p:nvPr>
        </p:nvSpPr>
        <p:spPr>
          <a:xfrm>
            <a:off x="838200" y="1825625"/>
            <a:ext cx="10515600" cy="4351339"/>
          </a:xfrm>
          <a:prstGeom prst="rect">
            <a:avLst/>
          </a:prstGeom>
          <a:noFill/>
          <a:ln>
            <a:noFill/>
          </a:ln>
        </p:spPr>
        <p:txBody>
          <a:bodyPr anchorCtr="0" anchor="t" bIns="34275" lIns="68525" spcFirstLastPara="1" rIns="68525" wrap="square" tIns="34275">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5pPr>
            <a:lvl6pPr indent="-347154" lvl="5" marL="27432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6pPr>
            <a:lvl7pPr indent="-347154" lvl="6" marL="32004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7pPr>
            <a:lvl8pPr indent="-347154" lvl="7" marL="36576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8pPr>
            <a:lvl9pPr indent="-347154" lvl="8" marL="4114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9pPr>
          </a:lstStyle>
          <a:p/>
        </p:txBody>
      </p:sp>
      <p:sp>
        <p:nvSpPr>
          <p:cNvPr id="83" name="Google Shape;83;p32"/>
          <p:cNvSpPr txBox="1"/>
          <p:nvPr>
            <p:ph idx="10" type="dt"/>
          </p:nvPr>
        </p:nvSpPr>
        <p:spPr>
          <a:xfrm>
            <a:off x="838200" y="6356352"/>
            <a:ext cx="2743200" cy="365125"/>
          </a:xfrm>
          <a:prstGeom prst="rect">
            <a:avLst/>
          </a:prstGeom>
          <a:noFill/>
          <a:ln>
            <a:noFill/>
          </a:ln>
        </p:spPr>
        <p:txBody>
          <a:bodyPr anchorCtr="0" anchor="ctr" bIns="34275" lIns="68525" spcFirstLastPara="1" rIns="68525" wrap="square" tIns="34275">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4" name="Google Shape;84;p32"/>
          <p:cNvSpPr txBox="1"/>
          <p:nvPr>
            <p:ph idx="11" type="ftr"/>
          </p:nvPr>
        </p:nvSpPr>
        <p:spPr>
          <a:xfrm>
            <a:off x="4038600" y="6356352"/>
            <a:ext cx="4114800" cy="365125"/>
          </a:xfrm>
          <a:prstGeom prst="rect">
            <a:avLst/>
          </a:prstGeom>
          <a:noFill/>
          <a:ln>
            <a:noFill/>
          </a:ln>
        </p:spPr>
        <p:txBody>
          <a:bodyPr anchorCtr="0" anchor="ctr" bIns="34275" lIns="68525" spcFirstLastPara="1" rIns="68525" wrap="square" tIns="34275">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5" name="Google Shape;85;p32"/>
          <p:cNvSpPr txBox="1"/>
          <p:nvPr>
            <p:ph idx="12" type="sldNum"/>
          </p:nvPr>
        </p:nvSpPr>
        <p:spPr>
          <a:xfrm>
            <a:off x="8610600" y="6356352"/>
            <a:ext cx="2743200" cy="365125"/>
          </a:xfrm>
          <a:prstGeom prst="rect">
            <a:avLst/>
          </a:prstGeom>
          <a:noFill/>
          <a:ln>
            <a:noFill/>
          </a:ln>
        </p:spPr>
        <p:txBody>
          <a:bodyPr anchorCtr="0" anchor="ctr" bIns="34275" lIns="68525" spcFirstLastPara="1" rIns="68525" wrap="square" tIns="34275">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34"/>
          <p:cNvSpPr txBox="1"/>
          <p:nvPr/>
        </p:nvSpPr>
        <p:spPr>
          <a:xfrm>
            <a:off x="0" y="-2016442"/>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56" name="Google Shape;156;p34"/>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34"/>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5pPr>
            <a:lvl6pPr indent="-347154" lvl="5" marL="27432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6pPr>
            <a:lvl7pPr indent="-347154" lvl="6" marL="32004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7pPr>
            <a:lvl8pPr indent="-347154" lvl="7" marL="36576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8pPr>
            <a:lvl9pPr indent="-347154" lvl="8" marL="4114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9pPr>
          </a:lstStyle>
          <a:p/>
        </p:txBody>
      </p:sp>
      <p:sp>
        <p:nvSpPr>
          <p:cNvPr id="158" name="Google Shape;158;p34"/>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9" name="Google Shape;159;p34"/>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0" name="Google Shape;160;p34"/>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6"/>
          <p:cNvSpPr txBox="1"/>
          <p:nvPr/>
        </p:nvSpPr>
        <p:spPr>
          <a:xfrm>
            <a:off x="0" y="-2016442"/>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232" name="Google Shape;232;p36"/>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3" name="Google Shape;233;p36"/>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5pPr>
            <a:lvl6pPr indent="-347154" lvl="5" marL="27432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6pPr>
            <a:lvl7pPr indent="-347154" lvl="6" marL="32004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7pPr>
            <a:lvl8pPr indent="-347154" lvl="7" marL="36576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8pPr>
            <a:lvl9pPr indent="-347154" lvl="8" marL="4114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9pPr>
          </a:lstStyle>
          <a:p/>
        </p:txBody>
      </p:sp>
      <p:sp>
        <p:nvSpPr>
          <p:cNvPr id="234" name="Google Shape;234;p36"/>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5" name="Google Shape;235;p36"/>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6" name="Google Shape;236;p36"/>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38"/>
          <p:cNvSpPr txBox="1"/>
          <p:nvPr/>
        </p:nvSpPr>
        <p:spPr>
          <a:xfrm>
            <a:off x="0" y="-2016442"/>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307" name="Google Shape;307;p38"/>
          <p:cNvSpPr txBox="1"/>
          <p:nvPr>
            <p:ph type="title"/>
          </p:nvPr>
        </p:nvSpPr>
        <p:spPr>
          <a:xfrm>
            <a:off x="838200" y="365125"/>
            <a:ext cx="10515600" cy="1325563"/>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8" name="Google Shape;308;p38"/>
          <p:cNvSpPr txBox="1"/>
          <p:nvPr>
            <p:ph idx="1" type="body"/>
          </p:nvPr>
        </p:nvSpPr>
        <p:spPr>
          <a:xfrm>
            <a:off x="838200" y="1825625"/>
            <a:ext cx="10515600" cy="4351339"/>
          </a:xfrm>
          <a:prstGeom prst="rect">
            <a:avLst/>
          </a:prstGeom>
          <a:noFill/>
          <a:ln>
            <a:noFill/>
          </a:ln>
        </p:spPr>
        <p:txBody>
          <a:bodyPr anchorCtr="0" anchor="t" bIns="34275" lIns="68550" spcFirstLastPara="1" rIns="68550" wrap="square" tIns="34275">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5pPr>
            <a:lvl6pPr indent="-347154" lvl="5" marL="27432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6pPr>
            <a:lvl7pPr indent="-347154" lvl="6" marL="32004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7pPr>
            <a:lvl8pPr indent="-347154" lvl="7" marL="36576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8pPr>
            <a:lvl9pPr indent="-347154" lvl="8" marL="4114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9pPr>
          </a:lstStyle>
          <a:p/>
        </p:txBody>
      </p:sp>
      <p:sp>
        <p:nvSpPr>
          <p:cNvPr id="309" name="Google Shape;309;p38"/>
          <p:cNvSpPr txBox="1"/>
          <p:nvPr>
            <p:ph idx="10" type="dt"/>
          </p:nvPr>
        </p:nvSpPr>
        <p:spPr>
          <a:xfrm>
            <a:off x="838200" y="6356352"/>
            <a:ext cx="2743200" cy="365125"/>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0" name="Google Shape;310;p38"/>
          <p:cNvSpPr txBox="1"/>
          <p:nvPr>
            <p:ph idx="11" type="ftr"/>
          </p:nvPr>
        </p:nvSpPr>
        <p:spPr>
          <a:xfrm>
            <a:off x="4038600" y="6356352"/>
            <a:ext cx="4114800" cy="365125"/>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1" name="Google Shape;311;p38"/>
          <p:cNvSpPr txBox="1"/>
          <p:nvPr>
            <p:ph idx="12" type="sldNum"/>
          </p:nvPr>
        </p:nvSpPr>
        <p:spPr>
          <a:xfrm>
            <a:off x="8610600" y="6356352"/>
            <a:ext cx="2743200" cy="365125"/>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40"/>
          <p:cNvSpPr txBox="1"/>
          <p:nvPr/>
        </p:nvSpPr>
        <p:spPr>
          <a:xfrm>
            <a:off x="0" y="-2016442"/>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383" name="Google Shape;383;p40"/>
          <p:cNvSpPr txBox="1"/>
          <p:nvPr>
            <p:ph type="title"/>
          </p:nvPr>
        </p:nvSpPr>
        <p:spPr>
          <a:xfrm>
            <a:off x="838200" y="365125"/>
            <a:ext cx="10515600" cy="1325563"/>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4" name="Google Shape;384;p40"/>
          <p:cNvSpPr txBox="1"/>
          <p:nvPr>
            <p:ph idx="1" type="body"/>
          </p:nvPr>
        </p:nvSpPr>
        <p:spPr>
          <a:xfrm>
            <a:off x="838200" y="1825625"/>
            <a:ext cx="10515600" cy="4351339"/>
          </a:xfrm>
          <a:prstGeom prst="rect">
            <a:avLst/>
          </a:prstGeom>
          <a:noFill/>
          <a:ln>
            <a:noFill/>
          </a:ln>
        </p:spPr>
        <p:txBody>
          <a:bodyPr anchorCtr="0" anchor="t" bIns="34275" lIns="68575" spcFirstLastPara="1" rIns="68575" wrap="square" tIns="34275">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7154" lvl="3" marL="1828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4pPr>
            <a:lvl5pPr indent="-347154" lvl="4" marL="22860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5pPr>
            <a:lvl6pPr indent="-347154" lvl="5" marL="27432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6pPr>
            <a:lvl7pPr indent="-347154" lvl="6" marL="32004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7pPr>
            <a:lvl8pPr indent="-347154" lvl="7" marL="36576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8pPr>
            <a:lvl9pPr indent="-347154" lvl="8" marL="4114800" marR="0" rtl="0" algn="l">
              <a:lnSpc>
                <a:spcPct val="90000"/>
              </a:lnSpc>
              <a:spcBef>
                <a:spcPts val="500"/>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9pPr>
          </a:lstStyle>
          <a:p/>
        </p:txBody>
      </p:sp>
      <p:sp>
        <p:nvSpPr>
          <p:cNvPr id="385" name="Google Shape;385;p40"/>
          <p:cNvSpPr txBox="1"/>
          <p:nvPr>
            <p:ph idx="10" type="dt"/>
          </p:nvPr>
        </p:nvSpPr>
        <p:spPr>
          <a:xfrm>
            <a:off x="838200" y="6356351"/>
            <a:ext cx="2743200" cy="365125"/>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6" name="Google Shape;386;p40"/>
          <p:cNvSpPr txBox="1"/>
          <p:nvPr>
            <p:ph idx="11" type="ftr"/>
          </p:nvPr>
        </p:nvSpPr>
        <p:spPr>
          <a:xfrm>
            <a:off x="4038600" y="6356351"/>
            <a:ext cx="4114800" cy="365125"/>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7" name="Google Shape;387;p40"/>
          <p:cNvSpPr txBox="1"/>
          <p:nvPr>
            <p:ph idx="12" type="sldNum"/>
          </p:nvPr>
        </p:nvSpPr>
        <p:spPr>
          <a:xfrm>
            <a:off x="8610600" y="6356351"/>
            <a:ext cx="2743200" cy="365125"/>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pic>
        <p:nvPicPr>
          <p:cNvPr descr="A pink background with white leaves and black text&#10;&#10;Description automatically generated" id="457" name="Google Shape;457;p42"/>
          <p:cNvPicPr preferRelativeResize="0"/>
          <p:nvPr/>
        </p:nvPicPr>
        <p:blipFill rotWithShape="1">
          <a:blip r:embed="rId1">
            <a:alphaModFix/>
          </a:blip>
          <a:srcRect b="0" l="0" r="0" t="0"/>
          <a:stretch/>
        </p:blipFill>
        <p:spPr>
          <a:xfrm>
            <a:off x="12616541" y="555170"/>
            <a:ext cx="1826079" cy="182607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32.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gif"/><Relationship Id="rId5" Type="http://schemas.openxmlformats.org/officeDocument/2006/relationships/image" Target="../media/image9.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54.png"/><Relationship Id="rId5"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49.png"/><Relationship Id="rId5"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51.png"/></Relationships>
</file>

<file path=ppt/slides/_rels/slide3.xml.rels><?xml version="1.0" encoding="UTF-8" standalone="yes"?><Relationships xmlns="http://schemas.openxmlformats.org/package/2006/relationships"><Relationship Id="rId11" Type="http://schemas.openxmlformats.org/officeDocument/2006/relationships/slide" Target="/ppt/slides/slide7.xml"/><Relationship Id="rId10" Type="http://schemas.openxmlformats.org/officeDocument/2006/relationships/image" Target="../media/image2.gif"/><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slide" Target="/ppt/slides/slide4.xml"/><Relationship Id="rId9" Type="http://schemas.openxmlformats.org/officeDocument/2006/relationships/image" Target="../media/image5.gif"/><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slide" Target="/ppt/slides/slide6.xml"/><Relationship Id="rId8" Type="http://schemas.openxmlformats.org/officeDocument/2006/relationships/slide" Target="/ppt/slid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slide" Target="/ppt/slid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slide" Target="/ppt/slides/slide3.xml"/><Relationship Id="rId4" Type="http://schemas.openxmlformats.org/officeDocument/2006/relationships/image" Target="../media/image24.png"/><Relationship Id="rId5" Type="http://schemas.openxmlformats.org/officeDocument/2006/relationships/slide" Target="/ppt/slid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slide" Target="/ppt/slid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jpg"/><Relationship Id="rId4" Type="http://schemas.openxmlformats.org/officeDocument/2006/relationships/image" Target="../media/image12.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21.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8" name="Shape 598"/>
        <p:cNvGrpSpPr/>
        <p:nvPr/>
      </p:nvGrpSpPr>
      <p:grpSpPr>
        <a:xfrm>
          <a:off x="0" y="0"/>
          <a:ext cx="0" cy="0"/>
          <a:chOff x="0" y="0"/>
          <a:chExt cx="0" cy="0"/>
        </a:xfrm>
      </p:grpSpPr>
      <p:pic>
        <p:nvPicPr>
          <p:cNvPr id="599" name="Google Shape;599;p1"/>
          <p:cNvPicPr preferRelativeResize="0"/>
          <p:nvPr/>
        </p:nvPicPr>
        <p:blipFill rotWithShape="1">
          <a:blip r:embed="rId4">
            <a:alphaModFix/>
          </a:blip>
          <a:srcRect b="0" l="0" r="0" t="0"/>
          <a:stretch/>
        </p:blipFill>
        <p:spPr>
          <a:xfrm>
            <a:off x="1818531" y="1588615"/>
            <a:ext cx="8364437" cy="3566469"/>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6" name="Shape 686"/>
        <p:cNvGrpSpPr/>
        <p:nvPr/>
      </p:nvGrpSpPr>
      <p:grpSpPr>
        <a:xfrm>
          <a:off x="0" y="0"/>
          <a:ext cx="0" cy="0"/>
          <a:chOff x="0" y="0"/>
          <a:chExt cx="0" cy="0"/>
        </a:xfrm>
      </p:grpSpPr>
      <p:sp>
        <p:nvSpPr>
          <p:cNvPr id="687" name="Google Shape;687;p10"/>
          <p:cNvSpPr/>
          <p:nvPr/>
        </p:nvSpPr>
        <p:spPr>
          <a:xfrm>
            <a:off x="250657" y="426394"/>
            <a:ext cx="11690971" cy="6068997"/>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88" name="Google Shape;688;p10"/>
          <p:cNvPicPr preferRelativeResize="0"/>
          <p:nvPr/>
        </p:nvPicPr>
        <p:blipFill rotWithShape="1">
          <a:blip r:embed="rId4">
            <a:alphaModFix/>
          </a:blip>
          <a:srcRect b="0" l="0" r="0" t="0"/>
          <a:stretch/>
        </p:blipFill>
        <p:spPr>
          <a:xfrm>
            <a:off x="1866900" y="914401"/>
            <a:ext cx="9649000" cy="4995862"/>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3" name="Shape 693"/>
        <p:cNvGrpSpPr/>
        <p:nvPr/>
      </p:nvGrpSpPr>
      <p:grpSpPr>
        <a:xfrm>
          <a:off x="0" y="0"/>
          <a:ext cx="0" cy="0"/>
          <a:chOff x="0" y="0"/>
          <a:chExt cx="0" cy="0"/>
        </a:xfrm>
      </p:grpSpPr>
      <p:sp>
        <p:nvSpPr>
          <p:cNvPr id="694" name="Google Shape;694;p11"/>
          <p:cNvSpPr/>
          <p:nvPr/>
        </p:nvSpPr>
        <p:spPr>
          <a:xfrm>
            <a:off x="250657" y="180976"/>
            <a:ext cx="11690971" cy="6600824"/>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95" name="Google Shape;695;p11"/>
          <p:cNvPicPr preferRelativeResize="0"/>
          <p:nvPr/>
        </p:nvPicPr>
        <p:blipFill rotWithShape="1">
          <a:blip r:embed="rId4">
            <a:alphaModFix/>
          </a:blip>
          <a:srcRect b="0" l="0" r="0" t="0"/>
          <a:stretch/>
        </p:blipFill>
        <p:spPr>
          <a:xfrm>
            <a:off x="8653462" y="266700"/>
            <a:ext cx="2390775" cy="6305550"/>
          </a:xfrm>
          <a:prstGeom prst="rect">
            <a:avLst/>
          </a:prstGeom>
          <a:noFill/>
          <a:ln>
            <a:noFill/>
          </a:ln>
        </p:spPr>
      </p:pic>
      <p:sp>
        <p:nvSpPr>
          <p:cNvPr id="696" name="Google Shape;696;p11"/>
          <p:cNvSpPr/>
          <p:nvPr/>
        </p:nvSpPr>
        <p:spPr>
          <a:xfrm>
            <a:off x="1343025" y="619125"/>
            <a:ext cx="6991350" cy="1038225"/>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chemeClr val="dk1"/>
                </a:solidFill>
                <a:latin typeface="Calibri"/>
                <a:ea typeface="Calibri"/>
                <a:cs typeface="Calibri"/>
                <a:sym typeface="Calibri"/>
              </a:rPr>
              <a:t>Trục thời gian cho biết bố, mẹ, anh Hà, Dung sinh năm nào ?</a:t>
            </a:r>
            <a:endParaRPr/>
          </a:p>
        </p:txBody>
      </p:sp>
      <p:sp>
        <p:nvSpPr>
          <p:cNvPr id="697" name="Google Shape;697;p11"/>
          <p:cNvSpPr txBox="1"/>
          <p:nvPr/>
        </p:nvSpPr>
        <p:spPr>
          <a:xfrm>
            <a:off x="10810875" y="564832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FF0000"/>
                </a:solidFill>
                <a:latin typeface="Calibri"/>
                <a:ea typeface="Calibri"/>
                <a:cs typeface="Calibri"/>
                <a:sym typeface="Calibri"/>
              </a:rPr>
              <a:t>1983</a:t>
            </a:r>
            <a:endParaRPr/>
          </a:p>
        </p:txBody>
      </p:sp>
      <p:sp>
        <p:nvSpPr>
          <p:cNvPr id="698" name="Google Shape;698;p11"/>
          <p:cNvSpPr txBox="1"/>
          <p:nvPr/>
        </p:nvSpPr>
        <p:spPr>
          <a:xfrm>
            <a:off x="10744200" y="482917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1986</a:t>
            </a:r>
            <a:endParaRPr/>
          </a:p>
        </p:txBody>
      </p:sp>
      <p:sp>
        <p:nvSpPr>
          <p:cNvPr id="699" name="Google Shape;699;p11"/>
          <p:cNvSpPr txBox="1"/>
          <p:nvPr/>
        </p:nvSpPr>
        <p:spPr>
          <a:xfrm>
            <a:off x="10763250" y="1981200"/>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2009</a:t>
            </a:r>
            <a:endParaRPr/>
          </a:p>
        </p:txBody>
      </p:sp>
      <p:sp>
        <p:nvSpPr>
          <p:cNvPr id="700" name="Google Shape;700;p11"/>
          <p:cNvSpPr txBox="1"/>
          <p:nvPr/>
        </p:nvSpPr>
        <p:spPr>
          <a:xfrm>
            <a:off x="10753725" y="98107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2014</a:t>
            </a:r>
            <a:endParaRPr/>
          </a:p>
        </p:txBody>
      </p:sp>
      <p:sp>
        <p:nvSpPr>
          <p:cNvPr id="701" name="Google Shape;701;p11"/>
          <p:cNvSpPr/>
          <p:nvPr/>
        </p:nvSpPr>
        <p:spPr>
          <a:xfrm>
            <a:off x="1304925" y="2600325"/>
            <a:ext cx="6991350" cy="1038225"/>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Các thành viên trong gia đình bạn sinh năm nào ?</a:t>
            </a:r>
            <a:endParaRPr/>
          </a:p>
        </p:txBody>
      </p:sp>
      <p:sp>
        <p:nvSpPr>
          <p:cNvPr id="702" name="Google Shape;702;p11"/>
          <p:cNvSpPr/>
          <p:nvPr/>
        </p:nvSpPr>
        <p:spPr>
          <a:xfrm>
            <a:off x="1343025" y="4362450"/>
            <a:ext cx="6991350" cy="1038225"/>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Năm nay là năm bao nhiêu ?</a:t>
            </a:r>
            <a:endParaRPr/>
          </a:p>
        </p:txBody>
      </p:sp>
      <p:sp>
        <p:nvSpPr>
          <p:cNvPr id="703" name="Google Shape;703;p11"/>
          <p:cNvSpPr txBox="1"/>
          <p:nvPr/>
        </p:nvSpPr>
        <p:spPr>
          <a:xfrm>
            <a:off x="4105275" y="5572125"/>
            <a:ext cx="165735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0000"/>
                </a:solidFill>
                <a:latin typeface="Calibri"/>
                <a:ea typeface="Calibri"/>
                <a:cs typeface="Calibri"/>
                <a:sym typeface="Calibri"/>
              </a:rPr>
              <a:t>2013</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xEl>
                                              <p:pRg end="0" st="0"/>
                                            </p:txEl>
                                          </p:spTgt>
                                        </p:tgtEl>
                                        <p:attrNameLst>
                                          <p:attrName>style.visibility</p:attrName>
                                        </p:attrNameLst>
                                      </p:cBhvr>
                                      <p:to>
                                        <p:strVal val="visible"/>
                                      </p:to>
                                    </p:set>
                                    <p:animEffect filter="fade" transition="in">
                                      <p:cBhvr>
                                        <p:cTn dur="500"/>
                                        <p:tgtEl>
                                          <p:spTgt spid="6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0" st="0"/>
                                            </p:txEl>
                                          </p:spTgt>
                                        </p:tgtEl>
                                        <p:attrNameLst>
                                          <p:attrName>style.visibility</p:attrName>
                                        </p:attrNameLst>
                                      </p:cBhvr>
                                      <p:to>
                                        <p:strVal val="visible"/>
                                      </p:to>
                                    </p:set>
                                    <p:animEffect filter="fade" transition="in">
                                      <p:cBhvr>
                                        <p:cTn dur="500"/>
                                        <p:tgtEl>
                                          <p:spTgt spid="6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xEl>
                                              <p:pRg end="0" st="0"/>
                                            </p:txEl>
                                          </p:spTgt>
                                        </p:tgtEl>
                                        <p:attrNameLst>
                                          <p:attrName>style.visibility</p:attrName>
                                        </p:attrNameLst>
                                      </p:cBhvr>
                                      <p:to>
                                        <p:strVal val="visible"/>
                                      </p:to>
                                    </p:set>
                                    <p:animEffect filter="fade" transition="in">
                                      <p:cBhvr>
                                        <p:cTn dur="500"/>
                                        <p:tgtEl>
                                          <p:spTgt spid="6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xEl>
                                              <p:pRg end="0" st="0"/>
                                            </p:txEl>
                                          </p:spTgt>
                                        </p:tgtEl>
                                        <p:attrNameLst>
                                          <p:attrName>style.visibility</p:attrName>
                                        </p:attrNameLst>
                                      </p:cBhvr>
                                      <p:to>
                                        <p:strVal val="visible"/>
                                      </p:to>
                                    </p:set>
                                    <p:animEffect filter="fade" transition="in">
                                      <p:cBhvr>
                                        <p:cTn dur="500"/>
                                        <p:tgtEl>
                                          <p:spTgt spid="7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0" st="0"/>
                                            </p:txEl>
                                          </p:spTgt>
                                        </p:tgtEl>
                                        <p:attrNameLst>
                                          <p:attrName>style.visibility</p:attrName>
                                        </p:attrNameLst>
                                      </p:cBhvr>
                                      <p:to>
                                        <p:strVal val="visible"/>
                                      </p:to>
                                    </p:set>
                                    <p:animEffect filter="fade" transition="in">
                                      <p:cBhvr>
                                        <p:cTn dur="500"/>
                                        <p:tgtEl>
                                          <p:spTgt spid="70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8" name="Shape 708"/>
        <p:cNvGrpSpPr/>
        <p:nvPr/>
      </p:nvGrpSpPr>
      <p:grpSpPr>
        <a:xfrm>
          <a:off x="0" y="0"/>
          <a:ext cx="0" cy="0"/>
          <a:chOff x="0" y="0"/>
          <a:chExt cx="0" cy="0"/>
        </a:xfrm>
      </p:grpSpPr>
      <p:sp>
        <p:nvSpPr>
          <p:cNvPr id="709" name="Google Shape;709;p12"/>
          <p:cNvSpPr/>
          <p:nvPr/>
        </p:nvSpPr>
        <p:spPr>
          <a:xfrm>
            <a:off x="250657" y="180976"/>
            <a:ext cx="11690971" cy="6600824"/>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10" name="Google Shape;710;p12"/>
          <p:cNvPicPr preferRelativeResize="0"/>
          <p:nvPr/>
        </p:nvPicPr>
        <p:blipFill rotWithShape="1">
          <a:blip r:embed="rId4">
            <a:alphaModFix/>
          </a:blip>
          <a:srcRect b="0" l="0" r="0" t="0"/>
          <a:stretch/>
        </p:blipFill>
        <p:spPr>
          <a:xfrm>
            <a:off x="2414587" y="319087"/>
            <a:ext cx="7800975" cy="618172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p13"/>
          <p:cNvSpPr/>
          <p:nvPr/>
        </p:nvSpPr>
        <p:spPr>
          <a:xfrm>
            <a:off x="241132" y="114301"/>
            <a:ext cx="11690971" cy="6600824"/>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17" name="Google Shape;717;p13"/>
          <p:cNvSpPr/>
          <p:nvPr/>
        </p:nvSpPr>
        <p:spPr>
          <a:xfrm>
            <a:off x="2495550" y="419101"/>
            <a:ext cx="7296150" cy="704850"/>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Năm 101 thuộc thế kỉ thứ mấy ?</a:t>
            </a:r>
            <a:endParaRPr/>
          </a:p>
        </p:txBody>
      </p:sp>
      <p:sp>
        <p:nvSpPr>
          <p:cNvPr id="718" name="Google Shape;718;p13"/>
          <p:cNvSpPr txBox="1"/>
          <p:nvPr/>
        </p:nvSpPr>
        <p:spPr>
          <a:xfrm>
            <a:off x="3448050" y="1247775"/>
            <a:ext cx="6362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Năm 101 thuộc thế kỷ thứ II</a:t>
            </a:r>
            <a:endParaRPr/>
          </a:p>
        </p:txBody>
      </p:sp>
      <p:sp>
        <p:nvSpPr>
          <p:cNvPr id="719" name="Google Shape;719;p13"/>
          <p:cNvSpPr/>
          <p:nvPr/>
        </p:nvSpPr>
        <p:spPr>
          <a:xfrm>
            <a:off x="1457326" y="1943101"/>
            <a:ext cx="9305924" cy="704850"/>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Năm 2023 thuộc thế kỉ thứ mấy?</a:t>
            </a:r>
            <a:endParaRPr/>
          </a:p>
        </p:txBody>
      </p:sp>
      <p:sp>
        <p:nvSpPr>
          <p:cNvPr id="720" name="Google Shape;720;p13"/>
          <p:cNvSpPr txBox="1"/>
          <p:nvPr/>
        </p:nvSpPr>
        <p:spPr>
          <a:xfrm>
            <a:off x="3305175" y="2752725"/>
            <a:ext cx="6362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Năm 2023 thuộc thế kỷ thứ  XXI</a:t>
            </a:r>
            <a:endParaRPr/>
          </a:p>
        </p:txBody>
      </p:sp>
      <p:sp>
        <p:nvSpPr>
          <p:cNvPr id="721" name="Google Shape;721;p13"/>
          <p:cNvSpPr/>
          <p:nvPr/>
        </p:nvSpPr>
        <p:spPr>
          <a:xfrm>
            <a:off x="1228725" y="3352801"/>
            <a:ext cx="9505950" cy="704850"/>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Thế kỉ X kéo dài từ năm nào đến năm nào? </a:t>
            </a:r>
            <a:endParaRPr/>
          </a:p>
        </p:txBody>
      </p:sp>
      <p:sp>
        <p:nvSpPr>
          <p:cNvPr id="722" name="Google Shape;722;p13"/>
          <p:cNvSpPr txBox="1"/>
          <p:nvPr/>
        </p:nvSpPr>
        <p:spPr>
          <a:xfrm>
            <a:off x="3390900" y="4114800"/>
            <a:ext cx="6362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Thế kỉ  X kéo dài từ năm 901 - 1000</a:t>
            </a:r>
            <a:endParaRPr b="1" sz="3200">
              <a:solidFill>
                <a:srgbClr val="FF0000"/>
              </a:solidFill>
              <a:latin typeface="Calibri"/>
              <a:ea typeface="Calibri"/>
              <a:cs typeface="Calibri"/>
              <a:sym typeface="Calibri"/>
            </a:endParaRPr>
          </a:p>
        </p:txBody>
      </p:sp>
      <p:sp>
        <p:nvSpPr>
          <p:cNvPr id="723" name="Google Shape;723;p13"/>
          <p:cNvSpPr/>
          <p:nvPr/>
        </p:nvSpPr>
        <p:spPr>
          <a:xfrm>
            <a:off x="1323975" y="4705351"/>
            <a:ext cx="9677400" cy="704850"/>
          </a:xfrm>
          <a:prstGeom prst="roundRect">
            <a:avLst>
              <a:gd fmla="val 16667" name="adj"/>
            </a:avLst>
          </a:prstGeom>
          <a:solidFill>
            <a:srgbClr val="FFF2CC"/>
          </a:solidFill>
          <a:ln cap="flat" cmpd="sng" w="57150">
            <a:solidFill>
              <a:schemeClr val="accent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Thế kỉ XV kéo dài từ năm nào đến năm nào?</a:t>
            </a:r>
            <a:endParaRPr b="1" sz="4000">
              <a:solidFill>
                <a:schemeClr val="dk1"/>
              </a:solidFill>
              <a:latin typeface="Calibri"/>
              <a:ea typeface="Calibri"/>
              <a:cs typeface="Calibri"/>
              <a:sym typeface="Calibri"/>
            </a:endParaRPr>
          </a:p>
        </p:txBody>
      </p:sp>
      <p:sp>
        <p:nvSpPr>
          <p:cNvPr id="724" name="Google Shape;724;p13"/>
          <p:cNvSpPr txBox="1"/>
          <p:nvPr/>
        </p:nvSpPr>
        <p:spPr>
          <a:xfrm>
            <a:off x="2581275" y="5495925"/>
            <a:ext cx="717232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Thế kỉ  XV kéo dài từ năm 1501 - 1600</a:t>
            </a:r>
            <a:endParaRPr b="1" sz="3200">
              <a:solidFill>
                <a:srgbClr val="FF0000"/>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0" st="0"/>
                                            </p:txEl>
                                          </p:spTgt>
                                        </p:tgtEl>
                                        <p:attrNameLst>
                                          <p:attrName>style.visibility</p:attrName>
                                        </p:attrNameLst>
                                      </p:cBhvr>
                                      <p:to>
                                        <p:strVal val="visible"/>
                                      </p:to>
                                    </p:set>
                                    <p:animEffect filter="fade" transition="in">
                                      <p:cBhvr>
                                        <p:cTn dur="500"/>
                                        <p:tgtEl>
                                          <p:spTgt spid="7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xEl>
                                              <p:pRg end="0" st="0"/>
                                            </p:txEl>
                                          </p:spTgt>
                                        </p:tgtEl>
                                        <p:attrNameLst>
                                          <p:attrName>style.visibility</p:attrName>
                                        </p:attrNameLst>
                                      </p:cBhvr>
                                      <p:to>
                                        <p:strVal val="visible"/>
                                      </p:to>
                                    </p:set>
                                    <p:animEffect filter="fade" transition="in">
                                      <p:cBhvr>
                                        <p:cTn dur="500"/>
                                        <p:tgtEl>
                                          <p:spTgt spid="7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0" st="0"/>
                                            </p:txEl>
                                          </p:spTgt>
                                        </p:tgtEl>
                                        <p:attrNameLst>
                                          <p:attrName>style.visibility</p:attrName>
                                        </p:attrNameLst>
                                      </p:cBhvr>
                                      <p:to>
                                        <p:strVal val="visible"/>
                                      </p:to>
                                    </p:set>
                                    <p:animEffect filter="fade" transition="in">
                                      <p:cBhvr>
                                        <p:cTn dur="500"/>
                                        <p:tgtEl>
                                          <p:spTgt spid="7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xEl>
                                              <p:pRg end="0" st="0"/>
                                            </p:txEl>
                                          </p:spTgt>
                                        </p:tgtEl>
                                        <p:attrNameLst>
                                          <p:attrName>style.visibility</p:attrName>
                                        </p:attrNameLst>
                                      </p:cBhvr>
                                      <p:to>
                                        <p:strVal val="visible"/>
                                      </p:to>
                                    </p:set>
                                    <p:animEffect filter="fade" transition="in">
                                      <p:cBhvr>
                                        <p:cTn dur="500"/>
                                        <p:tgtEl>
                                          <p:spTgt spid="72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9" name="Shape 729"/>
        <p:cNvGrpSpPr/>
        <p:nvPr/>
      </p:nvGrpSpPr>
      <p:grpSpPr>
        <a:xfrm>
          <a:off x="0" y="0"/>
          <a:ext cx="0" cy="0"/>
          <a:chOff x="0" y="0"/>
          <a:chExt cx="0" cy="0"/>
        </a:xfrm>
      </p:grpSpPr>
      <p:sp>
        <p:nvSpPr>
          <p:cNvPr id="730" name="Google Shape;730;p14"/>
          <p:cNvSpPr/>
          <p:nvPr/>
        </p:nvSpPr>
        <p:spPr>
          <a:xfrm>
            <a:off x="250657" y="426394"/>
            <a:ext cx="11690971" cy="6068997"/>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31" name="Google Shape;731;p14"/>
          <p:cNvPicPr preferRelativeResize="0"/>
          <p:nvPr/>
        </p:nvPicPr>
        <p:blipFill rotWithShape="1">
          <a:blip r:embed="rId4">
            <a:alphaModFix/>
          </a:blip>
          <a:srcRect b="0" l="0" r="0" t="0"/>
          <a:stretch/>
        </p:blipFill>
        <p:spPr>
          <a:xfrm>
            <a:off x="1174734" y="2823372"/>
            <a:ext cx="3178192" cy="3396585"/>
          </a:xfrm>
          <a:prstGeom prst="rect">
            <a:avLst/>
          </a:prstGeom>
          <a:noFill/>
          <a:ln>
            <a:noFill/>
          </a:ln>
        </p:spPr>
      </p:pic>
      <p:sp>
        <p:nvSpPr>
          <p:cNvPr id="732" name="Google Shape;732;p14"/>
          <p:cNvSpPr/>
          <p:nvPr/>
        </p:nvSpPr>
        <p:spPr>
          <a:xfrm>
            <a:off x="3686175" y="981075"/>
            <a:ext cx="8096250" cy="1876425"/>
          </a:xfrm>
          <a:prstGeom prst="wedgeRoundRectCallout">
            <a:avLst>
              <a:gd fmla="val -39856" name="adj1"/>
              <a:gd fmla="val 76059" name="adj2"/>
              <a:gd fmla="val 16667" name="adj3"/>
            </a:avLst>
          </a:prstGeom>
          <a:solidFill>
            <a:srgbClr val="FFF2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457200" marR="0" rtl="0" algn="just">
              <a:spcBef>
                <a:spcPts val="0"/>
              </a:spcBef>
              <a:spcAft>
                <a:spcPts val="0"/>
              </a:spcAft>
              <a:buClr>
                <a:schemeClr val="dk1"/>
              </a:buClr>
              <a:buSzPts val="2800"/>
              <a:buFont typeface="Arial"/>
              <a:buChar char="•"/>
            </a:pPr>
            <a:r>
              <a:rPr b="1" lang="en-US" sz="2800">
                <a:solidFill>
                  <a:schemeClr val="dk1"/>
                </a:solidFill>
                <a:latin typeface="Cambria"/>
                <a:ea typeface="Cambria"/>
                <a:cs typeface="Cambria"/>
                <a:sym typeface="Cambria"/>
              </a:rPr>
              <a:t>Thế kỉ là một đơn vị đo thời gian lớn nhất</a:t>
            </a:r>
            <a:endParaRPr b="1" sz="2800">
              <a:solidFill>
                <a:schemeClr val="dk1"/>
              </a:solidFill>
              <a:latin typeface="Cambria"/>
              <a:ea typeface="Cambria"/>
              <a:cs typeface="Cambria"/>
              <a:sym typeface="Cambria"/>
            </a:endParaRPr>
          </a:p>
          <a:p>
            <a:pPr indent="-457200" lvl="0" marL="457200" marR="0" rtl="0" algn="just">
              <a:spcBef>
                <a:spcPts val="0"/>
              </a:spcBef>
              <a:spcAft>
                <a:spcPts val="0"/>
              </a:spcAft>
              <a:buClr>
                <a:schemeClr val="dk1"/>
              </a:buClr>
              <a:buSzPts val="2800"/>
              <a:buFont typeface="Arial"/>
              <a:buChar char="•"/>
            </a:pPr>
            <a:r>
              <a:rPr b="1" lang="en-US" sz="2800">
                <a:solidFill>
                  <a:schemeClr val="dk1"/>
                </a:solidFill>
                <a:latin typeface="Cambria"/>
                <a:ea typeface="Cambria"/>
                <a:cs typeface="Cambria"/>
                <a:sym typeface="Cambria"/>
              </a:rPr>
              <a:t>1 thế kỉ = 100 năm</a:t>
            </a:r>
            <a:endParaRPr b="1" sz="2800">
              <a:solidFill>
                <a:schemeClr val="dk1"/>
              </a:solidFill>
              <a:latin typeface="Cambria"/>
              <a:ea typeface="Cambria"/>
              <a:cs typeface="Cambria"/>
              <a:sym typeface="Cambria"/>
            </a:endParaRPr>
          </a:p>
          <a:p>
            <a:pPr indent="-457200" lvl="0" marL="457200" marR="0" rtl="0" algn="just">
              <a:spcBef>
                <a:spcPts val="0"/>
              </a:spcBef>
              <a:spcAft>
                <a:spcPts val="0"/>
              </a:spcAft>
              <a:buClr>
                <a:schemeClr val="dk1"/>
              </a:buClr>
              <a:buSzPts val="2800"/>
              <a:buFont typeface="Arial"/>
              <a:buChar char="•"/>
            </a:pPr>
            <a:r>
              <a:rPr b="1" lang="en-US" sz="2800">
                <a:solidFill>
                  <a:schemeClr val="dk1"/>
                </a:solidFill>
                <a:latin typeface="Cambria"/>
                <a:ea typeface="Cambria"/>
                <a:cs typeface="Cambria"/>
                <a:sym typeface="Cambria"/>
              </a:rPr>
              <a:t>Người ta dùng chữ số la mã để ghi tên thế kỉ. </a:t>
            </a:r>
            <a:endParaRPr b="1" sz="2800">
              <a:solidFill>
                <a:schemeClr val="dk1"/>
              </a:solidFill>
              <a:latin typeface="Cambria"/>
              <a:ea typeface="Cambria"/>
              <a:cs typeface="Cambria"/>
              <a:sym typeface="Cambria"/>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31"/>
                                        </p:tgtEl>
                                        <p:attrNameLst>
                                          <p:attrName>style.visibility</p:attrName>
                                        </p:attrNameLst>
                                      </p:cBhvr>
                                      <p:to>
                                        <p:strVal val="visible"/>
                                      </p:to>
                                    </p:set>
                                    <p:anim calcmode="lin" valueType="num">
                                      <p:cBhvr additive="base">
                                        <p:cTn dur="500"/>
                                        <p:tgtEl>
                                          <p:spTgt spid="7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6" name="Shape 736"/>
        <p:cNvGrpSpPr/>
        <p:nvPr/>
      </p:nvGrpSpPr>
      <p:grpSpPr>
        <a:xfrm>
          <a:off x="0" y="0"/>
          <a:ext cx="0" cy="0"/>
          <a:chOff x="0" y="0"/>
          <a:chExt cx="0" cy="0"/>
        </a:xfrm>
      </p:grpSpPr>
      <p:pic>
        <p:nvPicPr>
          <p:cNvPr id="737" name="Google Shape;737;p15"/>
          <p:cNvPicPr preferRelativeResize="0"/>
          <p:nvPr/>
        </p:nvPicPr>
        <p:blipFill rotWithShape="1">
          <a:blip r:embed="rId4">
            <a:alphaModFix/>
          </a:blip>
          <a:srcRect b="0" l="0" r="0" t="0"/>
          <a:stretch/>
        </p:blipFill>
        <p:spPr>
          <a:xfrm>
            <a:off x="2099319" y="1896156"/>
            <a:ext cx="8583912" cy="1865538"/>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2" name="Shape 742"/>
        <p:cNvGrpSpPr/>
        <p:nvPr/>
      </p:nvGrpSpPr>
      <p:grpSpPr>
        <a:xfrm>
          <a:off x="0" y="0"/>
          <a:ext cx="0" cy="0"/>
          <a:chOff x="0" y="0"/>
          <a:chExt cx="0" cy="0"/>
        </a:xfrm>
      </p:grpSpPr>
      <p:sp>
        <p:nvSpPr>
          <p:cNvPr id="743" name="Google Shape;743;p16"/>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44" name="Google Shape;744;p16"/>
          <p:cNvPicPr preferRelativeResize="0"/>
          <p:nvPr/>
        </p:nvPicPr>
        <p:blipFill rotWithShape="1">
          <a:blip r:embed="rId4">
            <a:alphaModFix/>
          </a:blip>
          <a:srcRect b="0" l="0" r="0" t="0"/>
          <a:stretch/>
        </p:blipFill>
        <p:spPr>
          <a:xfrm>
            <a:off x="519112" y="452437"/>
            <a:ext cx="3724275" cy="657225"/>
          </a:xfrm>
          <a:prstGeom prst="rect">
            <a:avLst/>
          </a:prstGeom>
          <a:noFill/>
          <a:ln>
            <a:noFill/>
          </a:ln>
        </p:spPr>
      </p:pic>
      <p:pic>
        <p:nvPicPr>
          <p:cNvPr id="745" name="Google Shape;745;p16"/>
          <p:cNvPicPr preferRelativeResize="0"/>
          <p:nvPr/>
        </p:nvPicPr>
        <p:blipFill rotWithShape="1">
          <a:blip r:embed="rId5">
            <a:alphaModFix/>
          </a:blip>
          <a:srcRect b="0" l="0" r="0" t="0"/>
          <a:stretch/>
        </p:blipFill>
        <p:spPr>
          <a:xfrm>
            <a:off x="8534400" y="314325"/>
            <a:ext cx="2438400" cy="6210300"/>
          </a:xfrm>
          <a:prstGeom prst="rect">
            <a:avLst/>
          </a:prstGeom>
          <a:noFill/>
          <a:ln>
            <a:noFill/>
          </a:ln>
        </p:spPr>
      </p:pic>
      <p:sp>
        <p:nvSpPr>
          <p:cNvPr id="746" name="Google Shape;746;p16"/>
          <p:cNvSpPr txBox="1"/>
          <p:nvPr/>
        </p:nvSpPr>
        <p:spPr>
          <a:xfrm>
            <a:off x="466726" y="1400175"/>
            <a:ext cx="7810499"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3200">
                <a:solidFill>
                  <a:srgbClr val="000000"/>
                </a:solidFill>
                <a:latin typeface="Cambria"/>
                <a:ea typeface="Cambria"/>
                <a:cs typeface="Cambria"/>
                <a:sym typeface="Cambria"/>
              </a:rPr>
              <a:t>a) Đọc năm sinh của mỗi người trong gia đình bạn Dung và cho biết năm đó thuộc thế kỉ nào.</a:t>
            </a:r>
            <a:endParaRPr/>
          </a:p>
        </p:txBody>
      </p:sp>
      <p:sp>
        <p:nvSpPr>
          <p:cNvPr id="747" name="Google Shape;747;p16"/>
          <p:cNvSpPr txBox="1"/>
          <p:nvPr/>
        </p:nvSpPr>
        <p:spPr>
          <a:xfrm>
            <a:off x="10744200" y="568642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1983</a:t>
            </a:r>
            <a:endParaRPr/>
          </a:p>
        </p:txBody>
      </p:sp>
      <p:sp>
        <p:nvSpPr>
          <p:cNvPr id="748" name="Google Shape;748;p16"/>
          <p:cNvSpPr txBox="1"/>
          <p:nvPr/>
        </p:nvSpPr>
        <p:spPr>
          <a:xfrm>
            <a:off x="10744200" y="482917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1986</a:t>
            </a:r>
            <a:endParaRPr/>
          </a:p>
        </p:txBody>
      </p:sp>
      <p:sp>
        <p:nvSpPr>
          <p:cNvPr id="749" name="Google Shape;749;p16"/>
          <p:cNvSpPr txBox="1"/>
          <p:nvPr/>
        </p:nvSpPr>
        <p:spPr>
          <a:xfrm>
            <a:off x="10763250" y="1981200"/>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2009</a:t>
            </a:r>
            <a:endParaRPr/>
          </a:p>
        </p:txBody>
      </p:sp>
      <p:sp>
        <p:nvSpPr>
          <p:cNvPr id="750" name="Google Shape;750;p16"/>
          <p:cNvSpPr txBox="1"/>
          <p:nvPr/>
        </p:nvSpPr>
        <p:spPr>
          <a:xfrm>
            <a:off x="10753725" y="981075"/>
            <a:ext cx="1114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2014</a:t>
            </a:r>
            <a:endParaRPr/>
          </a:p>
        </p:txBody>
      </p:sp>
      <p:sp>
        <p:nvSpPr>
          <p:cNvPr id="751" name="Google Shape;751;p16"/>
          <p:cNvSpPr txBox="1"/>
          <p:nvPr/>
        </p:nvSpPr>
        <p:spPr>
          <a:xfrm>
            <a:off x="295275" y="3190875"/>
            <a:ext cx="8248650" cy="25976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0" lang="en-US" sz="2800">
                <a:solidFill>
                  <a:srgbClr val="FF0000"/>
                </a:solidFill>
                <a:latin typeface="Cambria"/>
                <a:ea typeface="Cambria"/>
                <a:cs typeface="Cambria"/>
                <a:sym typeface="Cambria"/>
              </a:rPr>
              <a:t>Bố của Dung sinh năm 1983. Năm đó thuộc thế kỉ XX.</a:t>
            </a:r>
            <a:endParaRPr/>
          </a:p>
          <a:p>
            <a:pPr indent="0" lvl="0" marL="0" marR="0" rtl="0" algn="just">
              <a:lnSpc>
                <a:spcPct val="150000"/>
              </a:lnSpc>
              <a:spcBef>
                <a:spcPts val="0"/>
              </a:spcBef>
              <a:spcAft>
                <a:spcPts val="0"/>
              </a:spcAft>
              <a:buNone/>
            </a:pPr>
            <a:r>
              <a:rPr i="0" lang="en-US" sz="2800">
                <a:solidFill>
                  <a:srgbClr val="FF0000"/>
                </a:solidFill>
                <a:latin typeface="Cambria"/>
                <a:ea typeface="Cambria"/>
                <a:cs typeface="Cambria"/>
                <a:sym typeface="Cambria"/>
              </a:rPr>
              <a:t>Mẹ của Dung sinh năm 1986. Năm đó thuộc thế kỉ XX.</a:t>
            </a:r>
            <a:endParaRPr/>
          </a:p>
          <a:p>
            <a:pPr indent="0" lvl="0" marL="0" marR="0" rtl="0" algn="just">
              <a:lnSpc>
                <a:spcPct val="150000"/>
              </a:lnSpc>
              <a:spcBef>
                <a:spcPts val="0"/>
              </a:spcBef>
              <a:spcAft>
                <a:spcPts val="0"/>
              </a:spcAft>
              <a:buNone/>
            </a:pPr>
            <a:r>
              <a:rPr i="0" lang="en-US" sz="2800">
                <a:solidFill>
                  <a:srgbClr val="FF0000"/>
                </a:solidFill>
                <a:latin typeface="Cambria"/>
                <a:ea typeface="Cambria"/>
                <a:cs typeface="Cambria"/>
                <a:sym typeface="Cambria"/>
              </a:rPr>
              <a:t>Anh Hà sinh năm 2009. Năm đó thuộc thế kỉ XXI.</a:t>
            </a:r>
            <a:endParaRPr/>
          </a:p>
          <a:p>
            <a:pPr indent="0" lvl="0" marL="0" marR="0" rtl="0" algn="just">
              <a:lnSpc>
                <a:spcPct val="150000"/>
              </a:lnSpc>
              <a:spcBef>
                <a:spcPts val="0"/>
              </a:spcBef>
              <a:spcAft>
                <a:spcPts val="0"/>
              </a:spcAft>
              <a:buNone/>
            </a:pPr>
            <a:r>
              <a:rPr i="0" lang="en-US" sz="2800">
                <a:solidFill>
                  <a:srgbClr val="FF0000"/>
                </a:solidFill>
                <a:latin typeface="Cambria"/>
                <a:ea typeface="Cambria"/>
                <a:cs typeface="Cambria"/>
                <a:sym typeface="Cambria"/>
              </a:rPr>
              <a:t>Dung sinh năm 2014. Năm đó thuộc thuộc thế kỉ XXI.</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50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xEl>
                                              <p:pRg end="0" st="0"/>
                                            </p:txEl>
                                          </p:spTgt>
                                        </p:tgtEl>
                                        <p:attrNameLst>
                                          <p:attrName>style.visibility</p:attrName>
                                        </p:attrNameLst>
                                      </p:cBhvr>
                                      <p:to>
                                        <p:strVal val="visible"/>
                                      </p:to>
                                    </p:set>
                                    <p:animEffect filter="fade" transition="in">
                                      <p:cBhvr>
                                        <p:cTn dur="500"/>
                                        <p:tgtEl>
                                          <p:spTgt spid="7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xEl>
                                              <p:pRg end="1" st="1"/>
                                            </p:txEl>
                                          </p:spTgt>
                                        </p:tgtEl>
                                        <p:attrNameLst>
                                          <p:attrName>style.visibility</p:attrName>
                                        </p:attrNameLst>
                                      </p:cBhvr>
                                      <p:to>
                                        <p:strVal val="visible"/>
                                      </p:to>
                                    </p:set>
                                    <p:animEffect filter="fade" transition="in">
                                      <p:cBhvr>
                                        <p:cTn dur="500"/>
                                        <p:tgtEl>
                                          <p:spTgt spid="7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xEl>
                                              <p:pRg end="2" st="2"/>
                                            </p:txEl>
                                          </p:spTgt>
                                        </p:tgtEl>
                                        <p:attrNameLst>
                                          <p:attrName>style.visibility</p:attrName>
                                        </p:attrNameLst>
                                      </p:cBhvr>
                                      <p:to>
                                        <p:strVal val="visible"/>
                                      </p:to>
                                    </p:set>
                                    <p:animEffect filter="fade" transition="in">
                                      <p:cBhvr>
                                        <p:cTn dur="500"/>
                                        <p:tgtEl>
                                          <p:spTgt spid="7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xEl>
                                              <p:pRg end="3" st="3"/>
                                            </p:txEl>
                                          </p:spTgt>
                                        </p:tgtEl>
                                        <p:attrNameLst>
                                          <p:attrName>style.visibility</p:attrName>
                                        </p:attrNameLst>
                                      </p:cBhvr>
                                      <p:to>
                                        <p:strVal val="visible"/>
                                      </p:to>
                                    </p:set>
                                    <p:animEffect filter="fade" transition="in">
                                      <p:cBhvr>
                                        <p:cTn dur="500"/>
                                        <p:tgtEl>
                                          <p:spTgt spid="75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6" name="Shape 756"/>
        <p:cNvGrpSpPr/>
        <p:nvPr/>
      </p:nvGrpSpPr>
      <p:grpSpPr>
        <a:xfrm>
          <a:off x="0" y="0"/>
          <a:ext cx="0" cy="0"/>
          <a:chOff x="0" y="0"/>
          <a:chExt cx="0" cy="0"/>
        </a:xfrm>
      </p:grpSpPr>
      <p:sp>
        <p:nvSpPr>
          <p:cNvPr id="757" name="Google Shape;757;p17"/>
          <p:cNvSpPr/>
          <p:nvPr/>
        </p:nvSpPr>
        <p:spPr>
          <a:xfrm>
            <a:off x="250657" y="426394"/>
            <a:ext cx="11690971" cy="6068997"/>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58" name="Google Shape;758;p17"/>
          <p:cNvPicPr preferRelativeResize="0"/>
          <p:nvPr/>
        </p:nvPicPr>
        <p:blipFill rotWithShape="1">
          <a:blip r:embed="rId4">
            <a:alphaModFix/>
          </a:blip>
          <a:srcRect b="0" l="0" r="0" t="0"/>
          <a:stretch/>
        </p:blipFill>
        <p:spPr>
          <a:xfrm>
            <a:off x="1174734" y="2823372"/>
            <a:ext cx="3178192" cy="3396585"/>
          </a:xfrm>
          <a:prstGeom prst="rect">
            <a:avLst/>
          </a:prstGeom>
          <a:noFill/>
          <a:ln>
            <a:noFill/>
          </a:ln>
        </p:spPr>
      </p:pic>
      <p:sp>
        <p:nvSpPr>
          <p:cNvPr id="759" name="Google Shape;759;p17"/>
          <p:cNvSpPr/>
          <p:nvPr/>
        </p:nvSpPr>
        <p:spPr>
          <a:xfrm>
            <a:off x="3686175" y="1333500"/>
            <a:ext cx="8096250" cy="1524000"/>
          </a:xfrm>
          <a:prstGeom prst="wedgeRoundRectCallout">
            <a:avLst>
              <a:gd fmla="val -39856" name="adj1"/>
              <a:gd fmla="val 76059" name="adj2"/>
              <a:gd fmla="val 16667" name="adj3"/>
            </a:avLst>
          </a:prstGeom>
          <a:solidFill>
            <a:srgbClr val="FFF2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4000">
                <a:solidFill>
                  <a:srgbClr val="000000"/>
                </a:solidFill>
                <a:latin typeface="Cambria"/>
                <a:ea typeface="Cambria"/>
                <a:cs typeface="Cambria"/>
                <a:sym typeface="Cambria"/>
              </a:rPr>
              <a:t>b) Hiện tại đang là năm bao nhiêu? Thuộc thế kỉ nào?</a:t>
            </a:r>
            <a:endParaRPr b="1" i="0" sz="4000" u="none" cap="none" strike="noStrike">
              <a:solidFill>
                <a:srgbClr val="000000"/>
              </a:solidFill>
              <a:latin typeface="Cambria"/>
              <a:ea typeface="Cambria"/>
              <a:cs typeface="Cambria"/>
              <a:sym typeface="Cambria"/>
            </a:endParaRPr>
          </a:p>
        </p:txBody>
      </p:sp>
      <p:sp>
        <p:nvSpPr>
          <p:cNvPr id="760" name="Google Shape;760;p17"/>
          <p:cNvSpPr txBox="1"/>
          <p:nvPr/>
        </p:nvSpPr>
        <p:spPr>
          <a:xfrm>
            <a:off x="4343400" y="3810000"/>
            <a:ext cx="7610475"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0000"/>
                </a:solidFill>
                <a:latin typeface="Cambria"/>
                <a:ea typeface="Cambria"/>
                <a:cs typeface="Cambria"/>
                <a:sym typeface="Cambria"/>
              </a:rPr>
              <a:t>Hiện tại là năm 2023, thuộc thế kỉ XXI</a:t>
            </a:r>
            <a:endParaRPr b="1" sz="3300">
              <a:solidFill>
                <a:srgbClr val="FF0000"/>
              </a:solidFill>
              <a:latin typeface="Cambria"/>
              <a:ea typeface="Cambria"/>
              <a:cs typeface="Cambria"/>
              <a:sym typeface="Cambria"/>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0" st="0"/>
                                            </p:txEl>
                                          </p:spTgt>
                                        </p:tgtEl>
                                        <p:attrNameLst>
                                          <p:attrName>style.visibility</p:attrName>
                                        </p:attrNameLst>
                                      </p:cBhvr>
                                      <p:to>
                                        <p:strVal val="visible"/>
                                      </p:to>
                                    </p:set>
                                    <p:animEffect filter="fade" transition="in">
                                      <p:cBhvr>
                                        <p:cTn dur="500"/>
                                        <p:tgtEl>
                                          <p:spTgt spid="76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5" name="Shape 765"/>
        <p:cNvGrpSpPr/>
        <p:nvPr/>
      </p:nvGrpSpPr>
      <p:grpSpPr>
        <a:xfrm>
          <a:off x="0" y="0"/>
          <a:ext cx="0" cy="0"/>
          <a:chOff x="0" y="0"/>
          <a:chExt cx="0" cy="0"/>
        </a:xfrm>
      </p:grpSpPr>
      <p:sp>
        <p:nvSpPr>
          <p:cNvPr id="766" name="Google Shape;766;p18"/>
          <p:cNvSpPr/>
          <p:nvPr/>
        </p:nvSpPr>
        <p:spPr>
          <a:xfrm>
            <a:off x="250658" y="426394"/>
            <a:ext cx="11431590" cy="6068997"/>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67" name="Google Shape;767;p18"/>
          <p:cNvPicPr preferRelativeResize="0"/>
          <p:nvPr/>
        </p:nvPicPr>
        <p:blipFill rotWithShape="1">
          <a:blip r:embed="rId4">
            <a:alphaModFix/>
          </a:blip>
          <a:srcRect b="0" l="0" r="0" t="0"/>
          <a:stretch/>
        </p:blipFill>
        <p:spPr>
          <a:xfrm>
            <a:off x="438150" y="619125"/>
            <a:ext cx="1943100" cy="971550"/>
          </a:xfrm>
          <a:prstGeom prst="rect">
            <a:avLst/>
          </a:prstGeom>
          <a:noFill/>
          <a:ln>
            <a:noFill/>
          </a:ln>
        </p:spPr>
      </p:pic>
      <p:pic>
        <p:nvPicPr>
          <p:cNvPr id="768" name="Google Shape;768;p18"/>
          <p:cNvPicPr preferRelativeResize="0"/>
          <p:nvPr/>
        </p:nvPicPr>
        <p:blipFill rotWithShape="1">
          <a:blip r:embed="rId5">
            <a:alphaModFix/>
          </a:blip>
          <a:srcRect b="0" l="0" r="0" t="0"/>
          <a:stretch/>
        </p:blipFill>
        <p:spPr>
          <a:xfrm>
            <a:off x="409575" y="2195512"/>
            <a:ext cx="11125200" cy="2124075"/>
          </a:xfrm>
          <a:prstGeom prst="rect">
            <a:avLst/>
          </a:prstGeom>
          <a:noFill/>
          <a:ln>
            <a:noFill/>
          </a:ln>
        </p:spPr>
      </p:pic>
      <p:sp>
        <p:nvSpPr>
          <p:cNvPr id="769" name="Google Shape;769;p18"/>
          <p:cNvSpPr/>
          <p:nvPr/>
        </p:nvSpPr>
        <p:spPr>
          <a:xfrm>
            <a:off x="2143125" y="2305051"/>
            <a:ext cx="857250" cy="781050"/>
          </a:xfrm>
          <a:prstGeom prst="roundRect">
            <a:avLst>
              <a:gd fmla="val 16667" name="adj"/>
            </a:avLst>
          </a:prstGeom>
          <a:solidFill>
            <a:schemeClr val="lt1"/>
          </a:solidFill>
          <a:ln cap="flat" cmpd="sng" w="38100">
            <a:solidFill>
              <a:srgbClr val="E50F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mbria"/>
                <a:ea typeface="Cambria"/>
                <a:cs typeface="Cambria"/>
                <a:sym typeface="Cambria"/>
              </a:rPr>
              <a:t>100</a:t>
            </a:r>
            <a:endParaRPr/>
          </a:p>
        </p:txBody>
      </p:sp>
      <p:sp>
        <p:nvSpPr>
          <p:cNvPr id="770" name="Google Shape;770;p18"/>
          <p:cNvSpPr/>
          <p:nvPr/>
        </p:nvSpPr>
        <p:spPr>
          <a:xfrm>
            <a:off x="2476500" y="3371851"/>
            <a:ext cx="857250" cy="781050"/>
          </a:xfrm>
          <a:prstGeom prst="roundRect">
            <a:avLst>
              <a:gd fmla="val 16667" name="adj"/>
            </a:avLst>
          </a:prstGeom>
          <a:solidFill>
            <a:schemeClr val="lt1"/>
          </a:solidFill>
          <a:ln cap="flat" cmpd="sng" w="38100">
            <a:solidFill>
              <a:srgbClr val="E50F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FF0000"/>
                </a:solidFill>
                <a:latin typeface="Cambria"/>
                <a:ea typeface="Cambria"/>
                <a:cs typeface="Cambria"/>
                <a:sym typeface="Cambria"/>
              </a:rPr>
              <a:t>1</a:t>
            </a:r>
            <a:endParaRPr/>
          </a:p>
        </p:txBody>
      </p:sp>
      <p:sp>
        <p:nvSpPr>
          <p:cNvPr id="771" name="Google Shape;771;p18"/>
          <p:cNvSpPr/>
          <p:nvPr/>
        </p:nvSpPr>
        <p:spPr>
          <a:xfrm>
            <a:off x="9486900" y="2314576"/>
            <a:ext cx="857250" cy="781050"/>
          </a:xfrm>
          <a:prstGeom prst="roundRect">
            <a:avLst>
              <a:gd fmla="val 16667" name="adj"/>
            </a:avLst>
          </a:prstGeom>
          <a:solidFill>
            <a:schemeClr val="lt1"/>
          </a:solidFill>
          <a:ln cap="flat" cmpd="sng" w="38100">
            <a:solidFill>
              <a:srgbClr val="E50F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mbria"/>
                <a:ea typeface="Cambria"/>
                <a:cs typeface="Cambria"/>
                <a:sym typeface="Cambria"/>
              </a:rPr>
              <a:t>400</a:t>
            </a:r>
            <a:endParaRPr/>
          </a:p>
        </p:txBody>
      </p:sp>
      <p:sp>
        <p:nvSpPr>
          <p:cNvPr id="772" name="Google Shape;772;p18"/>
          <p:cNvSpPr/>
          <p:nvPr/>
        </p:nvSpPr>
        <p:spPr>
          <a:xfrm>
            <a:off x="9515475" y="3352801"/>
            <a:ext cx="857250" cy="781050"/>
          </a:xfrm>
          <a:prstGeom prst="roundRect">
            <a:avLst>
              <a:gd fmla="val 16667" name="adj"/>
            </a:avLst>
          </a:prstGeom>
          <a:solidFill>
            <a:schemeClr val="lt1"/>
          </a:solidFill>
          <a:ln cap="flat" cmpd="sng" w="38100">
            <a:solidFill>
              <a:srgbClr val="E50F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mbria"/>
                <a:ea typeface="Cambria"/>
                <a:cs typeface="Cambria"/>
                <a:sym typeface="Cambria"/>
              </a:rPr>
              <a:t>900</a:t>
            </a:r>
            <a:endParaRPr/>
          </a:p>
        </p:txBody>
      </p:sp>
      <p:pic>
        <p:nvPicPr>
          <p:cNvPr descr="Watermelon Summer Fruit Cute - Free vector graphic on Pixabay" id="773" name="Google Shape;773;p18"/>
          <p:cNvPicPr preferRelativeResize="0"/>
          <p:nvPr/>
        </p:nvPicPr>
        <p:blipFill rotWithShape="1">
          <a:blip r:embed="rId6">
            <a:alphaModFix/>
          </a:blip>
          <a:srcRect b="26918" l="15775" r="6852" t="14373"/>
          <a:stretch/>
        </p:blipFill>
        <p:spPr>
          <a:xfrm rot="-1411553">
            <a:off x="1854972" y="2070204"/>
            <a:ext cx="1366983" cy="1037276"/>
          </a:xfrm>
          <a:prstGeom prst="rect">
            <a:avLst/>
          </a:prstGeom>
          <a:noFill/>
          <a:ln>
            <a:noFill/>
          </a:ln>
        </p:spPr>
      </p:pic>
      <p:pic>
        <p:nvPicPr>
          <p:cNvPr descr="Watermelon Summer Fruit Cute - Free vector graphic on Pixabay" id="774" name="Google Shape;774;p18"/>
          <p:cNvPicPr preferRelativeResize="0"/>
          <p:nvPr/>
        </p:nvPicPr>
        <p:blipFill rotWithShape="1">
          <a:blip r:embed="rId6">
            <a:alphaModFix/>
          </a:blip>
          <a:srcRect b="26918" l="15775" r="6852" t="14373"/>
          <a:stretch/>
        </p:blipFill>
        <p:spPr>
          <a:xfrm rot="-1411553">
            <a:off x="2197872" y="3137004"/>
            <a:ext cx="1366983" cy="1037276"/>
          </a:xfrm>
          <a:prstGeom prst="rect">
            <a:avLst/>
          </a:prstGeom>
          <a:noFill/>
          <a:ln>
            <a:noFill/>
          </a:ln>
        </p:spPr>
      </p:pic>
      <p:pic>
        <p:nvPicPr>
          <p:cNvPr descr="Watermelon Summer Fruit Cute - Free vector graphic on Pixabay" id="775" name="Google Shape;775;p18"/>
          <p:cNvPicPr preferRelativeResize="0"/>
          <p:nvPr/>
        </p:nvPicPr>
        <p:blipFill rotWithShape="1">
          <a:blip r:embed="rId6">
            <a:alphaModFix/>
          </a:blip>
          <a:srcRect b="26918" l="15775" r="6852" t="14373"/>
          <a:stretch/>
        </p:blipFill>
        <p:spPr>
          <a:xfrm rot="-1411553">
            <a:off x="9236847" y="2070204"/>
            <a:ext cx="1366983" cy="1037276"/>
          </a:xfrm>
          <a:prstGeom prst="rect">
            <a:avLst/>
          </a:prstGeom>
          <a:noFill/>
          <a:ln>
            <a:noFill/>
          </a:ln>
        </p:spPr>
      </p:pic>
      <p:pic>
        <p:nvPicPr>
          <p:cNvPr descr="Watermelon Summer Fruit Cute - Free vector graphic on Pixabay" id="776" name="Google Shape;776;p18"/>
          <p:cNvPicPr preferRelativeResize="0"/>
          <p:nvPr/>
        </p:nvPicPr>
        <p:blipFill rotWithShape="1">
          <a:blip r:embed="rId6">
            <a:alphaModFix/>
          </a:blip>
          <a:srcRect b="26918" l="15775" r="6852" t="14373"/>
          <a:stretch/>
        </p:blipFill>
        <p:spPr>
          <a:xfrm rot="-1411553">
            <a:off x="9255897" y="3089379"/>
            <a:ext cx="1366983" cy="103727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3"/>
                                        </p:tgtEl>
                                      </p:cBhvr>
                                    </p:animEffect>
                                    <p:set>
                                      <p:cBhvr>
                                        <p:cTn dur="1" fill="hold">
                                          <p:stCondLst>
                                            <p:cond delay="500"/>
                                          </p:stCondLst>
                                        </p:cTn>
                                        <p:tgtEl>
                                          <p:spTgt spid="7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5"/>
                                        </p:tgtEl>
                                      </p:cBhvr>
                                    </p:animEffect>
                                    <p:set>
                                      <p:cBhvr>
                                        <p:cTn dur="1" fill="hold">
                                          <p:stCondLst>
                                            <p:cond delay="500"/>
                                          </p:stCondLst>
                                        </p:cTn>
                                        <p:tgtEl>
                                          <p:spTgt spid="7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4"/>
                                        </p:tgtEl>
                                      </p:cBhvr>
                                    </p:animEffect>
                                    <p:set>
                                      <p:cBhvr>
                                        <p:cTn dur="1" fill="hold">
                                          <p:stCondLst>
                                            <p:cond delay="500"/>
                                          </p:stCondLst>
                                        </p:cTn>
                                        <p:tgtEl>
                                          <p:spTgt spid="7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6"/>
                                        </p:tgtEl>
                                      </p:cBhvr>
                                    </p:animEffect>
                                    <p:set>
                                      <p:cBhvr>
                                        <p:cTn dur="1" fill="hold">
                                          <p:stCondLst>
                                            <p:cond delay="500"/>
                                          </p:stCondLst>
                                        </p:cTn>
                                        <p:tgtEl>
                                          <p:spTgt spid="7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1" name="Shape 781"/>
        <p:cNvGrpSpPr/>
        <p:nvPr/>
      </p:nvGrpSpPr>
      <p:grpSpPr>
        <a:xfrm>
          <a:off x="0" y="0"/>
          <a:ext cx="0" cy="0"/>
          <a:chOff x="0" y="0"/>
          <a:chExt cx="0" cy="0"/>
        </a:xfrm>
      </p:grpSpPr>
      <p:sp>
        <p:nvSpPr>
          <p:cNvPr id="782" name="Google Shape;782;p19"/>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83" name="Google Shape;783;p19"/>
          <p:cNvPicPr preferRelativeResize="0"/>
          <p:nvPr/>
        </p:nvPicPr>
        <p:blipFill rotWithShape="1">
          <a:blip r:embed="rId4">
            <a:alphaModFix/>
          </a:blip>
          <a:srcRect b="0" l="0" r="0" t="0"/>
          <a:stretch/>
        </p:blipFill>
        <p:spPr>
          <a:xfrm>
            <a:off x="423862" y="385762"/>
            <a:ext cx="923925" cy="923925"/>
          </a:xfrm>
          <a:prstGeom prst="rect">
            <a:avLst/>
          </a:prstGeom>
          <a:noFill/>
          <a:ln>
            <a:noFill/>
          </a:ln>
        </p:spPr>
      </p:pic>
      <p:sp>
        <p:nvSpPr>
          <p:cNvPr id="784" name="Google Shape;784;p19"/>
          <p:cNvSpPr txBox="1"/>
          <p:nvPr/>
        </p:nvSpPr>
        <p:spPr>
          <a:xfrm>
            <a:off x="1476375" y="428625"/>
            <a:ext cx="1019175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a:solidFill>
                  <a:srgbClr val="000000"/>
                </a:solidFill>
                <a:latin typeface="Cambria"/>
                <a:ea typeface="Cambria"/>
                <a:cs typeface="Cambria"/>
                <a:sym typeface="Cambria"/>
              </a:rPr>
              <a:t>a) Bà Triệu (Triệu Thị Trinh) sinh năm 226. Bà lãnh đạo cuộc khởi nghĩa chống quân Ngô năm 248. Hỏi Bà Triệu sinh vào thế kỉ nào? Khi lãnh đạo cuộc khởi nghĩa Bà bao nhiêu tuổi?</a:t>
            </a:r>
            <a:endParaRPr b="1" sz="2800">
              <a:solidFill>
                <a:schemeClr val="dk1"/>
              </a:solidFill>
              <a:latin typeface="Cambria"/>
              <a:ea typeface="Cambria"/>
              <a:cs typeface="Cambria"/>
              <a:sym typeface="Cambria"/>
            </a:endParaRPr>
          </a:p>
        </p:txBody>
      </p:sp>
      <p:sp>
        <p:nvSpPr>
          <p:cNvPr id="785" name="Google Shape;785;p19"/>
          <p:cNvSpPr txBox="1"/>
          <p:nvPr/>
        </p:nvSpPr>
        <p:spPr>
          <a:xfrm>
            <a:off x="1295400" y="2162175"/>
            <a:ext cx="10553700" cy="14783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200">
                <a:solidFill>
                  <a:srgbClr val="FF0000"/>
                </a:solidFill>
                <a:latin typeface="Cambria"/>
                <a:ea typeface="Cambria"/>
                <a:cs typeface="Cambria"/>
                <a:sym typeface="Cambria"/>
              </a:rPr>
              <a:t>Bà Triệu (Triệu Thị Trinh) sinh năm 226.</a:t>
            </a:r>
            <a:endParaRPr/>
          </a:p>
          <a:p>
            <a:pPr indent="0" lvl="0" marL="0" marR="0" rtl="0" algn="just">
              <a:lnSpc>
                <a:spcPct val="150000"/>
              </a:lnSpc>
              <a:spcBef>
                <a:spcPts val="0"/>
              </a:spcBef>
              <a:spcAft>
                <a:spcPts val="0"/>
              </a:spcAft>
              <a:buNone/>
            </a:pPr>
            <a:r>
              <a:rPr b="1" i="0" lang="en-US" sz="3200">
                <a:solidFill>
                  <a:srgbClr val="FF0000"/>
                </a:solidFill>
                <a:latin typeface="Cambria"/>
                <a:ea typeface="Cambria"/>
                <a:cs typeface="Cambria"/>
                <a:sym typeface="Cambria"/>
              </a:rPr>
              <a:t>=&gt; Vậy Bà Triệu sinh vào thế kỉ III.</a:t>
            </a:r>
            <a:endParaRPr b="1" sz="3200">
              <a:solidFill>
                <a:srgbClr val="FF0000"/>
              </a:solidFill>
              <a:latin typeface="Cambria"/>
              <a:ea typeface="Cambria"/>
              <a:cs typeface="Cambria"/>
              <a:sym typeface="Cambria"/>
            </a:endParaRPr>
          </a:p>
        </p:txBody>
      </p:sp>
      <p:sp>
        <p:nvSpPr>
          <p:cNvPr id="786" name="Google Shape;786;p19"/>
          <p:cNvSpPr txBox="1"/>
          <p:nvPr/>
        </p:nvSpPr>
        <p:spPr>
          <a:xfrm>
            <a:off x="1238250" y="3810000"/>
            <a:ext cx="10553700" cy="14783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200">
                <a:solidFill>
                  <a:srgbClr val="FF0000"/>
                </a:solidFill>
                <a:latin typeface="Cambria"/>
                <a:ea typeface="Cambria"/>
                <a:cs typeface="Cambria"/>
                <a:sym typeface="Cambria"/>
              </a:rPr>
              <a:t> Khi lãnh đạo cuộc khởi nghĩa Bà có số tuổi là:</a:t>
            </a:r>
            <a:endParaRPr/>
          </a:p>
          <a:p>
            <a:pPr indent="0" lvl="0" marL="0" marR="0" rtl="0" algn="just">
              <a:lnSpc>
                <a:spcPct val="150000"/>
              </a:lnSpc>
              <a:spcBef>
                <a:spcPts val="0"/>
              </a:spcBef>
              <a:spcAft>
                <a:spcPts val="0"/>
              </a:spcAft>
              <a:buNone/>
            </a:pPr>
            <a:r>
              <a:rPr b="1" lang="en-US" sz="3200">
                <a:solidFill>
                  <a:srgbClr val="FF0000"/>
                </a:solidFill>
                <a:latin typeface="Cambria"/>
                <a:ea typeface="Cambria"/>
                <a:cs typeface="Cambria"/>
                <a:sym typeface="Cambria"/>
              </a:rPr>
              <a:t>                   248 – 226 = 22 (tuổi)</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xEl>
                                              <p:pRg end="0" st="0"/>
                                            </p:txEl>
                                          </p:spTgt>
                                        </p:tgtEl>
                                        <p:attrNameLst>
                                          <p:attrName>style.visibility</p:attrName>
                                        </p:attrNameLst>
                                      </p:cBhvr>
                                      <p:to>
                                        <p:strVal val="visible"/>
                                      </p:to>
                                    </p:set>
                                    <p:animEffect filter="fade" transition="in">
                                      <p:cBhvr>
                                        <p:cTn dur="1000"/>
                                        <p:tgtEl>
                                          <p:spTgt spid="7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xEl>
                                              <p:pRg end="1" st="1"/>
                                            </p:txEl>
                                          </p:spTgt>
                                        </p:tgtEl>
                                        <p:attrNameLst>
                                          <p:attrName>style.visibility</p:attrName>
                                        </p:attrNameLst>
                                      </p:cBhvr>
                                      <p:to>
                                        <p:strVal val="visible"/>
                                      </p:to>
                                    </p:set>
                                    <p:animEffect filter="fade" transition="in">
                                      <p:cBhvr>
                                        <p:cTn dur="1000"/>
                                        <p:tgtEl>
                                          <p:spTgt spid="7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xEl>
                                              <p:pRg end="0" st="0"/>
                                            </p:txEl>
                                          </p:spTgt>
                                        </p:tgtEl>
                                        <p:attrNameLst>
                                          <p:attrName>style.visibility</p:attrName>
                                        </p:attrNameLst>
                                      </p:cBhvr>
                                      <p:to>
                                        <p:strVal val="visible"/>
                                      </p:to>
                                    </p:set>
                                    <p:animEffect filter="fade" transition="in">
                                      <p:cBhvr>
                                        <p:cTn dur="1000"/>
                                        <p:tgtEl>
                                          <p:spTgt spid="7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xEl>
                                              <p:pRg end="1" st="1"/>
                                            </p:txEl>
                                          </p:spTgt>
                                        </p:tgtEl>
                                        <p:attrNameLst>
                                          <p:attrName>style.visibility</p:attrName>
                                        </p:attrNameLst>
                                      </p:cBhvr>
                                      <p:to>
                                        <p:strVal val="visible"/>
                                      </p:to>
                                    </p:set>
                                    <p:animEffect filter="fade" transition="in">
                                      <p:cBhvr>
                                        <p:cTn dur="1000"/>
                                        <p:tgtEl>
                                          <p:spTgt spid="78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2"/>
          <p:cNvPicPr preferRelativeResize="0"/>
          <p:nvPr/>
        </p:nvPicPr>
        <p:blipFill rotWithShape="1">
          <a:blip r:embed="rId3">
            <a:alphaModFix/>
          </a:blip>
          <a:srcRect b="0" l="0" r="0" t="0"/>
          <a:stretch/>
        </p:blipFill>
        <p:spPr>
          <a:xfrm>
            <a:off x="-589505" y="28354"/>
            <a:ext cx="12738973" cy="7159557"/>
          </a:xfrm>
          <a:prstGeom prst="rect">
            <a:avLst/>
          </a:prstGeom>
          <a:noFill/>
          <a:ln>
            <a:noFill/>
          </a:ln>
        </p:spPr>
      </p:pic>
      <p:pic>
        <p:nvPicPr>
          <p:cNvPr id="606" name="Google Shape;606;p2"/>
          <p:cNvPicPr preferRelativeResize="0"/>
          <p:nvPr/>
        </p:nvPicPr>
        <p:blipFill rotWithShape="1">
          <a:blip r:embed="rId4">
            <a:alphaModFix/>
          </a:blip>
          <a:srcRect b="0" l="0" r="0" t="0"/>
          <a:stretch/>
        </p:blipFill>
        <p:spPr>
          <a:xfrm flipH="1">
            <a:off x="1984445" y="970485"/>
            <a:ext cx="2198451" cy="1997579"/>
          </a:xfrm>
          <a:prstGeom prst="rect">
            <a:avLst/>
          </a:prstGeom>
          <a:noFill/>
          <a:ln>
            <a:noFill/>
          </a:ln>
        </p:spPr>
      </p:pic>
      <p:sp>
        <p:nvSpPr>
          <p:cNvPr id="607" name="Google Shape;607;p2"/>
          <p:cNvSpPr txBox="1"/>
          <p:nvPr/>
        </p:nvSpPr>
        <p:spPr>
          <a:xfrm>
            <a:off x="1190847" y="326065"/>
            <a:ext cx="1162493"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8" name="Google Shape;608;p2"/>
          <p:cNvSpPr/>
          <p:nvPr/>
        </p:nvSpPr>
        <p:spPr>
          <a:xfrm>
            <a:off x="761602" y="231595"/>
            <a:ext cx="6724887" cy="1009676"/>
          </a:xfrm>
          <a:prstGeom prst="roundRect">
            <a:avLst>
              <a:gd fmla="val 16667" name="adj"/>
            </a:avLst>
          </a:prstGeom>
          <a:solidFill>
            <a:srgbClr val="FFDED5"/>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4800"/>
              <a:buFont typeface="Times New Roman"/>
              <a:buNone/>
            </a:pPr>
            <a:r>
              <a:rPr b="0" i="0" lang="en-US" sz="4800" u="none" cap="none" strike="noStrike">
                <a:solidFill>
                  <a:srgbClr val="00B050"/>
                </a:solidFill>
                <a:latin typeface="Times New Roman"/>
                <a:ea typeface="Times New Roman"/>
                <a:cs typeface="Times New Roman"/>
                <a:sym typeface="Times New Roman"/>
              </a:rPr>
              <a:t>Khu vườn may mắn.</a:t>
            </a:r>
            <a:endParaRPr/>
          </a:p>
        </p:txBody>
      </p:sp>
      <p:pic>
        <p:nvPicPr>
          <p:cNvPr id="609" name="Google Shape;609;p2"/>
          <p:cNvPicPr preferRelativeResize="0"/>
          <p:nvPr/>
        </p:nvPicPr>
        <p:blipFill rotWithShape="1">
          <a:blip r:embed="rId5">
            <a:alphaModFix/>
          </a:blip>
          <a:srcRect b="0" l="0" r="0" t="0"/>
          <a:stretch/>
        </p:blipFill>
        <p:spPr>
          <a:xfrm>
            <a:off x="6776485" y="2324986"/>
            <a:ext cx="3278960" cy="2310809"/>
          </a:xfrm>
          <a:prstGeom prst="rect">
            <a:avLst/>
          </a:prstGeom>
          <a:noFill/>
          <a:ln>
            <a:noFill/>
          </a:ln>
        </p:spPr>
      </p:pic>
      <p:pic>
        <p:nvPicPr>
          <p:cNvPr id="610" name="Google Shape;610;p2"/>
          <p:cNvPicPr preferRelativeResize="0"/>
          <p:nvPr/>
        </p:nvPicPr>
        <p:blipFill rotWithShape="1">
          <a:blip r:embed="rId6">
            <a:alphaModFix/>
          </a:blip>
          <a:srcRect b="0" l="0" r="0" t="0"/>
          <a:stretch/>
        </p:blipFill>
        <p:spPr>
          <a:xfrm>
            <a:off x="5694921" y="736434"/>
            <a:ext cx="3276600" cy="2552569"/>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1" name="Shape 791"/>
        <p:cNvGrpSpPr/>
        <p:nvPr/>
      </p:nvGrpSpPr>
      <p:grpSpPr>
        <a:xfrm>
          <a:off x="0" y="0"/>
          <a:ext cx="0" cy="0"/>
          <a:chOff x="0" y="0"/>
          <a:chExt cx="0" cy="0"/>
        </a:xfrm>
      </p:grpSpPr>
      <p:sp>
        <p:nvSpPr>
          <p:cNvPr id="792" name="Google Shape;792;p20"/>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Bà Triệu - Nổi tiếng can đảm và mưu trí hơn người - Ông Bà Ta" id="793" name="Google Shape;793;p20"/>
          <p:cNvPicPr preferRelativeResize="0"/>
          <p:nvPr/>
        </p:nvPicPr>
        <p:blipFill rotWithShape="1">
          <a:blip r:embed="rId4">
            <a:alphaModFix/>
          </a:blip>
          <a:srcRect b="0" l="0" r="0" t="0"/>
          <a:stretch/>
        </p:blipFill>
        <p:spPr>
          <a:xfrm>
            <a:off x="733425" y="1385888"/>
            <a:ext cx="5715000" cy="4010025"/>
          </a:xfrm>
          <a:prstGeom prst="rect">
            <a:avLst/>
          </a:prstGeom>
          <a:noFill/>
          <a:ln>
            <a:noFill/>
          </a:ln>
        </p:spPr>
      </p:pic>
      <p:sp>
        <p:nvSpPr>
          <p:cNvPr id="794" name="Google Shape;794;p20"/>
          <p:cNvSpPr txBox="1"/>
          <p:nvPr/>
        </p:nvSpPr>
        <p:spPr>
          <a:xfrm>
            <a:off x="6762750" y="1676400"/>
            <a:ext cx="4829175"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4400">
                <a:solidFill>
                  <a:srgbClr val="002060"/>
                </a:solidFill>
                <a:latin typeface="Cambria"/>
                <a:ea typeface="Cambria"/>
                <a:cs typeface="Cambria"/>
                <a:sym typeface="Cambria"/>
              </a:rPr>
              <a:t>Bà Triệu là một thủ lĩnh kháng chiến chống giặc Ngô thế kỷ thứ 3 tại Việt Nam.</a:t>
            </a:r>
            <a:endParaRPr sz="4400">
              <a:solidFill>
                <a:srgbClr val="002060"/>
              </a:solidFill>
              <a:latin typeface="Cambria"/>
              <a:ea typeface="Cambria"/>
              <a:cs typeface="Cambria"/>
              <a:sym typeface="Cambria"/>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9" name="Shape 799"/>
        <p:cNvGrpSpPr/>
        <p:nvPr/>
      </p:nvGrpSpPr>
      <p:grpSpPr>
        <a:xfrm>
          <a:off x="0" y="0"/>
          <a:ext cx="0" cy="0"/>
          <a:chOff x="0" y="0"/>
          <a:chExt cx="0" cy="0"/>
        </a:xfrm>
      </p:grpSpPr>
      <p:sp>
        <p:nvSpPr>
          <p:cNvPr id="800" name="Google Shape;800;p21"/>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01" name="Google Shape;801;p21"/>
          <p:cNvPicPr preferRelativeResize="0"/>
          <p:nvPr/>
        </p:nvPicPr>
        <p:blipFill rotWithShape="1">
          <a:blip r:embed="rId4">
            <a:alphaModFix/>
          </a:blip>
          <a:srcRect b="0" l="0" r="0" t="0"/>
          <a:stretch/>
        </p:blipFill>
        <p:spPr>
          <a:xfrm>
            <a:off x="423862" y="385762"/>
            <a:ext cx="923925" cy="923925"/>
          </a:xfrm>
          <a:prstGeom prst="rect">
            <a:avLst/>
          </a:prstGeom>
          <a:noFill/>
          <a:ln>
            <a:noFill/>
          </a:ln>
        </p:spPr>
      </p:pic>
      <p:sp>
        <p:nvSpPr>
          <p:cNvPr id="802" name="Google Shape;802;p21"/>
          <p:cNvSpPr txBox="1"/>
          <p:nvPr/>
        </p:nvSpPr>
        <p:spPr>
          <a:xfrm>
            <a:off x="1476375" y="428625"/>
            <a:ext cx="1019175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000000"/>
                </a:solidFill>
                <a:latin typeface="Cambria"/>
                <a:ea typeface="Cambria"/>
                <a:cs typeface="Cambria"/>
                <a:sym typeface="Cambria"/>
              </a:rPr>
              <a:t>b) Lễ kỉ niệm 600 năm ngày sinh của anh hùng dân tộc Nguyễn Trãi được tổ chức vào năm 1980. Như vậy Nguyễn Trãi sinh năm nào? Thuộc thế kỉ nào?</a:t>
            </a:r>
            <a:endParaRPr b="1" i="0" sz="3200" u="none" cap="none" strike="noStrike">
              <a:solidFill>
                <a:srgbClr val="000000"/>
              </a:solidFill>
              <a:latin typeface="Cambria"/>
              <a:ea typeface="Cambria"/>
              <a:cs typeface="Cambria"/>
              <a:sym typeface="Cambria"/>
            </a:endParaRPr>
          </a:p>
        </p:txBody>
      </p:sp>
      <p:sp>
        <p:nvSpPr>
          <p:cNvPr id="803" name="Google Shape;803;p21"/>
          <p:cNvSpPr txBox="1"/>
          <p:nvPr/>
        </p:nvSpPr>
        <p:spPr>
          <a:xfrm>
            <a:off x="771525" y="2371725"/>
            <a:ext cx="10553700" cy="221701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FF0000"/>
                </a:solidFill>
                <a:latin typeface="Cambria"/>
                <a:ea typeface="Cambria"/>
                <a:cs typeface="Cambria"/>
                <a:sym typeface="Cambria"/>
              </a:rPr>
              <a:t>Nguyễn Trãi sinh vào năm:</a:t>
            </a:r>
            <a:endParaRPr/>
          </a:p>
          <a:p>
            <a:pPr indent="0" lvl="0" marL="0" marR="0" rtl="0" algn="ctr">
              <a:lnSpc>
                <a:spcPct val="150000"/>
              </a:lnSpc>
              <a:spcBef>
                <a:spcPts val="0"/>
              </a:spcBef>
              <a:spcAft>
                <a:spcPts val="0"/>
              </a:spcAft>
              <a:buNone/>
            </a:pPr>
            <a:r>
              <a:rPr b="1" lang="en-US" sz="3200">
                <a:solidFill>
                  <a:srgbClr val="FF0000"/>
                </a:solidFill>
                <a:latin typeface="Cambria"/>
                <a:ea typeface="Cambria"/>
                <a:cs typeface="Cambria"/>
                <a:sym typeface="Cambria"/>
              </a:rPr>
              <a:t>         1980 – 600 = 1380</a:t>
            </a:r>
            <a:endParaRPr/>
          </a:p>
          <a:p>
            <a:pPr indent="0" lvl="0" marL="0" marR="0" rtl="0" algn="ctr">
              <a:lnSpc>
                <a:spcPct val="150000"/>
              </a:lnSpc>
              <a:spcBef>
                <a:spcPts val="0"/>
              </a:spcBef>
              <a:spcAft>
                <a:spcPts val="0"/>
              </a:spcAft>
              <a:buNone/>
            </a:pPr>
            <a:r>
              <a:rPr b="1" lang="en-US" sz="3200">
                <a:solidFill>
                  <a:srgbClr val="FF0000"/>
                </a:solidFill>
                <a:latin typeface="Cambria"/>
                <a:ea typeface="Cambria"/>
                <a:cs typeface="Cambria"/>
                <a:sym typeface="Cambria"/>
              </a:rPr>
              <a:t>   Năm 1380 thuộc thế kỉ XIV.</a:t>
            </a:r>
            <a:endParaRPr b="1" i="0" sz="3200" u="none" cap="none" strike="noStrike">
              <a:solidFill>
                <a:srgbClr val="FF0000"/>
              </a:solidFill>
              <a:latin typeface="Cambria"/>
              <a:ea typeface="Cambria"/>
              <a:cs typeface="Cambria"/>
              <a:sym typeface="Cambria"/>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xEl>
                                              <p:pRg end="0" st="0"/>
                                            </p:txEl>
                                          </p:spTgt>
                                        </p:tgtEl>
                                        <p:attrNameLst>
                                          <p:attrName>style.visibility</p:attrName>
                                        </p:attrNameLst>
                                      </p:cBhvr>
                                      <p:to>
                                        <p:strVal val="visible"/>
                                      </p:to>
                                    </p:set>
                                    <p:animEffect filter="fade" transition="in">
                                      <p:cBhvr>
                                        <p:cTn dur="1000"/>
                                        <p:tgtEl>
                                          <p:spTgt spid="8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xEl>
                                              <p:pRg end="1" st="1"/>
                                            </p:txEl>
                                          </p:spTgt>
                                        </p:tgtEl>
                                        <p:attrNameLst>
                                          <p:attrName>style.visibility</p:attrName>
                                        </p:attrNameLst>
                                      </p:cBhvr>
                                      <p:to>
                                        <p:strVal val="visible"/>
                                      </p:to>
                                    </p:set>
                                    <p:animEffect filter="fade" transition="in">
                                      <p:cBhvr>
                                        <p:cTn dur="1000"/>
                                        <p:tgtEl>
                                          <p:spTgt spid="8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xEl>
                                              <p:pRg end="2" st="2"/>
                                            </p:txEl>
                                          </p:spTgt>
                                        </p:tgtEl>
                                        <p:attrNameLst>
                                          <p:attrName>style.visibility</p:attrName>
                                        </p:attrNameLst>
                                      </p:cBhvr>
                                      <p:to>
                                        <p:strVal val="visible"/>
                                      </p:to>
                                    </p:set>
                                    <p:animEffect filter="fade" transition="in">
                                      <p:cBhvr>
                                        <p:cTn dur="1000"/>
                                        <p:tgtEl>
                                          <p:spTgt spid="80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8" name="Shape 808"/>
        <p:cNvGrpSpPr/>
        <p:nvPr/>
      </p:nvGrpSpPr>
      <p:grpSpPr>
        <a:xfrm>
          <a:off x="0" y="0"/>
          <a:ext cx="0" cy="0"/>
          <a:chOff x="0" y="0"/>
          <a:chExt cx="0" cy="0"/>
        </a:xfrm>
      </p:grpSpPr>
      <p:sp>
        <p:nvSpPr>
          <p:cNvPr id="809" name="Google Shape;809;p22"/>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10" name="Google Shape;810;p22"/>
          <p:cNvSpPr/>
          <p:nvPr/>
        </p:nvSpPr>
        <p:spPr>
          <a:xfrm>
            <a:off x="1295401" y="4952999"/>
            <a:ext cx="9210674" cy="1323975"/>
          </a:xfrm>
          <a:prstGeom prst="roundRect">
            <a:avLst>
              <a:gd fmla="val 16667" name="adj"/>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2060"/>
                </a:solidFill>
                <a:latin typeface="Cambria"/>
                <a:ea typeface="Cambria"/>
                <a:cs typeface="Cambria"/>
                <a:sym typeface="Cambria"/>
              </a:rPr>
              <a:t>Nguyễn Trãi, hiệu là Ức Trai, là một nhà chính trị, nhà văn, người đã tham gia tích cực Khởi nghĩa Lam Sơn do Lê Lợi lãnh đạo chống lại sự xâm lược của nhà Minh với Đại Việt.</a:t>
            </a:r>
            <a:endParaRPr b="1" i="0" sz="2400" u="none" cap="none" strike="noStrike">
              <a:solidFill>
                <a:srgbClr val="002060"/>
              </a:solidFill>
              <a:latin typeface="Cambria"/>
              <a:ea typeface="Cambria"/>
              <a:cs typeface="Cambria"/>
              <a:sym typeface="Cambria"/>
            </a:endParaRPr>
          </a:p>
        </p:txBody>
      </p:sp>
      <p:pic>
        <p:nvPicPr>
          <p:cNvPr descr="Trà với Nguyễn Trãi - Xuất bản thông tin" id="811" name="Google Shape;811;p22"/>
          <p:cNvPicPr preferRelativeResize="0"/>
          <p:nvPr/>
        </p:nvPicPr>
        <p:blipFill rotWithShape="1">
          <a:blip r:embed="rId4">
            <a:alphaModFix/>
          </a:blip>
          <a:srcRect b="0" l="0" r="0" t="0"/>
          <a:stretch/>
        </p:blipFill>
        <p:spPr>
          <a:xfrm>
            <a:off x="2705099" y="748189"/>
            <a:ext cx="6910277" cy="389048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6" name="Shape 816"/>
        <p:cNvGrpSpPr/>
        <p:nvPr/>
      </p:nvGrpSpPr>
      <p:grpSpPr>
        <a:xfrm>
          <a:off x="0" y="0"/>
          <a:ext cx="0" cy="0"/>
          <a:chOff x="0" y="0"/>
          <a:chExt cx="0" cy="0"/>
        </a:xfrm>
      </p:grpSpPr>
      <p:sp>
        <p:nvSpPr>
          <p:cNvPr id="817" name="Google Shape;817;p23"/>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Bác Hồ sinh năm 1890. Như vậy Bác Hồ sinh vào thế kỉ XIX.</a:t>
            </a:r>
            <a:endParaRPr b="0" i="0" sz="1800" u="none" cap="none" strike="noStrike">
              <a:solidFill>
                <a:srgbClr val="FFFFFF"/>
              </a:solidFill>
              <a:latin typeface="Arial"/>
              <a:ea typeface="Arial"/>
              <a:cs typeface="Arial"/>
              <a:sym typeface="Arial"/>
            </a:endParaRPr>
          </a:p>
        </p:txBody>
      </p:sp>
      <p:pic>
        <p:nvPicPr>
          <p:cNvPr id="818" name="Google Shape;818;p23"/>
          <p:cNvPicPr preferRelativeResize="0"/>
          <p:nvPr/>
        </p:nvPicPr>
        <p:blipFill rotWithShape="1">
          <a:blip r:embed="rId4">
            <a:alphaModFix/>
          </a:blip>
          <a:srcRect b="0" l="0" r="0" t="0"/>
          <a:stretch/>
        </p:blipFill>
        <p:spPr>
          <a:xfrm>
            <a:off x="423862" y="385762"/>
            <a:ext cx="923925" cy="923925"/>
          </a:xfrm>
          <a:prstGeom prst="rect">
            <a:avLst/>
          </a:prstGeom>
          <a:noFill/>
          <a:ln>
            <a:noFill/>
          </a:ln>
        </p:spPr>
      </p:pic>
      <p:sp>
        <p:nvSpPr>
          <p:cNvPr id="819" name="Google Shape;819;p23"/>
          <p:cNvSpPr txBox="1"/>
          <p:nvPr/>
        </p:nvSpPr>
        <p:spPr>
          <a:xfrm>
            <a:off x="1476375" y="428625"/>
            <a:ext cx="10191750"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000000"/>
                </a:solidFill>
                <a:latin typeface="Cambria"/>
                <a:ea typeface="Cambria"/>
                <a:cs typeface="Cambria"/>
                <a:sym typeface="Cambria"/>
              </a:rPr>
              <a:t>c) Bác Hồ sinh năm 1890. Như vậy Bác Hồ sinh vào thế kỉ nào?</a:t>
            </a:r>
            <a:endParaRPr b="1" i="0" sz="4000" u="none" cap="none" strike="noStrike">
              <a:solidFill>
                <a:srgbClr val="000000"/>
              </a:solidFill>
              <a:latin typeface="Cambria"/>
              <a:ea typeface="Cambria"/>
              <a:cs typeface="Cambria"/>
              <a:sym typeface="Cambria"/>
            </a:endParaRPr>
          </a:p>
        </p:txBody>
      </p:sp>
      <p:sp>
        <p:nvSpPr>
          <p:cNvPr id="820" name="Google Shape;820;p23"/>
          <p:cNvSpPr txBox="1"/>
          <p:nvPr/>
        </p:nvSpPr>
        <p:spPr>
          <a:xfrm>
            <a:off x="771525" y="2371725"/>
            <a:ext cx="10553700" cy="182479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FF0000"/>
                </a:solidFill>
                <a:latin typeface="Cambria"/>
                <a:ea typeface="Cambria"/>
                <a:cs typeface="Cambria"/>
                <a:sym typeface="Cambria"/>
              </a:rPr>
              <a:t>Bác Hồ sinh năm 1890. </a:t>
            </a:r>
            <a:endParaRPr b="1" sz="4000">
              <a:solidFill>
                <a:srgbClr val="FF0000"/>
              </a:solidFill>
              <a:latin typeface="Cambria"/>
              <a:ea typeface="Cambria"/>
              <a:cs typeface="Cambria"/>
              <a:sym typeface="Cambria"/>
            </a:endParaRPr>
          </a:p>
          <a:p>
            <a:pPr indent="0" lvl="0" marL="0" marR="0" rtl="0" algn="ctr">
              <a:lnSpc>
                <a:spcPct val="150000"/>
              </a:lnSpc>
              <a:spcBef>
                <a:spcPts val="0"/>
              </a:spcBef>
              <a:spcAft>
                <a:spcPts val="0"/>
              </a:spcAft>
              <a:buNone/>
            </a:pPr>
            <a:r>
              <a:rPr b="1" lang="en-US" sz="4000">
                <a:solidFill>
                  <a:srgbClr val="FF0000"/>
                </a:solidFill>
                <a:latin typeface="Cambria"/>
                <a:ea typeface="Cambria"/>
                <a:cs typeface="Cambria"/>
                <a:sym typeface="Cambria"/>
              </a:rPr>
              <a:t>Như vậy Bác Hồ sinh vào thế kỉ XIX.</a:t>
            </a:r>
            <a:endParaRPr b="1" i="0" sz="4000" u="none" cap="none" strike="noStrike">
              <a:solidFill>
                <a:srgbClr val="FF0000"/>
              </a:solidFill>
              <a:latin typeface="Cambria"/>
              <a:ea typeface="Cambria"/>
              <a:cs typeface="Cambria"/>
              <a:sym typeface="Cambria"/>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xEl>
                                              <p:pRg end="0" st="0"/>
                                            </p:txEl>
                                          </p:spTgt>
                                        </p:tgtEl>
                                        <p:attrNameLst>
                                          <p:attrName>style.visibility</p:attrName>
                                        </p:attrNameLst>
                                      </p:cBhvr>
                                      <p:to>
                                        <p:strVal val="visible"/>
                                      </p:to>
                                    </p:set>
                                    <p:animEffect filter="fade" transition="in">
                                      <p:cBhvr>
                                        <p:cTn dur="1000"/>
                                        <p:tgtEl>
                                          <p:spTgt spid="8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xEl>
                                              <p:pRg end="1" st="1"/>
                                            </p:txEl>
                                          </p:spTgt>
                                        </p:tgtEl>
                                        <p:attrNameLst>
                                          <p:attrName>style.visibility</p:attrName>
                                        </p:attrNameLst>
                                      </p:cBhvr>
                                      <p:to>
                                        <p:strVal val="visible"/>
                                      </p:to>
                                    </p:set>
                                    <p:animEffect filter="fade" transition="in">
                                      <p:cBhvr>
                                        <p:cTn dur="1000"/>
                                        <p:tgtEl>
                                          <p:spTgt spid="82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5" name="Shape 825"/>
        <p:cNvGrpSpPr/>
        <p:nvPr/>
      </p:nvGrpSpPr>
      <p:grpSpPr>
        <a:xfrm>
          <a:off x="0" y="0"/>
          <a:ext cx="0" cy="0"/>
          <a:chOff x="0" y="0"/>
          <a:chExt cx="0" cy="0"/>
        </a:xfrm>
      </p:grpSpPr>
      <p:sp>
        <p:nvSpPr>
          <p:cNvPr id="826" name="Google Shape;826;p24"/>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27" name="Google Shape;827;p24"/>
          <p:cNvSpPr txBox="1"/>
          <p:nvPr/>
        </p:nvSpPr>
        <p:spPr>
          <a:xfrm>
            <a:off x="6686550" y="1457325"/>
            <a:ext cx="512445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2060"/>
                </a:solidFill>
                <a:latin typeface="Cambria"/>
                <a:ea typeface="Cambria"/>
                <a:cs typeface="Cambria"/>
                <a:sym typeface="Cambria"/>
              </a:rPr>
              <a:t>Chủ tịch Hồ Chí Minh là người thầy vĩ đại của cách mạng Việt Nam, lãnh tụ kính yêu của giai cấp công nhân và của cả dân tộc Việt Nam, một chiến sĩ xuất sắc, một nhà hoạt động lỗi lạc của phong trào cộng sản quốc tế và phong trào giải phóng dân tộc.</a:t>
            </a:r>
            <a:endParaRPr b="0" i="0" sz="2800" u="none" cap="none" strike="noStrike">
              <a:solidFill>
                <a:srgbClr val="002060"/>
              </a:solidFill>
              <a:latin typeface="Cambria"/>
              <a:ea typeface="Cambria"/>
              <a:cs typeface="Cambria"/>
              <a:sym typeface="Cambria"/>
            </a:endParaRPr>
          </a:p>
        </p:txBody>
      </p:sp>
      <p:pic>
        <p:nvPicPr>
          <p:cNvPr descr="Cuộc đời và sự nghiệp cách mạng vẻ vang của Chủ tịch Hồ Chí Minh" id="828" name="Google Shape;828;p24"/>
          <p:cNvPicPr preferRelativeResize="0"/>
          <p:nvPr/>
        </p:nvPicPr>
        <p:blipFill rotWithShape="1">
          <a:blip r:embed="rId4">
            <a:alphaModFix/>
          </a:blip>
          <a:srcRect b="0" l="0" r="0" t="0"/>
          <a:stretch/>
        </p:blipFill>
        <p:spPr>
          <a:xfrm>
            <a:off x="495300" y="1538288"/>
            <a:ext cx="6000750" cy="360997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3" name="Shape 833"/>
        <p:cNvGrpSpPr/>
        <p:nvPr/>
      </p:nvGrpSpPr>
      <p:grpSpPr>
        <a:xfrm>
          <a:off x="0" y="0"/>
          <a:ext cx="0" cy="0"/>
          <a:chOff x="0" y="0"/>
          <a:chExt cx="0" cy="0"/>
        </a:xfrm>
      </p:grpSpPr>
      <p:sp>
        <p:nvSpPr>
          <p:cNvPr id="834" name="Google Shape;834;p25"/>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35" name="Google Shape;835;p25"/>
          <p:cNvPicPr preferRelativeResize="0"/>
          <p:nvPr/>
        </p:nvPicPr>
        <p:blipFill rotWithShape="1">
          <a:blip r:embed="rId4">
            <a:alphaModFix/>
          </a:blip>
          <a:srcRect b="0" l="0" r="0" t="0"/>
          <a:stretch/>
        </p:blipFill>
        <p:spPr>
          <a:xfrm>
            <a:off x="571500" y="495300"/>
            <a:ext cx="8096250" cy="781050"/>
          </a:xfrm>
          <a:prstGeom prst="rect">
            <a:avLst/>
          </a:prstGeom>
          <a:noFill/>
          <a:ln>
            <a:noFill/>
          </a:ln>
        </p:spPr>
      </p:pic>
      <p:pic>
        <p:nvPicPr>
          <p:cNvPr id="836" name="Google Shape;836;p25"/>
          <p:cNvPicPr preferRelativeResize="0"/>
          <p:nvPr/>
        </p:nvPicPr>
        <p:blipFill rotWithShape="1">
          <a:blip r:embed="rId5">
            <a:alphaModFix/>
          </a:blip>
          <a:srcRect b="0" l="0" r="0" t="0"/>
          <a:stretch/>
        </p:blipFill>
        <p:spPr>
          <a:xfrm>
            <a:off x="495300" y="1278127"/>
            <a:ext cx="10701337" cy="5094098"/>
          </a:xfrm>
          <a:prstGeom prst="rect">
            <a:avLst/>
          </a:prstGeom>
          <a:noFill/>
          <a:ln>
            <a:noFill/>
          </a:ln>
        </p:spPr>
      </p:pic>
      <p:sp>
        <p:nvSpPr>
          <p:cNvPr id="837" name="Google Shape;837;p25"/>
          <p:cNvSpPr/>
          <p:nvPr/>
        </p:nvSpPr>
        <p:spPr>
          <a:xfrm>
            <a:off x="952500" y="5581650"/>
            <a:ext cx="1981200" cy="685800"/>
          </a:xfrm>
          <a:prstGeom prst="rect">
            <a:avLst/>
          </a:prstGeom>
          <a:solidFill>
            <a:srgbClr val="FFF2CC"/>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mbria"/>
                <a:ea typeface="Cambria"/>
                <a:cs typeface="Cambria"/>
                <a:sym typeface="Cambria"/>
              </a:rPr>
              <a:t>Thế kỉ XVIII</a:t>
            </a:r>
            <a:endParaRPr/>
          </a:p>
        </p:txBody>
      </p:sp>
      <p:sp>
        <p:nvSpPr>
          <p:cNvPr id="838" name="Google Shape;838;p25"/>
          <p:cNvSpPr/>
          <p:nvPr/>
        </p:nvSpPr>
        <p:spPr>
          <a:xfrm>
            <a:off x="3562350" y="5610225"/>
            <a:ext cx="1981200" cy="685800"/>
          </a:xfrm>
          <a:prstGeom prst="rect">
            <a:avLst/>
          </a:prstGeom>
          <a:solidFill>
            <a:srgbClr val="FFF2CC"/>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Cambria"/>
                <a:ea typeface="Cambria"/>
                <a:cs typeface="Cambria"/>
                <a:sym typeface="Cambria"/>
              </a:rPr>
              <a:t>Thế kỉ XIX</a:t>
            </a:r>
            <a:endParaRPr/>
          </a:p>
        </p:txBody>
      </p:sp>
      <p:sp>
        <p:nvSpPr>
          <p:cNvPr id="839" name="Google Shape;839;p25"/>
          <p:cNvSpPr/>
          <p:nvPr/>
        </p:nvSpPr>
        <p:spPr>
          <a:xfrm>
            <a:off x="6134100" y="5600700"/>
            <a:ext cx="1981200" cy="685800"/>
          </a:xfrm>
          <a:prstGeom prst="rect">
            <a:avLst/>
          </a:prstGeom>
          <a:solidFill>
            <a:srgbClr val="FFF2CC"/>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Cambria"/>
                <a:ea typeface="Cambria"/>
                <a:cs typeface="Cambria"/>
                <a:sym typeface="Cambria"/>
              </a:rPr>
              <a:t> Thế kỉ XX</a:t>
            </a:r>
            <a:endParaRPr/>
          </a:p>
        </p:txBody>
      </p:sp>
      <p:sp>
        <p:nvSpPr>
          <p:cNvPr id="840" name="Google Shape;840;p25"/>
          <p:cNvSpPr/>
          <p:nvPr/>
        </p:nvSpPr>
        <p:spPr>
          <a:xfrm>
            <a:off x="8753475" y="5591175"/>
            <a:ext cx="1981200" cy="685800"/>
          </a:xfrm>
          <a:prstGeom prst="rect">
            <a:avLst/>
          </a:prstGeom>
          <a:solidFill>
            <a:srgbClr val="FFF2CC"/>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Cambria"/>
                <a:ea typeface="Cambria"/>
                <a:cs typeface="Cambria"/>
                <a:sym typeface="Cambria"/>
              </a:rPr>
              <a:t> Thế kỉ XX</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5" name="Shape 845"/>
        <p:cNvGrpSpPr/>
        <p:nvPr/>
      </p:nvGrpSpPr>
      <p:grpSpPr>
        <a:xfrm>
          <a:off x="0" y="0"/>
          <a:ext cx="0" cy="0"/>
          <a:chOff x="0" y="0"/>
          <a:chExt cx="0" cy="0"/>
        </a:xfrm>
      </p:grpSpPr>
      <p:sp>
        <p:nvSpPr>
          <p:cNvPr id="846" name="Google Shape;846;p26"/>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47" name="Google Shape;847;p26"/>
          <p:cNvPicPr preferRelativeResize="0"/>
          <p:nvPr/>
        </p:nvPicPr>
        <p:blipFill rotWithShape="1">
          <a:blip r:embed="rId4">
            <a:alphaModFix/>
          </a:blip>
          <a:srcRect b="0" l="0" r="0" t="0"/>
          <a:stretch/>
        </p:blipFill>
        <p:spPr>
          <a:xfrm>
            <a:off x="438150" y="447675"/>
            <a:ext cx="857250" cy="838200"/>
          </a:xfrm>
          <a:prstGeom prst="rect">
            <a:avLst/>
          </a:prstGeom>
          <a:noFill/>
          <a:ln>
            <a:noFill/>
          </a:ln>
        </p:spPr>
      </p:pic>
      <p:pic>
        <p:nvPicPr>
          <p:cNvPr id="848" name="Google Shape;848;p26"/>
          <p:cNvPicPr preferRelativeResize="0"/>
          <p:nvPr/>
        </p:nvPicPr>
        <p:blipFill rotWithShape="1">
          <a:blip r:embed="rId5">
            <a:alphaModFix/>
          </a:blip>
          <a:srcRect b="0" l="0" r="0" t="0"/>
          <a:stretch/>
        </p:blipFill>
        <p:spPr>
          <a:xfrm>
            <a:off x="793733" y="2444182"/>
            <a:ext cx="3657777" cy="3909125"/>
          </a:xfrm>
          <a:prstGeom prst="rect">
            <a:avLst/>
          </a:prstGeom>
          <a:noFill/>
          <a:ln>
            <a:noFill/>
          </a:ln>
        </p:spPr>
      </p:pic>
      <p:sp>
        <p:nvSpPr>
          <p:cNvPr id="849" name="Google Shape;849;p26"/>
          <p:cNvSpPr/>
          <p:nvPr/>
        </p:nvSpPr>
        <p:spPr>
          <a:xfrm>
            <a:off x="3686175" y="1333500"/>
            <a:ext cx="8096250" cy="1524000"/>
          </a:xfrm>
          <a:prstGeom prst="wedgeRoundRectCallout">
            <a:avLst>
              <a:gd fmla="val -39856" name="adj1"/>
              <a:gd fmla="val 76059" name="adj2"/>
              <a:gd fmla="val 16667" name="adj3"/>
            </a:avLst>
          </a:prstGeom>
          <a:solidFill>
            <a:srgbClr val="FFF2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4000">
                <a:solidFill>
                  <a:srgbClr val="000000"/>
                </a:solidFill>
                <a:latin typeface="Cambria"/>
                <a:ea typeface="Cambria"/>
                <a:cs typeface="Cambria"/>
                <a:sym typeface="Cambria"/>
              </a:rPr>
              <a:t>a) Nêu năm sinh của em và xác định năm đó thuộc thế kỉ nào.</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48"/>
                                        </p:tgtEl>
                                        <p:attrNameLst>
                                          <p:attrName>style.visibility</p:attrName>
                                        </p:attrNameLst>
                                      </p:cBhvr>
                                      <p:to>
                                        <p:strVal val="visible"/>
                                      </p:to>
                                    </p:set>
                                    <p:anim calcmode="lin" valueType="num">
                                      <p:cBhvr additive="base">
                                        <p:cTn dur="500"/>
                                        <p:tgtEl>
                                          <p:spTgt spid="84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4" name="Shape 854"/>
        <p:cNvGrpSpPr/>
        <p:nvPr/>
      </p:nvGrpSpPr>
      <p:grpSpPr>
        <a:xfrm>
          <a:off x="0" y="0"/>
          <a:ext cx="0" cy="0"/>
          <a:chOff x="0" y="0"/>
          <a:chExt cx="0" cy="0"/>
        </a:xfrm>
      </p:grpSpPr>
      <p:sp>
        <p:nvSpPr>
          <p:cNvPr id="855" name="Google Shape;855;p27"/>
          <p:cNvSpPr/>
          <p:nvPr/>
        </p:nvSpPr>
        <p:spPr>
          <a:xfrm>
            <a:off x="250657" y="247650"/>
            <a:ext cx="11690971" cy="6477000"/>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856" name="Google Shape;856;p27"/>
          <p:cNvGrpSpPr/>
          <p:nvPr/>
        </p:nvGrpSpPr>
        <p:grpSpPr>
          <a:xfrm>
            <a:off x="8142960" y="2782069"/>
            <a:ext cx="3614082" cy="3799866"/>
            <a:chOff x="8001897" y="2517912"/>
            <a:chExt cx="3807499" cy="4003226"/>
          </a:xfrm>
        </p:grpSpPr>
        <p:sp>
          <p:nvSpPr>
            <p:cNvPr id="857" name="Google Shape;857;p27"/>
            <p:cNvSpPr/>
            <p:nvPr/>
          </p:nvSpPr>
          <p:spPr>
            <a:xfrm>
              <a:off x="8519278" y="2517912"/>
              <a:ext cx="2888541" cy="1657573"/>
            </a:xfrm>
            <a:custGeom>
              <a:rect b="b" l="l" r="r" t="t"/>
              <a:pathLst>
                <a:path extrusionOk="0" fill="none" h="1657573" w="2888541">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extrusionOk="0" h="1657573" w="2888541">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cap="flat" cmpd="sng" w="38100">
              <a:solidFill>
                <a:srgbClr val="002060"/>
              </a:solidFill>
              <a:prstDash val="solid"/>
              <a:miter lim="800000"/>
              <a:headEnd len="sm" w="sm" type="none"/>
              <a:tailEnd len="sm" w="sm" type="none"/>
            </a:ln>
          </p:spPr>
          <p:txBody>
            <a:bodyPr anchorCtr="0" anchor="ctr" bIns="274300" lIns="91425" spcFirstLastPara="1" rIns="91425" wrap="square" tIns="0">
              <a:noAutofit/>
            </a:bodyPr>
            <a:lstStyle/>
            <a:p>
              <a:pPr indent="0" lvl="0" marL="0" marR="0" rtl="0" algn="ctr">
                <a:lnSpc>
                  <a:spcPct val="100000"/>
                </a:lnSpc>
                <a:spcBef>
                  <a:spcPts val="0"/>
                </a:spcBef>
                <a:spcAft>
                  <a:spcPts val="0"/>
                </a:spcAft>
                <a:buClr>
                  <a:srgbClr val="002060"/>
                </a:buClr>
                <a:buSzPts val="3600"/>
                <a:buFont typeface="Cambria"/>
                <a:buNone/>
              </a:pPr>
              <a:r>
                <a:rPr b="1" i="0" lang="en-US" sz="3600" u="none" cap="none" strike="noStrike">
                  <a:solidFill>
                    <a:srgbClr val="002060"/>
                  </a:solidFill>
                  <a:latin typeface="Cambria"/>
                  <a:ea typeface="Cambria"/>
                  <a:cs typeface="Cambria"/>
                  <a:sym typeface="Cambria"/>
                </a:rPr>
                <a:t>LÀM VIỆC NHÓM ĐÔI</a:t>
              </a:r>
              <a:endParaRPr/>
            </a:p>
          </p:txBody>
        </p:sp>
        <p:grpSp>
          <p:nvGrpSpPr>
            <p:cNvPr id="858" name="Google Shape;858;p27"/>
            <p:cNvGrpSpPr/>
            <p:nvPr/>
          </p:nvGrpSpPr>
          <p:grpSpPr>
            <a:xfrm>
              <a:off x="8001897" y="3789019"/>
              <a:ext cx="3807499" cy="2732119"/>
              <a:chOff x="1197026" y="4232126"/>
              <a:chExt cx="3751815" cy="2630711"/>
            </a:xfrm>
          </p:grpSpPr>
          <p:pic>
            <p:nvPicPr>
              <p:cNvPr id="859" name="Google Shape;859;p27"/>
              <p:cNvPicPr preferRelativeResize="0"/>
              <p:nvPr/>
            </p:nvPicPr>
            <p:blipFill rotWithShape="1">
              <a:blip r:embed="rId4">
                <a:alphaModFix/>
              </a:blip>
              <a:srcRect b="0" l="0" r="0" t="0"/>
              <a:stretch/>
            </p:blipFill>
            <p:spPr>
              <a:xfrm>
                <a:off x="2901180" y="4246637"/>
                <a:ext cx="2047661" cy="2616200"/>
              </a:xfrm>
              <a:prstGeom prst="rect">
                <a:avLst/>
              </a:prstGeom>
              <a:noFill/>
              <a:ln>
                <a:noFill/>
              </a:ln>
            </p:spPr>
          </p:pic>
          <p:pic>
            <p:nvPicPr>
              <p:cNvPr id="860" name="Google Shape;860;p27"/>
              <p:cNvPicPr preferRelativeResize="0"/>
              <p:nvPr/>
            </p:nvPicPr>
            <p:blipFill rotWithShape="1">
              <a:blip r:embed="rId5">
                <a:alphaModFix/>
              </a:blip>
              <a:srcRect b="0" l="0" r="0" t="0"/>
              <a:stretch/>
            </p:blipFill>
            <p:spPr>
              <a:xfrm>
                <a:off x="1197026" y="4232126"/>
                <a:ext cx="1811038" cy="2616200"/>
              </a:xfrm>
              <a:prstGeom prst="rect">
                <a:avLst/>
              </a:prstGeom>
              <a:noFill/>
              <a:ln>
                <a:noFill/>
              </a:ln>
            </p:spPr>
          </p:pic>
        </p:grpSp>
      </p:grpSp>
      <p:sp>
        <p:nvSpPr>
          <p:cNvPr id="861" name="Google Shape;861;p27"/>
          <p:cNvSpPr/>
          <p:nvPr/>
        </p:nvSpPr>
        <p:spPr>
          <a:xfrm>
            <a:off x="1183095" y="806413"/>
            <a:ext cx="7176976" cy="1387435"/>
          </a:xfrm>
          <a:custGeom>
            <a:rect b="b" l="l" r="r" t="t"/>
            <a:pathLst>
              <a:path extrusionOk="0" fill="none" h="1387435" w="7176976">
                <a:moveTo>
                  <a:pt x="0" y="128116"/>
                </a:moveTo>
                <a:cubicBezTo>
                  <a:pt x="140" y="61161"/>
                  <a:pt x="59327" y="3303"/>
                  <a:pt x="128116" y="0"/>
                </a:cubicBezTo>
                <a:cubicBezTo>
                  <a:pt x="3011349" y="72427"/>
                  <a:pt x="3658084" y="61419"/>
                  <a:pt x="7048860" y="0"/>
                </a:cubicBezTo>
                <a:cubicBezTo>
                  <a:pt x="7119102" y="-3545"/>
                  <a:pt x="7166257" y="54117"/>
                  <a:pt x="7176976" y="128116"/>
                </a:cubicBezTo>
                <a:cubicBezTo>
                  <a:pt x="7162872" y="287811"/>
                  <a:pt x="7249179" y="1049503"/>
                  <a:pt x="7176976" y="1259319"/>
                </a:cubicBezTo>
                <a:cubicBezTo>
                  <a:pt x="7178651" y="1321573"/>
                  <a:pt x="7111199" y="1377998"/>
                  <a:pt x="7048860" y="1387435"/>
                </a:cubicBezTo>
                <a:cubicBezTo>
                  <a:pt x="4166178" y="1417262"/>
                  <a:pt x="2864862" y="1308129"/>
                  <a:pt x="128116" y="1387435"/>
                </a:cubicBezTo>
                <a:cubicBezTo>
                  <a:pt x="63110" y="1386785"/>
                  <a:pt x="-9168" y="1331889"/>
                  <a:pt x="0" y="1259319"/>
                </a:cubicBezTo>
                <a:cubicBezTo>
                  <a:pt x="-88071" y="1081829"/>
                  <a:pt x="91714" y="307259"/>
                  <a:pt x="0" y="128116"/>
                </a:cubicBezTo>
                <a:close/>
              </a:path>
              <a:path extrusionOk="0" h="1387435" w="7176976">
                <a:moveTo>
                  <a:pt x="0" y="128116"/>
                </a:moveTo>
                <a:cubicBezTo>
                  <a:pt x="2479" y="58035"/>
                  <a:pt x="59278" y="3999"/>
                  <a:pt x="128116" y="0"/>
                </a:cubicBezTo>
                <a:cubicBezTo>
                  <a:pt x="3332322" y="123000"/>
                  <a:pt x="4358974" y="-96860"/>
                  <a:pt x="7048860" y="0"/>
                </a:cubicBezTo>
                <a:cubicBezTo>
                  <a:pt x="7110464" y="-6976"/>
                  <a:pt x="7181057" y="49132"/>
                  <a:pt x="7176976" y="128116"/>
                </a:cubicBezTo>
                <a:cubicBezTo>
                  <a:pt x="7215222" y="425391"/>
                  <a:pt x="7274753" y="1022769"/>
                  <a:pt x="7176976" y="1259319"/>
                </a:cubicBezTo>
                <a:cubicBezTo>
                  <a:pt x="7164548" y="1334579"/>
                  <a:pt x="7111777" y="1386152"/>
                  <a:pt x="7048860" y="1387435"/>
                </a:cubicBezTo>
                <a:cubicBezTo>
                  <a:pt x="4060328" y="1226728"/>
                  <a:pt x="3479434" y="1427102"/>
                  <a:pt x="128116" y="1387435"/>
                </a:cubicBezTo>
                <a:cubicBezTo>
                  <a:pt x="50922" y="1386135"/>
                  <a:pt x="-1335" y="1329471"/>
                  <a:pt x="0" y="1259319"/>
                </a:cubicBezTo>
                <a:cubicBezTo>
                  <a:pt x="49686" y="902437"/>
                  <a:pt x="-52893" y="435740"/>
                  <a:pt x="0" y="128116"/>
                </a:cubicBezTo>
                <a:close/>
              </a:path>
            </a:pathLst>
          </a:custGeom>
          <a:solidFill>
            <a:srgbClr val="CCFFFF"/>
          </a:solidFill>
          <a:ln cap="flat" cmpd="sng" w="38100">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Cambria"/>
              <a:buNone/>
            </a:pPr>
            <a:r>
              <a:rPr b="1" i="0" lang="en-US" sz="4000" u="none" cap="none" strike="noStrike">
                <a:solidFill>
                  <a:srgbClr val="000000"/>
                </a:solidFill>
                <a:latin typeface="Cambria"/>
                <a:ea typeface="Cambria"/>
                <a:cs typeface="Cambria"/>
                <a:sym typeface="Cambria"/>
              </a:rPr>
              <a:t>Một</a:t>
            </a:r>
            <a:r>
              <a:rPr b="1" i="0" lang="en-US" sz="4000" u="none" cap="none" strike="noStrike">
                <a:solidFill>
                  <a:srgbClr val="000000"/>
                </a:solidFill>
                <a:latin typeface="Cambria"/>
                <a:ea typeface="Cambria"/>
                <a:cs typeface="Cambria"/>
                <a:sym typeface="Cambria"/>
              </a:rPr>
              <a:t> bạn hỏi, một bạn trả lời xem năm đó thuộc thế kỉ nào</a:t>
            </a:r>
            <a:endParaRPr b="0" i="1" sz="4000" u="none" cap="none" strike="noStrike">
              <a:solidFill>
                <a:srgbClr val="000000"/>
              </a:solidFill>
              <a:latin typeface="Cambria"/>
              <a:ea typeface="Cambria"/>
              <a:cs typeface="Cambria"/>
              <a:sym typeface="Cambria"/>
            </a:endParaRPr>
          </a:p>
        </p:txBody>
      </p:sp>
      <p:sp>
        <p:nvSpPr>
          <p:cNvPr id="862" name="Google Shape;862;p27"/>
          <p:cNvSpPr txBox="1"/>
          <p:nvPr/>
        </p:nvSpPr>
        <p:spPr>
          <a:xfrm>
            <a:off x="504825" y="409575"/>
            <a:ext cx="10858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mbria"/>
                <a:ea typeface="Cambria"/>
                <a:cs typeface="Cambria"/>
                <a:sym typeface="Cambria"/>
              </a:rPr>
              <a:t>b)</a:t>
            </a:r>
            <a:endParaRPr/>
          </a:p>
        </p:txBody>
      </p:sp>
      <p:pic>
        <p:nvPicPr>
          <p:cNvPr id="863" name="Google Shape;863;p27"/>
          <p:cNvPicPr preferRelativeResize="0"/>
          <p:nvPr/>
        </p:nvPicPr>
        <p:blipFill rotWithShape="1">
          <a:blip r:embed="rId6">
            <a:alphaModFix/>
          </a:blip>
          <a:srcRect b="0" l="0" r="0" t="0"/>
          <a:stretch/>
        </p:blipFill>
        <p:spPr>
          <a:xfrm>
            <a:off x="1009650" y="2252168"/>
            <a:ext cx="7005637" cy="3996231"/>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56"/>
                                        </p:tgtEl>
                                        <p:attrNameLst>
                                          <p:attrName>style.visibility</p:attrName>
                                        </p:attrNameLst>
                                      </p:cBhvr>
                                      <p:to>
                                        <p:strVal val="visible"/>
                                      </p:to>
                                    </p:set>
                                    <p:anim calcmode="lin" valueType="num">
                                      <p:cBhvr additive="base">
                                        <p:cTn dur="500"/>
                                        <p:tgtEl>
                                          <p:spTgt spid="856"/>
                                        </p:tgtEl>
                                        <p:attrNameLst>
                                          <p:attrName>ppt_w</p:attrName>
                                        </p:attrNameLst>
                                      </p:cBhvr>
                                      <p:tavLst>
                                        <p:tav fmla="" tm="0">
                                          <p:val>
                                            <p:strVal val="0"/>
                                          </p:val>
                                        </p:tav>
                                        <p:tav fmla="" tm="100000">
                                          <p:val>
                                            <p:strVal val="#ppt_w"/>
                                          </p:val>
                                        </p:tav>
                                      </p:tavLst>
                                    </p:anim>
                                    <p:anim calcmode="lin" valueType="num">
                                      <p:cBhvr additive="base">
                                        <p:cTn dur="500"/>
                                        <p:tgtEl>
                                          <p:spTgt spid="8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8" name="Shape 868"/>
        <p:cNvGrpSpPr/>
        <p:nvPr/>
      </p:nvGrpSpPr>
      <p:grpSpPr>
        <a:xfrm>
          <a:off x="0" y="0"/>
          <a:ext cx="0" cy="0"/>
          <a:chOff x="0" y="0"/>
          <a:chExt cx="0" cy="0"/>
        </a:xfrm>
      </p:grpSpPr>
      <p:sp>
        <p:nvSpPr>
          <p:cNvPr id="869" name="Google Shape;869;p29"/>
          <p:cNvSpPr/>
          <p:nvPr/>
        </p:nvSpPr>
        <p:spPr>
          <a:xfrm>
            <a:off x="2523988" y="1090369"/>
            <a:ext cx="9390595" cy="3964233"/>
          </a:xfrm>
          <a:prstGeom prst="rect">
            <a:avLst/>
          </a:prstGeom>
          <a:solidFill>
            <a:schemeClr val="lt1"/>
          </a:solidFill>
          <a:ln cap="flat" cmpd="sng" w="57150">
            <a:solidFill>
              <a:schemeClr val="lt1"/>
            </a:solidFill>
            <a:prstDash val="lgDashDot"/>
            <a:miter lim="800000"/>
            <a:headEnd len="sm" w="sm" type="none"/>
            <a:tailEnd len="sm" w="sm" type="none"/>
          </a:ln>
          <a:effectLst>
            <a:outerShdw blurRad="127000" rotWithShape="0" algn="ctr">
              <a:srgbClr val="000000">
                <a:alpha val="6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70" name="Google Shape;870;p29"/>
          <p:cNvPicPr preferRelativeResize="0"/>
          <p:nvPr/>
        </p:nvPicPr>
        <p:blipFill rotWithShape="1">
          <a:blip r:embed="rId4">
            <a:alphaModFix/>
          </a:blip>
          <a:srcRect b="0" l="0" r="0" t="0"/>
          <a:stretch/>
        </p:blipFill>
        <p:spPr>
          <a:xfrm>
            <a:off x="-771430" y="1790701"/>
            <a:ext cx="5180145" cy="5067299"/>
          </a:xfrm>
          <a:prstGeom prst="rect">
            <a:avLst/>
          </a:prstGeom>
          <a:noFill/>
          <a:ln>
            <a:noFill/>
          </a:ln>
          <a:effectLst>
            <a:outerShdw blurRad="25400" rotWithShape="0" algn="l" dist="25400">
              <a:srgbClr val="000000">
                <a:alpha val="40000"/>
              </a:srgbClr>
            </a:outerShdw>
          </a:effectLst>
        </p:spPr>
      </p:pic>
      <p:pic>
        <p:nvPicPr>
          <p:cNvPr descr="Watermelon Summer Fruit Cute - Free vector graphic on Pixabay" id="871" name="Google Shape;871;p29"/>
          <p:cNvPicPr preferRelativeResize="0"/>
          <p:nvPr/>
        </p:nvPicPr>
        <p:blipFill rotWithShape="1">
          <a:blip r:embed="rId5">
            <a:alphaModFix/>
          </a:blip>
          <a:srcRect b="26918" l="15775" r="6852" t="14373"/>
          <a:stretch/>
        </p:blipFill>
        <p:spPr>
          <a:xfrm rot="-1411553">
            <a:off x="9777372" y="4634380"/>
            <a:ext cx="2362121" cy="1792395"/>
          </a:xfrm>
          <a:prstGeom prst="rect">
            <a:avLst/>
          </a:prstGeom>
          <a:noFill/>
          <a:ln>
            <a:noFill/>
          </a:ln>
        </p:spPr>
      </p:pic>
      <p:sp>
        <p:nvSpPr>
          <p:cNvPr id="872" name="Google Shape;872;p29"/>
          <p:cNvSpPr/>
          <p:nvPr/>
        </p:nvSpPr>
        <p:spPr>
          <a:xfrm rot="959194">
            <a:off x="1249636" y="4649863"/>
            <a:ext cx="1799285" cy="369332"/>
          </a:xfrm>
          <a:prstGeom prst="rect">
            <a:avLst/>
          </a:prstGeom>
        </p:spPr>
        <p:txBody>
          <a:bodyPr>
            <a:prstTxWarp prst="textPlain"/>
          </a:bodyPr>
          <a:lstStyle/>
          <a:p>
            <a:pPr lvl="0" algn="l"/>
            <a:r>
              <a:rPr b="0" i="0">
                <a:ln>
                  <a:noFill/>
                </a:ln>
                <a:solidFill>
                  <a:srgbClr val="D8E2F3"/>
                </a:solidFill>
                <a:latin typeface="Arial"/>
              </a:rPr>
              <a:t>Hồng Linh</a:t>
            </a:r>
          </a:p>
        </p:txBody>
      </p:sp>
      <p:sp>
        <p:nvSpPr>
          <p:cNvPr id="873" name="Google Shape;873;p29"/>
          <p:cNvSpPr/>
          <p:nvPr/>
        </p:nvSpPr>
        <p:spPr>
          <a:xfrm>
            <a:off x="9782606" y="3922948"/>
            <a:ext cx="1693356" cy="17969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74" name="Google Shape;874;p29"/>
          <p:cNvSpPr/>
          <p:nvPr/>
        </p:nvSpPr>
        <p:spPr>
          <a:xfrm>
            <a:off x="6372607" y="2097046"/>
            <a:ext cx="1693356" cy="63163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75" name="Google Shape;875;p29"/>
          <p:cNvPicPr preferRelativeResize="0"/>
          <p:nvPr/>
        </p:nvPicPr>
        <p:blipFill rotWithShape="1">
          <a:blip r:embed="rId6">
            <a:alphaModFix/>
          </a:blip>
          <a:srcRect b="0" l="0" r="0" t="0"/>
          <a:stretch/>
        </p:blipFill>
        <p:spPr>
          <a:xfrm>
            <a:off x="3811878" y="1347062"/>
            <a:ext cx="6919560" cy="355427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70"/>
                                        </p:tgtEl>
                                        <p:attrNameLst>
                                          <p:attrName>style.visibility</p:attrName>
                                        </p:attrNameLst>
                                      </p:cBhvr>
                                      <p:to>
                                        <p:strVal val="visible"/>
                                      </p:to>
                                    </p:set>
                                    <p:anim calcmode="lin" valueType="num">
                                      <p:cBhvr additive="base">
                                        <p:cTn dur="500"/>
                                        <p:tgtEl>
                                          <p:spTgt spid="8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9"/>
                                        </p:tgtEl>
                                        <p:attrNameLst>
                                          <p:attrName>style.visibility</p:attrName>
                                        </p:attrNameLst>
                                      </p:cBhvr>
                                      <p:to>
                                        <p:strVal val="visible"/>
                                      </p:to>
                                    </p:set>
                                    <p:anim calcmode="lin" valueType="num">
                                      <p:cBhvr additive="base">
                                        <p:cTn dur="500"/>
                                        <p:tgtEl>
                                          <p:spTgt spid="86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3"/>
          <p:cNvPicPr preferRelativeResize="0"/>
          <p:nvPr/>
        </p:nvPicPr>
        <p:blipFill rotWithShape="1">
          <a:blip r:embed="rId3">
            <a:alphaModFix/>
          </a:blip>
          <a:srcRect b="0" l="0" r="0" t="0"/>
          <a:stretch/>
        </p:blipFill>
        <p:spPr>
          <a:xfrm>
            <a:off x="-554457" y="1"/>
            <a:ext cx="12746457" cy="7185923"/>
          </a:xfrm>
          <a:prstGeom prst="rect">
            <a:avLst/>
          </a:prstGeom>
          <a:noFill/>
          <a:ln>
            <a:noFill/>
          </a:ln>
        </p:spPr>
      </p:pic>
      <p:pic>
        <p:nvPicPr>
          <p:cNvPr id="616" name="Google Shape;616;p3">
            <a:hlinkClick action="ppaction://hlinksldjump" r:id="rId4"/>
          </p:cNvPr>
          <p:cNvPicPr preferRelativeResize="0"/>
          <p:nvPr/>
        </p:nvPicPr>
        <p:blipFill rotWithShape="1">
          <a:blip r:embed="rId5">
            <a:alphaModFix/>
          </a:blip>
          <a:srcRect b="25637" l="30545" r="29874" t="28035"/>
          <a:stretch/>
        </p:blipFill>
        <p:spPr>
          <a:xfrm>
            <a:off x="3668777" y="3334646"/>
            <a:ext cx="838055" cy="980903"/>
          </a:xfrm>
          <a:prstGeom prst="rect">
            <a:avLst/>
          </a:prstGeom>
          <a:noFill/>
          <a:ln>
            <a:noFill/>
          </a:ln>
        </p:spPr>
      </p:pic>
      <p:pic>
        <p:nvPicPr>
          <p:cNvPr id="617" name="Google Shape;617;p3"/>
          <p:cNvPicPr preferRelativeResize="0"/>
          <p:nvPr/>
        </p:nvPicPr>
        <p:blipFill rotWithShape="1">
          <a:blip r:embed="rId6">
            <a:alphaModFix/>
          </a:blip>
          <a:srcRect b="0" l="49227" r="0" t="39858"/>
          <a:stretch/>
        </p:blipFill>
        <p:spPr>
          <a:xfrm>
            <a:off x="3370311" y="2018373"/>
            <a:ext cx="1505792" cy="1783675"/>
          </a:xfrm>
          <a:prstGeom prst="rect">
            <a:avLst/>
          </a:prstGeom>
          <a:noFill/>
          <a:ln>
            <a:noFill/>
          </a:ln>
        </p:spPr>
      </p:pic>
      <p:pic>
        <p:nvPicPr>
          <p:cNvPr id="618" name="Google Shape;618;p3">
            <a:hlinkClick action="ppaction://hlinksldjump" r:id="rId7"/>
          </p:cNvPr>
          <p:cNvPicPr preferRelativeResize="0"/>
          <p:nvPr/>
        </p:nvPicPr>
        <p:blipFill rotWithShape="1">
          <a:blip r:embed="rId5">
            <a:alphaModFix/>
          </a:blip>
          <a:srcRect b="25637" l="30545" r="29874" t="28035"/>
          <a:stretch/>
        </p:blipFill>
        <p:spPr>
          <a:xfrm>
            <a:off x="5968017" y="3334646"/>
            <a:ext cx="838055" cy="980903"/>
          </a:xfrm>
          <a:prstGeom prst="rect">
            <a:avLst/>
          </a:prstGeom>
          <a:noFill/>
          <a:ln>
            <a:noFill/>
          </a:ln>
        </p:spPr>
      </p:pic>
      <p:pic>
        <p:nvPicPr>
          <p:cNvPr id="619" name="Google Shape;619;p3"/>
          <p:cNvPicPr preferRelativeResize="0"/>
          <p:nvPr/>
        </p:nvPicPr>
        <p:blipFill rotWithShape="1">
          <a:blip r:embed="rId6">
            <a:alphaModFix/>
          </a:blip>
          <a:srcRect b="0" l="49227" r="0" t="39858"/>
          <a:stretch/>
        </p:blipFill>
        <p:spPr>
          <a:xfrm>
            <a:off x="5669551" y="2018373"/>
            <a:ext cx="1505792" cy="1783675"/>
          </a:xfrm>
          <a:prstGeom prst="rect">
            <a:avLst/>
          </a:prstGeom>
          <a:noFill/>
          <a:ln>
            <a:noFill/>
          </a:ln>
        </p:spPr>
      </p:pic>
      <p:pic>
        <p:nvPicPr>
          <p:cNvPr id="620" name="Google Shape;620;p3">
            <a:hlinkClick action="ppaction://hlinksldjump" r:id="rId8"/>
          </p:cNvPr>
          <p:cNvPicPr preferRelativeResize="0"/>
          <p:nvPr/>
        </p:nvPicPr>
        <p:blipFill rotWithShape="1">
          <a:blip r:embed="rId5">
            <a:alphaModFix/>
          </a:blip>
          <a:srcRect b="25637" l="30545" r="29874" t="28035"/>
          <a:stretch/>
        </p:blipFill>
        <p:spPr>
          <a:xfrm>
            <a:off x="4720114" y="2442809"/>
            <a:ext cx="838055" cy="980903"/>
          </a:xfrm>
          <a:prstGeom prst="rect">
            <a:avLst/>
          </a:prstGeom>
          <a:noFill/>
          <a:ln>
            <a:noFill/>
          </a:ln>
        </p:spPr>
      </p:pic>
      <p:pic>
        <p:nvPicPr>
          <p:cNvPr id="621" name="Google Shape;621;p3"/>
          <p:cNvPicPr preferRelativeResize="0"/>
          <p:nvPr/>
        </p:nvPicPr>
        <p:blipFill rotWithShape="1">
          <a:blip r:embed="rId6">
            <a:alphaModFix/>
          </a:blip>
          <a:srcRect b="0" l="49227" r="0" t="39858"/>
          <a:stretch/>
        </p:blipFill>
        <p:spPr>
          <a:xfrm>
            <a:off x="4421647" y="1126533"/>
            <a:ext cx="1505792" cy="1783675"/>
          </a:xfrm>
          <a:prstGeom prst="rect">
            <a:avLst/>
          </a:prstGeom>
          <a:noFill/>
          <a:ln>
            <a:noFill/>
          </a:ln>
        </p:spPr>
      </p:pic>
      <p:pic>
        <p:nvPicPr>
          <p:cNvPr descr="Káº¿t quáº£ hÃ¬nh áº£nh cho win text gif" id="622" name="Google Shape;622;p3"/>
          <p:cNvPicPr preferRelativeResize="0"/>
          <p:nvPr/>
        </p:nvPicPr>
        <p:blipFill rotWithShape="1">
          <a:blip r:embed="rId9">
            <a:alphaModFix/>
          </a:blip>
          <a:srcRect b="0" l="0" r="0" t="0"/>
          <a:stretch/>
        </p:blipFill>
        <p:spPr>
          <a:xfrm>
            <a:off x="283621" y="3582310"/>
            <a:ext cx="3775600" cy="3250895"/>
          </a:xfrm>
          <a:prstGeom prst="rect">
            <a:avLst/>
          </a:prstGeom>
          <a:noFill/>
          <a:ln>
            <a:noFill/>
          </a:ln>
        </p:spPr>
      </p:pic>
      <p:pic>
        <p:nvPicPr>
          <p:cNvPr id="623" name="Google Shape;623;p3"/>
          <p:cNvPicPr preferRelativeResize="0"/>
          <p:nvPr/>
        </p:nvPicPr>
        <p:blipFill rotWithShape="1">
          <a:blip r:embed="rId10">
            <a:alphaModFix/>
          </a:blip>
          <a:srcRect b="0" l="0" r="0" t="0"/>
          <a:stretch/>
        </p:blipFill>
        <p:spPr>
          <a:xfrm flipH="1">
            <a:off x="2460663" y="255689"/>
            <a:ext cx="1939935" cy="1762683"/>
          </a:xfrm>
          <a:prstGeom prst="rect">
            <a:avLst/>
          </a:prstGeom>
          <a:noFill/>
          <a:ln>
            <a:noFill/>
          </a:ln>
        </p:spPr>
      </p:pic>
      <p:sp>
        <p:nvSpPr>
          <p:cNvPr id="624" name="Google Shape;624;p3">
            <a:hlinkClick action="ppaction://hlinksldjump" r:id="rId11"/>
          </p:cNvPr>
          <p:cNvSpPr/>
          <p:nvPr/>
        </p:nvSpPr>
        <p:spPr>
          <a:xfrm>
            <a:off x="10533322" y="5812465"/>
            <a:ext cx="1488556" cy="102074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Arial"/>
              <a:buNone/>
            </a:pPr>
            <a:r>
              <a:t/>
            </a:r>
            <a:endParaRPr b="0" i="0" sz="1867" u="none" cap="none" strike="noStrike">
              <a:solidFill>
                <a:srgbClr val="FFFFFF"/>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4"/>
          <p:cNvPicPr preferRelativeResize="0"/>
          <p:nvPr/>
        </p:nvPicPr>
        <p:blipFill rotWithShape="1">
          <a:blip r:embed="rId3">
            <a:alphaModFix/>
          </a:blip>
          <a:srcRect b="0" l="0" r="0" t="0"/>
          <a:stretch/>
        </p:blipFill>
        <p:spPr>
          <a:xfrm>
            <a:off x="-554457" y="1"/>
            <a:ext cx="12746457" cy="7185923"/>
          </a:xfrm>
          <a:prstGeom prst="rect">
            <a:avLst/>
          </a:prstGeom>
          <a:noFill/>
          <a:ln>
            <a:noFill/>
          </a:ln>
        </p:spPr>
      </p:pic>
      <p:sp>
        <p:nvSpPr>
          <p:cNvPr id="630" name="Google Shape;630;p4"/>
          <p:cNvSpPr/>
          <p:nvPr/>
        </p:nvSpPr>
        <p:spPr>
          <a:xfrm>
            <a:off x="1475362" y="445993"/>
            <a:ext cx="9241276" cy="1322961"/>
          </a:xfrm>
          <a:prstGeom prst="rect">
            <a:avLst/>
          </a:prstGeom>
          <a:solidFill>
            <a:srgbClr val="FFF2CC"/>
          </a:solidFill>
          <a:ln cap="flat" cmpd="sng" w="12700">
            <a:solidFill>
              <a:schemeClr val="dk1"/>
            </a:solidFill>
            <a:prstDash val="solid"/>
            <a:miter lim="800000"/>
            <a:headEnd len="sm" w="sm" type="none"/>
            <a:tailEnd len="sm" w="sm" type="none"/>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B050"/>
              </a:buClr>
              <a:buSzPts val="3733"/>
              <a:buFont typeface="Arial"/>
              <a:buNone/>
            </a:pPr>
            <a:r>
              <a:rPr b="0" i="0" lang="en-US" sz="3733" u="sng" cap="none" strike="noStrike">
                <a:solidFill>
                  <a:srgbClr val="00B050"/>
                </a:solidFill>
                <a:latin typeface="Arial"/>
                <a:ea typeface="Arial"/>
                <a:cs typeface="Arial"/>
                <a:sym typeface="Arial"/>
              </a:rPr>
              <a:t>Câu 1:</a:t>
            </a:r>
            <a:r>
              <a:rPr b="0" i="0" lang="en-US" sz="3733" u="none" cap="none" strike="noStrike">
                <a:solidFill>
                  <a:srgbClr val="000000"/>
                </a:solidFill>
                <a:latin typeface="Arial"/>
                <a:ea typeface="Arial"/>
                <a:cs typeface="Arial"/>
                <a:sym typeface="Arial"/>
              </a:rPr>
              <a:t> 1 phút = …?... giây</a:t>
            </a:r>
            <a:endParaRPr b="0" i="0" sz="3733" u="none" cap="none" strike="noStrike">
              <a:solidFill>
                <a:srgbClr val="000000"/>
              </a:solidFill>
              <a:latin typeface="Arial"/>
              <a:ea typeface="Arial"/>
              <a:cs typeface="Arial"/>
              <a:sym typeface="Arial"/>
            </a:endParaRPr>
          </a:p>
        </p:txBody>
      </p:sp>
      <p:sp>
        <p:nvSpPr>
          <p:cNvPr id="631" name="Google Shape;631;p4"/>
          <p:cNvSpPr/>
          <p:nvPr/>
        </p:nvSpPr>
        <p:spPr>
          <a:xfrm>
            <a:off x="2846098" y="3101648"/>
            <a:ext cx="6717002" cy="1213178"/>
          </a:xfrm>
          <a:prstGeom prst="roundRect">
            <a:avLst>
              <a:gd fmla="val 16667" name="adj"/>
            </a:avLst>
          </a:prstGeom>
          <a:solidFill>
            <a:srgbClr val="FFFFCD"/>
          </a:solidFill>
          <a:ln cap="flat" cmpd="sng" w="9525">
            <a:solidFill>
              <a:schemeClr val="accent6"/>
            </a:solidFill>
            <a:prstDash val="solid"/>
            <a:miter lim="800000"/>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C00000"/>
              </a:buClr>
              <a:buSzPts val="3733"/>
              <a:buFont typeface="Arial"/>
              <a:buNone/>
            </a:pPr>
            <a:r>
              <a:rPr b="0" i="0" lang="en-US" sz="3733" u="none" cap="none" strike="noStrike">
                <a:solidFill>
                  <a:srgbClr val="C00000"/>
                </a:solidFill>
                <a:latin typeface="Arial"/>
                <a:ea typeface="Arial"/>
                <a:cs typeface="Arial"/>
                <a:sym typeface="Arial"/>
              </a:rPr>
              <a:t>Đáp án: 120 giây</a:t>
            </a:r>
            <a:endParaRPr b="0" i="0" sz="3733" u="none" cap="none" strike="noStrike">
              <a:solidFill>
                <a:srgbClr val="C00000"/>
              </a:solidFill>
              <a:latin typeface="Arial"/>
              <a:ea typeface="Arial"/>
              <a:cs typeface="Arial"/>
              <a:sym typeface="Arial"/>
            </a:endParaRPr>
          </a:p>
        </p:txBody>
      </p:sp>
      <p:sp>
        <p:nvSpPr>
          <p:cNvPr id="632" name="Google Shape;632;p4">
            <a:hlinkClick action="ppaction://hlinksldjump" r:id="rId4"/>
          </p:cNvPr>
          <p:cNvSpPr/>
          <p:nvPr/>
        </p:nvSpPr>
        <p:spPr>
          <a:xfrm>
            <a:off x="10418343" y="5768501"/>
            <a:ext cx="1381327" cy="1089499"/>
          </a:xfrm>
          <a:prstGeom prst="leftArrow">
            <a:avLst>
              <a:gd fmla="val 50000" name="adj1"/>
              <a:gd fmla="val 50000" name="adj2"/>
            </a:avLst>
          </a:prstGeom>
          <a:solidFill>
            <a:srgbClr val="FF0000"/>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867"/>
              <a:buFont typeface="Arial"/>
              <a:buNone/>
            </a:pPr>
            <a:r>
              <a:t/>
            </a:r>
            <a:endParaRPr b="0" i="0" sz="1867" u="none" cap="none" strike="noStrike">
              <a:solidFill>
                <a:srgbClr val="FFFFFF"/>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5">
            <a:hlinkClick action="ppaction://hlinksldjump" r:id="rId3"/>
          </p:cNvPr>
          <p:cNvPicPr preferRelativeResize="0"/>
          <p:nvPr/>
        </p:nvPicPr>
        <p:blipFill rotWithShape="1">
          <a:blip r:embed="rId4">
            <a:alphaModFix/>
          </a:blip>
          <a:srcRect b="0" l="0" r="0" t="0"/>
          <a:stretch/>
        </p:blipFill>
        <p:spPr>
          <a:xfrm>
            <a:off x="-554458" y="0"/>
            <a:ext cx="12746457" cy="7185923"/>
          </a:xfrm>
          <a:prstGeom prst="rect">
            <a:avLst/>
          </a:prstGeom>
          <a:noFill/>
          <a:ln>
            <a:noFill/>
          </a:ln>
        </p:spPr>
      </p:pic>
      <p:sp>
        <p:nvSpPr>
          <p:cNvPr id="638" name="Google Shape;638;p5"/>
          <p:cNvSpPr/>
          <p:nvPr/>
        </p:nvSpPr>
        <p:spPr>
          <a:xfrm>
            <a:off x="2496372" y="626625"/>
            <a:ext cx="7342953" cy="935476"/>
          </a:xfrm>
          <a:prstGeom prst="rect">
            <a:avLst/>
          </a:prstGeom>
          <a:solidFill>
            <a:srgbClr val="FFF2CC"/>
          </a:solidFill>
          <a:ln cap="flat" cmpd="sng" w="12700">
            <a:solidFill>
              <a:schemeClr val="dk1"/>
            </a:solidFill>
            <a:prstDash val="solid"/>
            <a:miter lim="800000"/>
            <a:headEnd len="sm" w="sm" type="none"/>
            <a:tailEnd len="sm" w="sm" type="none"/>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sng" cap="none" strike="noStrike">
                <a:solidFill>
                  <a:srgbClr val="000000"/>
                </a:solidFill>
                <a:latin typeface="Arial"/>
                <a:ea typeface="Arial"/>
                <a:cs typeface="Arial"/>
                <a:sym typeface="Arial"/>
              </a:rPr>
              <a:t>Câu 2: </a:t>
            </a:r>
            <a:r>
              <a:rPr b="0" i="0" lang="en-US" sz="3733" u="none" cap="none" strike="noStrike">
                <a:solidFill>
                  <a:srgbClr val="000000"/>
                </a:solidFill>
                <a:latin typeface="Arial"/>
                <a:ea typeface="Arial"/>
                <a:cs typeface="Arial"/>
                <a:sym typeface="Arial"/>
              </a:rPr>
              <a:t>300 năm = …?... thế kỉ</a:t>
            </a:r>
            <a:endParaRPr b="0" i="0" sz="3733" u="none" cap="none" strike="noStrike">
              <a:solidFill>
                <a:srgbClr val="000000"/>
              </a:solidFill>
              <a:latin typeface="Arial"/>
              <a:ea typeface="Arial"/>
              <a:cs typeface="Arial"/>
              <a:sym typeface="Arial"/>
            </a:endParaRPr>
          </a:p>
        </p:txBody>
      </p:sp>
      <p:sp>
        <p:nvSpPr>
          <p:cNvPr id="639" name="Google Shape;639;p5"/>
          <p:cNvSpPr/>
          <p:nvPr/>
        </p:nvSpPr>
        <p:spPr>
          <a:xfrm>
            <a:off x="2858322" y="2800350"/>
            <a:ext cx="6600003" cy="1362075"/>
          </a:xfrm>
          <a:prstGeom prst="roundRect">
            <a:avLst>
              <a:gd fmla="val 16667" name="adj"/>
            </a:avLst>
          </a:prstGeom>
          <a:solidFill>
            <a:srgbClr val="FFFFCD"/>
          </a:solidFill>
          <a:ln cap="flat" cmpd="sng" w="9525">
            <a:solidFill>
              <a:schemeClr val="accent6"/>
            </a:solidFill>
            <a:prstDash val="solid"/>
            <a:miter lim="800000"/>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C00000"/>
              </a:buClr>
              <a:buSzPts val="3733"/>
              <a:buFont typeface="Arial"/>
              <a:buNone/>
            </a:pPr>
            <a:r>
              <a:rPr b="0" i="0" lang="en-US" sz="3733" u="none" cap="none" strike="noStrike">
                <a:solidFill>
                  <a:srgbClr val="C00000"/>
                </a:solidFill>
                <a:latin typeface="Arial"/>
                <a:ea typeface="Arial"/>
                <a:cs typeface="Arial"/>
                <a:sym typeface="Arial"/>
              </a:rPr>
              <a:t>Đáp án: 3 thế kỉ</a:t>
            </a:r>
            <a:endParaRPr b="0" i="0" sz="3733" u="none" cap="none" strike="noStrike">
              <a:solidFill>
                <a:srgbClr val="C00000"/>
              </a:solidFill>
              <a:latin typeface="Arial"/>
              <a:ea typeface="Arial"/>
              <a:cs typeface="Arial"/>
              <a:sym typeface="Arial"/>
            </a:endParaRPr>
          </a:p>
        </p:txBody>
      </p:sp>
      <p:sp>
        <p:nvSpPr>
          <p:cNvPr id="640" name="Google Shape;640;p5">
            <a:hlinkClick action="ppaction://hlinksldjump" r:id="rId5"/>
          </p:cNvPr>
          <p:cNvSpPr/>
          <p:nvPr/>
        </p:nvSpPr>
        <p:spPr>
          <a:xfrm>
            <a:off x="10418335" y="5768501"/>
            <a:ext cx="1381327" cy="1089499"/>
          </a:xfrm>
          <a:prstGeom prst="leftArrow">
            <a:avLst>
              <a:gd fmla="val 50000" name="adj1"/>
              <a:gd fmla="val 50000" name="adj2"/>
            </a:avLst>
          </a:prstGeom>
          <a:solidFill>
            <a:srgbClr val="FF0000"/>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867"/>
              <a:buFont typeface="Arial"/>
              <a:buNone/>
            </a:pPr>
            <a:r>
              <a:t/>
            </a:r>
            <a:endParaRPr b="0" i="0" sz="1867" u="none" cap="none" strike="noStrike">
              <a:solidFill>
                <a:srgbClr val="FFFFFF"/>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6"/>
          <p:cNvPicPr preferRelativeResize="0"/>
          <p:nvPr/>
        </p:nvPicPr>
        <p:blipFill rotWithShape="1">
          <a:blip r:embed="rId3">
            <a:alphaModFix/>
          </a:blip>
          <a:srcRect b="0" l="0" r="0" t="0"/>
          <a:stretch/>
        </p:blipFill>
        <p:spPr>
          <a:xfrm>
            <a:off x="-554457" y="1"/>
            <a:ext cx="12746457" cy="7185923"/>
          </a:xfrm>
          <a:prstGeom prst="rect">
            <a:avLst/>
          </a:prstGeom>
          <a:noFill/>
          <a:ln>
            <a:noFill/>
          </a:ln>
        </p:spPr>
      </p:pic>
      <p:sp>
        <p:nvSpPr>
          <p:cNvPr id="647" name="Google Shape;647;p6"/>
          <p:cNvSpPr/>
          <p:nvPr/>
        </p:nvSpPr>
        <p:spPr>
          <a:xfrm>
            <a:off x="1309993" y="305593"/>
            <a:ext cx="9241276" cy="1430796"/>
          </a:xfrm>
          <a:prstGeom prst="rect">
            <a:avLst/>
          </a:prstGeom>
          <a:solidFill>
            <a:srgbClr val="FFF2CC"/>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3733"/>
              <a:buFont typeface="Arial"/>
              <a:buNone/>
            </a:pPr>
            <a:r>
              <a:rPr b="0" i="0" lang="en-US" sz="3733" u="sng" cap="none" strike="noStrike">
                <a:solidFill>
                  <a:srgbClr val="00B050"/>
                </a:solidFill>
                <a:latin typeface="Arial"/>
                <a:ea typeface="Arial"/>
                <a:cs typeface="Arial"/>
                <a:sym typeface="Arial"/>
              </a:rPr>
              <a:t>Câu 3:</a:t>
            </a:r>
            <a:r>
              <a:rPr b="0" i="0" lang="en-US" sz="3733" u="none" cap="none" strike="noStrike">
                <a:solidFill>
                  <a:srgbClr val="000000"/>
                </a:solidFill>
                <a:latin typeface="Arial"/>
                <a:ea typeface="Arial"/>
                <a:cs typeface="Arial"/>
                <a:sym typeface="Arial"/>
              </a:rPr>
              <a:t> Từ năm 2001 đến 2100 là thế kỉ bao nhiêu?</a:t>
            </a:r>
            <a:endParaRPr/>
          </a:p>
        </p:txBody>
      </p:sp>
      <p:sp>
        <p:nvSpPr>
          <p:cNvPr id="648" name="Google Shape;648;p6"/>
          <p:cNvSpPr/>
          <p:nvPr/>
        </p:nvSpPr>
        <p:spPr>
          <a:xfrm>
            <a:off x="2418673" y="3554863"/>
            <a:ext cx="7412477" cy="1381328"/>
          </a:xfrm>
          <a:prstGeom prst="roundRect">
            <a:avLst>
              <a:gd fmla="val 16667" name="adj"/>
            </a:avLst>
          </a:prstGeom>
          <a:solidFill>
            <a:srgbClr val="DDEAF6"/>
          </a:soli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4267"/>
              <a:buFont typeface="Arial"/>
              <a:buNone/>
            </a:pPr>
            <a:r>
              <a:rPr b="0" i="0" lang="en-US" sz="4267" u="none" cap="none" strike="noStrike">
                <a:solidFill>
                  <a:srgbClr val="C00000"/>
                </a:solidFill>
                <a:latin typeface="Arial"/>
                <a:ea typeface="Arial"/>
                <a:cs typeface="Arial"/>
                <a:sym typeface="Arial"/>
              </a:rPr>
              <a:t>Đáp án: Thế kỉ hai mươi mốt</a:t>
            </a:r>
            <a:endParaRPr b="0" i="0" sz="4000" u="none" cap="none" strike="noStrike">
              <a:solidFill>
                <a:srgbClr val="C00000"/>
              </a:solidFill>
              <a:latin typeface="Arial"/>
              <a:ea typeface="Arial"/>
              <a:cs typeface="Arial"/>
              <a:sym typeface="Arial"/>
            </a:endParaRPr>
          </a:p>
        </p:txBody>
      </p:sp>
      <p:sp>
        <p:nvSpPr>
          <p:cNvPr id="649" name="Google Shape;649;p6">
            <a:hlinkClick action="ppaction://hlinksldjump" r:id="rId4"/>
          </p:cNvPr>
          <p:cNvSpPr/>
          <p:nvPr/>
        </p:nvSpPr>
        <p:spPr>
          <a:xfrm>
            <a:off x="10418326" y="5768501"/>
            <a:ext cx="1381327" cy="1089499"/>
          </a:xfrm>
          <a:prstGeom prst="lef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Arial"/>
              <a:buNone/>
            </a:pPr>
            <a:r>
              <a:t/>
            </a:r>
            <a:endParaRPr b="0" i="0" sz="1867" u="none" cap="none" strike="noStrike">
              <a:solidFill>
                <a:srgbClr val="FFFFFF"/>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4" name="Shape 654"/>
        <p:cNvGrpSpPr/>
        <p:nvPr/>
      </p:nvGrpSpPr>
      <p:grpSpPr>
        <a:xfrm>
          <a:off x="0" y="0"/>
          <a:ext cx="0" cy="0"/>
          <a:chOff x="0" y="0"/>
          <a:chExt cx="0" cy="0"/>
        </a:xfrm>
      </p:grpSpPr>
      <p:sp>
        <p:nvSpPr>
          <p:cNvPr id="655" name="Google Shape;655;p7"/>
          <p:cNvSpPr/>
          <p:nvPr/>
        </p:nvSpPr>
        <p:spPr>
          <a:xfrm>
            <a:off x="2523988" y="1090369"/>
            <a:ext cx="9390595" cy="3964233"/>
          </a:xfrm>
          <a:prstGeom prst="rect">
            <a:avLst/>
          </a:prstGeom>
          <a:solidFill>
            <a:schemeClr val="lt1"/>
          </a:solidFill>
          <a:ln cap="flat" cmpd="sng" w="57150">
            <a:solidFill>
              <a:schemeClr val="lt1"/>
            </a:solidFill>
            <a:prstDash val="lgDashDot"/>
            <a:miter lim="800000"/>
            <a:headEnd len="sm" w="sm" type="none"/>
            <a:tailEnd len="sm" w="sm" type="none"/>
          </a:ln>
          <a:effectLst>
            <a:outerShdw blurRad="127000" rotWithShape="0" algn="ctr">
              <a:srgbClr val="000000">
                <a:alpha val="6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56" name="Google Shape;656;p7"/>
          <p:cNvPicPr preferRelativeResize="0"/>
          <p:nvPr/>
        </p:nvPicPr>
        <p:blipFill rotWithShape="1">
          <a:blip r:embed="rId4">
            <a:alphaModFix/>
          </a:blip>
          <a:srcRect b="0" l="0" r="0" t="0"/>
          <a:stretch/>
        </p:blipFill>
        <p:spPr>
          <a:xfrm>
            <a:off x="-771430" y="1790701"/>
            <a:ext cx="5180145" cy="5067299"/>
          </a:xfrm>
          <a:prstGeom prst="rect">
            <a:avLst/>
          </a:prstGeom>
          <a:noFill/>
          <a:ln>
            <a:noFill/>
          </a:ln>
          <a:effectLst>
            <a:outerShdw blurRad="25400" rotWithShape="0" algn="l" dist="25400">
              <a:srgbClr val="000000">
                <a:alpha val="40000"/>
              </a:srgbClr>
            </a:outerShdw>
          </a:effectLst>
        </p:spPr>
      </p:pic>
      <p:pic>
        <p:nvPicPr>
          <p:cNvPr descr="Watermelon Summer Fruit Cute - Free vector graphic on Pixabay" id="657" name="Google Shape;657;p7"/>
          <p:cNvPicPr preferRelativeResize="0"/>
          <p:nvPr/>
        </p:nvPicPr>
        <p:blipFill rotWithShape="1">
          <a:blip r:embed="rId5">
            <a:alphaModFix/>
          </a:blip>
          <a:srcRect b="26918" l="15775" r="6852" t="14373"/>
          <a:stretch/>
        </p:blipFill>
        <p:spPr>
          <a:xfrm rot="-1411553">
            <a:off x="9777372" y="4634380"/>
            <a:ext cx="2362121" cy="1792395"/>
          </a:xfrm>
          <a:prstGeom prst="rect">
            <a:avLst/>
          </a:prstGeom>
          <a:noFill/>
          <a:ln>
            <a:noFill/>
          </a:ln>
        </p:spPr>
      </p:pic>
      <p:sp>
        <p:nvSpPr>
          <p:cNvPr id="658" name="Google Shape;658;p7"/>
          <p:cNvSpPr/>
          <p:nvPr/>
        </p:nvSpPr>
        <p:spPr>
          <a:xfrm>
            <a:off x="9782606" y="3922948"/>
            <a:ext cx="1693356" cy="17969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59" name="Google Shape;659;p7"/>
          <p:cNvSpPr/>
          <p:nvPr/>
        </p:nvSpPr>
        <p:spPr>
          <a:xfrm>
            <a:off x="-4234679" y="2097045"/>
            <a:ext cx="3306646" cy="1789127"/>
          </a:xfrm>
          <a:prstGeom prst="rect">
            <a:avLst/>
          </a:prstGeom>
          <a:solidFill>
            <a:srgbClr val="E6E6E6"/>
          </a:solidFill>
          <a:ln cap="flat" cmpd="sng" w="12700">
            <a:solidFill>
              <a:srgbClr val="E6E6E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6E6E6"/>
              </a:buClr>
              <a:buSzPts val="1800"/>
              <a:buFont typeface="Arial"/>
              <a:buNone/>
            </a:pPr>
            <a:r>
              <a:rPr b="0" i="0" lang="en-US" sz="1800" u="none" cap="none" strike="noStrike">
                <a:solidFill>
                  <a:srgbClr val="E6E6E6"/>
                </a:solidFill>
                <a:latin typeface="Arial"/>
                <a:ea typeface="Arial"/>
                <a:cs typeface="Arial"/>
                <a:sym typeface="Arial"/>
              </a:rPr>
              <a:t>PPT LH9</a:t>
            </a:r>
            <a:endParaRPr/>
          </a:p>
        </p:txBody>
      </p:sp>
      <p:pic>
        <p:nvPicPr>
          <p:cNvPr id="660" name="Google Shape;660;p7"/>
          <p:cNvPicPr preferRelativeResize="0"/>
          <p:nvPr/>
        </p:nvPicPr>
        <p:blipFill rotWithShape="1">
          <a:blip r:embed="rId6">
            <a:alphaModFix/>
          </a:blip>
          <a:srcRect b="0" l="0" r="0" t="0"/>
          <a:stretch/>
        </p:blipFill>
        <p:spPr>
          <a:xfrm>
            <a:off x="3300623" y="2103282"/>
            <a:ext cx="8333954" cy="2353260"/>
          </a:xfrm>
          <a:prstGeom prst="rect">
            <a:avLst/>
          </a:prstGeom>
          <a:noFill/>
          <a:ln>
            <a:noFill/>
          </a:ln>
        </p:spPr>
      </p:pic>
      <p:pic>
        <p:nvPicPr>
          <p:cNvPr id="661" name="Google Shape;661;p7"/>
          <p:cNvPicPr preferRelativeResize="0"/>
          <p:nvPr/>
        </p:nvPicPr>
        <p:blipFill rotWithShape="1">
          <a:blip r:embed="rId7">
            <a:alphaModFix/>
          </a:blip>
          <a:srcRect b="0" l="0" r="0" t="0"/>
          <a:stretch/>
        </p:blipFill>
        <p:spPr>
          <a:xfrm>
            <a:off x="6141327" y="1140022"/>
            <a:ext cx="2950720" cy="1457070"/>
          </a:xfrm>
          <a:prstGeom prst="rect">
            <a:avLst/>
          </a:prstGeom>
          <a:noFill/>
          <a:ln>
            <a:noFill/>
          </a:ln>
        </p:spPr>
      </p:pic>
      <p:sp>
        <p:nvSpPr>
          <p:cNvPr id="662" name="Google Shape;662;p7"/>
          <p:cNvSpPr txBox="1"/>
          <p:nvPr/>
        </p:nvSpPr>
        <p:spPr>
          <a:xfrm>
            <a:off x="3011557" y="308113"/>
            <a:ext cx="7195930"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200" u="none" cap="none" strike="noStrike">
                <a:solidFill>
                  <a:schemeClr val="dk1"/>
                </a:solidFill>
                <a:latin typeface="Calibri"/>
                <a:ea typeface="Calibri"/>
                <a:cs typeface="Calibri"/>
                <a:sym typeface="Calibri"/>
              </a:rPr>
              <a:t>Thứ….ngày…..tháng….năm….</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500"/>
                                        <p:tgtEl>
                                          <p:spTgt spid="6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500"/>
                                        <p:tgtEl>
                                          <p:spTgt spid="6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7" name="Shape 667"/>
        <p:cNvGrpSpPr/>
        <p:nvPr/>
      </p:nvGrpSpPr>
      <p:grpSpPr>
        <a:xfrm>
          <a:off x="0" y="0"/>
          <a:ext cx="0" cy="0"/>
          <a:chOff x="0" y="0"/>
          <a:chExt cx="0" cy="0"/>
        </a:xfrm>
      </p:grpSpPr>
      <p:sp>
        <p:nvSpPr>
          <p:cNvPr id="668" name="Google Shape;668;p8"/>
          <p:cNvSpPr/>
          <p:nvPr/>
        </p:nvSpPr>
        <p:spPr>
          <a:xfrm>
            <a:off x="250657" y="426394"/>
            <a:ext cx="11690971" cy="6068997"/>
          </a:xfrm>
          <a:prstGeom prst="roundRect">
            <a:avLst>
              <a:gd fmla="val 6781" name="adj"/>
            </a:avLst>
          </a:prstGeom>
          <a:solidFill>
            <a:schemeClr val="lt1"/>
          </a:solidFill>
          <a:ln cap="flat" cmpd="sng" w="28575">
            <a:solidFill>
              <a:srgbClr val="31538F"/>
            </a:solidFill>
            <a:prstDash val="solid"/>
            <a:miter lim="800000"/>
            <a:headEnd len="sm" w="sm" type="none"/>
            <a:tailEnd len="sm" w="sm" type="none"/>
          </a:ln>
          <a:effectLst>
            <a:outerShdw blurRad="50800" rotWithShape="0" algn="ctr" dir="5400000" dist="5080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69" name="Google Shape;669;p8"/>
          <p:cNvGrpSpPr/>
          <p:nvPr/>
        </p:nvGrpSpPr>
        <p:grpSpPr>
          <a:xfrm>
            <a:off x="1331372" y="1568558"/>
            <a:ext cx="10289127" cy="2613644"/>
            <a:chOff x="1604199" y="2492483"/>
            <a:chExt cx="10289127" cy="2613644"/>
          </a:xfrm>
        </p:grpSpPr>
        <p:grpSp>
          <p:nvGrpSpPr>
            <p:cNvPr id="670" name="Google Shape;670;p8"/>
            <p:cNvGrpSpPr/>
            <p:nvPr/>
          </p:nvGrpSpPr>
          <p:grpSpPr>
            <a:xfrm>
              <a:off x="2341061" y="2492483"/>
              <a:ext cx="9552265" cy="2560596"/>
              <a:chOff x="1586459" y="2182575"/>
              <a:chExt cx="9552265" cy="2560596"/>
            </a:xfrm>
          </p:grpSpPr>
          <p:sp>
            <p:nvSpPr>
              <p:cNvPr id="671" name="Google Shape;671;p8"/>
              <p:cNvSpPr txBox="1"/>
              <p:nvPr/>
            </p:nvSpPr>
            <p:spPr>
              <a:xfrm>
                <a:off x="1586459" y="2182575"/>
                <a:ext cx="8592106" cy="131818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800" u="none" cap="none" strike="noStrike">
                    <a:solidFill>
                      <a:srgbClr val="000000"/>
                    </a:solidFill>
                    <a:latin typeface="Calibri"/>
                    <a:ea typeface="Calibri"/>
                    <a:cs typeface="Calibri"/>
                    <a:sym typeface="Calibri"/>
                  </a:rPr>
                  <a:t>Nhận biết được thế kỉ cũng là một đơn vị đo thời gian và xác định được một năm thuộc thế kỉ nào.</a:t>
                </a:r>
                <a:endParaRPr b="1" i="0" sz="2800" u="none" cap="none" strike="noStrike">
                  <a:solidFill>
                    <a:schemeClr val="dk1"/>
                  </a:solidFill>
                  <a:latin typeface="Calibri"/>
                  <a:ea typeface="Calibri"/>
                  <a:cs typeface="Calibri"/>
                  <a:sym typeface="Calibri"/>
                </a:endParaRPr>
              </a:p>
            </p:txBody>
          </p:sp>
          <p:sp>
            <p:nvSpPr>
              <p:cNvPr id="672" name="Google Shape;672;p8"/>
              <p:cNvSpPr txBox="1"/>
              <p:nvPr/>
            </p:nvSpPr>
            <p:spPr>
              <a:xfrm>
                <a:off x="1595573" y="4071320"/>
                <a:ext cx="9543151" cy="67185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800" u="none" cap="none" strike="noStrike">
                    <a:solidFill>
                      <a:srgbClr val="000000"/>
                    </a:solidFill>
                    <a:latin typeface="Calibri"/>
                    <a:ea typeface="Calibri"/>
                    <a:cs typeface="Calibri"/>
                    <a:sym typeface="Calibri"/>
                  </a:rPr>
                  <a:t>Giải quyết được một số vấn đề thực tiễn liên quan đến thế kỉ.</a:t>
                </a:r>
                <a:endParaRPr b="1" i="0" sz="2800" u="none" cap="none" strike="noStrike">
                  <a:solidFill>
                    <a:schemeClr val="dk1"/>
                  </a:solidFill>
                  <a:latin typeface="Calibri"/>
                  <a:ea typeface="Calibri"/>
                  <a:cs typeface="Calibri"/>
                  <a:sym typeface="Calibri"/>
                </a:endParaRPr>
              </a:p>
            </p:txBody>
          </p:sp>
        </p:grpSp>
        <p:pic>
          <p:nvPicPr>
            <p:cNvPr id="673" name="Google Shape;673;p8"/>
            <p:cNvPicPr preferRelativeResize="0"/>
            <p:nvPr/>
          </p:nvPicPr>
          <p:blipFill rotWithShape="1">
            <a:blip r:embed="rId4">
              <a:alphaModFix/>
            </a:blip>
            <a:srcRect b="0" l="0" r="0" t="0"/>
            <a:stretch/>
          </p:blipFill>
          <p:spPr>
            <a:xfrm>
              <a:off x="1651824" y="2700713"/>
              <a:ext cx="601181" cy="601181"/>
            </a:xfrm>
            <a:prstGeom prst="rect">
              <a:avLst/>
            </a:prstGeom>
            <a:noFill/>
            <a:ln>
              <a:noFill/>
            </a:ln>
          </p:spPr>
        </p:pic>
        <p:pic>
          <p:nvPicPr>
            <p:cNvPr id="674" name="Google Shape;674;p8"/>
            <p:cNvPicPr preferRelativeResize="0"/>
            <p:nvPr/>
          </p:nvPicPr>
          <p:blipFill rotWithShape="1">
            <a:blip r:embed="rId4">
              <a:alphaModFix/>
            </a:blip>
            <a:srcRect b="0" l="0" r="0" t="0"/>
            <a:stretch/>
          </p:blipFill>
          <p:spPr>
            <a:xfrm>
              <a:off x="1604199" y="4504946"/>
              <a:ext cx="601181" cy="601181"/>
            </a:xfrm>
            <a:prstGeom prst="rect">
              <a:avLst/>
            </a:prstGeom>
            <a:noFill/>
            <a:ln>
              <a:noFill/>
            </a:ln>
          </p:spPr>
        </p:pic>
      </p:grpSp>
      <p:pic>
        <p:nvPicPr>
          <p:cNvPr id="675" name="Google Shape;675;p8"/>
          <p:cNvPicPr preferRelativeResize="0"/>
          <p:nvPr/>
        </p:nvPicPr>
        <p:blipFill rotWithShape="1">
          <a:blip r:embed="rId5">
            <a:alphaModFix/>
          </a:blip>
          <a:srcRect b="0" l="0" r="0" t="0"/>
          <a:stretch/>
        </p:blipFill>
        <p:spPr>
          <a:xfrm>
            <a:off x="3397126" y="499836"/>
            <a:ext cx="5797798" cy="829128"/>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9" name="Shape 679"/>
        <p:cNvGrpSpPr/>
        <p:nvPr/>
      </p:nvGrpSpPr>
      <p:grpSpPr>
        <a:xfrm>
          <a:off x="0" y="0"/>
          <a:ext cx="0" cy="0"/>
          <a:chOff x="0" y="0"/>
          <a:chExt cx="0" cy="0"/>
        </a:xfrm>
      </p:grpSpPr>
      <p:pic>
        <p:nvPicPr>
          <p:cNvPr id="680" name="Google Shape;680;p9"/>
          <p:cNvPicPr preferRelativeResize="0"/>
          <p:nvPr/>
        </p:nvPicPr>
        <p:blipFill rotWithShape="1">
          <a:blip r:embed="rId4">
            <a:alphaModFix/>
          </a:blip>
          <a:srcRect b="0" l="0" r="0" t="0"/>
          <a:stretch/>
        </p:blipFill>
        <p:spPr>
          <a:xfrm flipH="1">
            <a:off x="6304736" y="3937544"/>
            <a:ext cx="2483663" cy="2483663"/>
          </a:xfrm>
          <a:prstGeom prst="rect">
            <a:avLst/>
          </a:prstGeom>
          <a:noFill/>
          <a:ln>
            <a:noFill/>
          </a:ln>
          <a:effectLst>
            <a:outerShdw blurRad="12700" rotWithShape="0" algn="tl" dir="2700000" dist="12700">
              <a:srgbClr val="000000">
                <a:alpha val="40000"/>
              </a:srgbClr>
            </a:outerShdw>
          </a:effectLst>
        </p:spPr>
      </p:pic>
      <p:pic>
        <p:nvPicPr>
          <p:cNvPr id="681" name="Google Shape;681;p9"/>
          <p:cNvPicPr preferRelativeResize="0"/>
          <p:nvPr/>
        </p:nvPicPr>
        <p:blipFill rotWithShape="1">
          <a:blip r:embed="rId5">
            <a:alphaModFix/>
          </a:blip>
          <a:srcRect b="0" l="0" r="0" t="0"/>
          <a:stretch/>
        </p:blipFill>
        <p:spPr>
          <a:xfrm>
            <a:off x="1497657" y="1874805"/>
            <a:ext cx="10034886" cy="221304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7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2023-09-07T07:21:13Z</dcterms:created>
  <dc:creator>Thao Tran</dc:creator>
</cp:coreProperties>
</file>