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Lst>
  <p:sldSz cy="6858000" cx="12192000"/>
  <p:notesSz cx="6858000" cy="9144000"/>
  <p:embeddedFontLst>
    <p:embeddedFont>
      <p:font typeface="Concert One"/>
      <p:regular r:id="rId28"/>
    </p:embeddedFont>
    <p:embeddedFont>
      <p:font typeface="Poppins"/>
      <p:regular r:id="rId29"/>
      <p:bold r:id="rId30"/>
      <p:italic r:id="rId31"/>
      <p:boldItalic r:id="rId32"/>
    </p:embeddedFont>
    <p:embeddedFont>
      <p:font typeface="Roboto Mono"/>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7" roundtripDataSignature="AMtx7mjeH6z9J5IfwGEgbOwCV8C1RzU6X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font" Target="fonts/ConcertOne-regular.fntdata"/><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Poppins-regular.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Poppins-italic.fntdata"/><Relationship Id="rId30" Type="http://schemas.openxmlformats.org/officeDocument/2006/relationships/font" Target="fonts/Poppins-bold.fntdata"/><Relationship Id="rId11" Type="http://schemas.openxmlformats.org/officeDocument/2006/relationships/slide" Target="slides/slide7.xml"/><Relationship Id="rId33" Type="http://schemas.openxmlformats.org/officeDocument/2006/relationships/font" Target="fonts/RobotoMono-regular.fntdata"/><Relationship Id="rId10" Type="http://schemas.openxmlformats.org/officeDocument/2006/relationships/slide" Target="slides/slide6.xml"/><Relationship Id="rId32" Type="http://schemas.openxmlformats.org/officeDocument/2006/relationships/font" Target="fonts/Poppins-boldItalic.fntdata"/><Relationship Id="rId13" Type="http://schemas.openxmlformats.org/officeDocument/2006/relationships/slide" Target="slides/slide9.xml"/><Relationship Id="rId35" Type="http://schemas.openxmlformats.org/officeDocument/2006/relationships/font" Target="fonts/RobotoMono-italic.fntdata"/><Relationship Id="rId12" Type="http://schemas.openxmlformats.org/officeDocument/2006/relationships/slide" Target="slides/slide8.xml"/><Relationship Id="rId34" Type="http://schemas.openxmlformats.org/officeDocument/2006/relationships/font" Target="fonts/RobotoMono-bold.fntdata"/><Relationship Id="rId15" Type="http://schemas.openxmlformats.org/officeDocument/2006/relationships/slide" Target="slides/slide11.xml"/><Relationship Id="rId37" Type="http://customschemas.google.com/relationships/presentationmetadata" Target="metadata"/><Relationship Id="rId14" Type="http://schemas.openxmlformats.org/officeDocument/2006/relationships/slide" Target="slides/slide10.xml"/><Relationship Id="rId36" Type="http://schemas.openxmlformats.org/officeDocument/2006/relationships/font" Target="fonts/RobotoMono-boldItalic.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4" name="Google Shape;314;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5" name="Google Shape;315;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1" name="Google Shape;421;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Hương Thảo – Zalo 0972.115.126. Các nick khác đều là giả mạo, ăn cắp chất xám</a:t>
            </a:r>
            <a:endParaRPr/>
          </a:p>
        </p:txBody>
      </p:sp>
      <p:sp>
        <p:nvSpPr>
          <p:cNvPr id="422" name="Google Shape;422;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3" name="Google Shape;43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7" name="Google Shape;447;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4" name="Google Shape;46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9" name="Google Shape;479;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6" name="Google Shape;486;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6" name="Google Shape;496;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6" name="Google Shape;506;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9" name="Google Shape;519;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2" name="Google Shape;532;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3" name="Google Shape;33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4" name="Google Shape;544;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3" name="Google Shape;553;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7" name="Google Shape;567;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8" name="Shape 588"/>
        <p:cNvGrpSpPr/>
        <p:nvPr/>
      </p:nvGrpSpPr>
      <p:grpSpPr>
        <a:xfrm>
          <a:off x="0" y="0"/>
          <a:ext cx="0" cy="0"/>
          <a:chOff x="0" y="0"/>
          <a:chExt cx="0" cy="0"/>
        </a:xfrm>
      </p:grpSpPr>
      <p:sp>
        <p:nvSpPr>
          <p:cNvPr id="589" name="Google Shape;589;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0" name="Google Shape;590;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Hương Thảo – Zalo 0972.115.126. Các nick khác đều là giả mạo, ăn cắp chất xám</a:t>
            </a:r>
            <a:endParaRPr/>
          </a:p>
        </p:txBody>
      </p:sp>
      <p:sp>
        <p:nvSpPr>
          <p:cNvPr id="591" name="Google Shape;591;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7" name="Google Shape;34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0" name="Google Shape;36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1" name="Google Shape;37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1" name="Google Shape;38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1" name="Google Shape;39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1" name="Google Shape;401;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1" name="Google Shape;411;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 Id="rId4" Type="http://schemas.openxmlformats.org/officeDocument/2006/relationships/image" Target="../media/image10.png"/><Relationship Id="rId5" Type="http://schemas.openxmlformats.org/officeDocument/2006/relationships/hyperlink" Target="http://bit.ly/2Tynxth" TargetMode="External"/><Relationship Id="rId6" Type="http://schemas.openxmlformats.org/officeDocument/2006/relationships/hyperlink" Target="http://bit.ly/2TyoMsr" TargetMode="External"/><Relationship Id="rId7" Type="http://schemas.openxmlformats.org/officeDocument/2006/relationships/hyperlink" Target="http://bit.ly/2TtBDfr" TargetMode="Externa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 Id="rId4" Type="http://schemas.openxmlformats.org/officeDocument/2006/relationships/image" Target="../media/image10.png"/><Relationship Id="rId5" Type="http://schemas.openxmlformats.org/officeDocument/2006/relationships/hyperlink" Target="http://bit.ly/2Tynxth" TargetMode="External"/><Relationship Id="rId6" Type="http://schemas.openxmlformats.org/officeDocument/2006/relationships/hyperlink" Target="http://bit.ly/2TyoMsr" TargetMode="External"/><Relationship Id="rId7" Type="http://schemas.openxmlformats.org/officeDocument/2006/relationships/hyperlink" Target="http://bit.ly/2TtBDfr" TargetMode="Externa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空白" type="blank">
  <p:cSld name="BLANK">
    <p:spTree>
      <p:nvGrpSpPr>
        <p:cNvPr id="11" name="Shape 11"/>
        <p:cNvGrpSpPr/>
        <p:nvPr/>
      </p:nvGrpSpPr>
      <p:grpSpPr>
        <a:xfrm>
          <a:off x="0" y="0"/>
          <a:ext cx="0" cy="0"/>
          <a:chOff x="0" y="0"/>
          <a:chExt cx="0" cy="0"/>
        </a:xfrm>
      </p:grpSpPr>
      <p:sp>
        <p:nvSpPr>
          <p:cNvPr id="12" name="Google Shape;12;p25"/>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25"/>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25"/>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800" u="none" cap="none" strike="noStrike">
                <a:solidFill>
                  <a:schemeClr val="dk1"/>
                </a:solidFill>
                <a:latin typeface="Arial"/>
                <a:ea typeface="Arial"/>
                <a:cs typeface="Arial"/>
                <a:sym typeface="Arial"/>
              </a:defRPr>
            </a:lvl1pPr>
            <a:lvl2pPr indent="0" lvl="1" marL="0" marR="0" rtl="0" algn="l">
              <a:spcBef>
                <a:spcPts val="0"/>
              </a:spcBef>
              <a:buNone/>
              <a:defRPr b="0" i="0" sz="1800" u="none" cap="none" strike="noStrike">
                <a:solidFill>
                  <a:schemeClr val="dk1"/>
                </a:solidFill>
                <a:latin typeface="Arial"/>
                <a:ea typeface="Arial"/>
                <a:cs typeface="Arial"/>
                <a:sym typeface="Arial"/>
              </a:defRPr>
            </a:lvl2pPr>
            <a:lvl3pPr indent="0" lvl="2" marL="0" marR="0" rtl="0" algn="l">
              <a:spcBef>
                <a:spcPts val="0"/>
              </a:spcBef>
              <a:buNone/>
              <a:defRPr b="0" i="0" sz="1800" u="none" cap="none" strike="noStrike">
                <a:solidFill>
                  <a:schemeClr val="dk1"/>
                </a:solidFill>
                <a:latin typeface="Arial"/>
                <a:ea typeface="Arial"/>
                <a:cs typeface="Arial"/>
                <a:sym typeface="Arial"/>
              </a:defRPr>
            </a:lvl3pPr>
            <a:lvl4pPr indent="0" lvl="3" marL="0" marR="0" rtl="0" algn="l">
              <a:spcBef>
                <a:spcPts val="0"/>
              </a:spcBef>
              <a:buNone/>
              <a:defRPr b="0" i="0" sz="1800" u="none" cap="none" strike="noStrike">
                <a:solidFill>
                  <a:schemeClr val="dk1"/>
                </a:solidFill>
                <a:latin typeface="Arial"/>
                <a:ea typeface="Arial"/>
                <a:cs typeface="Arial"/>
                <a:sym typeface="Arial"/>
              </a:defRPr>
            </a:lvl4pPr>
            <a:lvl5pPr indent="0" lvl="4" marL="0" marR="0" rtl="0" algn="l">
              <a:spcBef>
                <a:spcPts val="0"/>
              </a:spcBef>
              <a:buNone/>
              <a:defRPr b="0" i="0" sz="1800" u="none" cap="none" strike="noStrike">
                <a:solidFill>
                  <a:schemeClr val="dk1"/>
                </a:solidFill>
                <a:latin typeface="Arial"/>
                <a:ea typeface="Arial"/>
                <a:cs typeface="Arial"/>
                <a:sym typeface="Arial"/>
              </a:defRPr>
            </a:lvl5pPr>
            <a:lvl6pPr indent="0" lvl="5" marL="0" marR="0" rtl="0" algn="l">
              <a:spcBef>
                <a:spcPts val="0"/>
              </a:spcBef>
              <a:buNone/>
              <a:defRPr b="0" i="0" sz="1800" u="none" cap="none" strike="noStrike">
                <a:solidFill>
                  <a:schemeClr val="dk1"/>
                </a:solidFill>
                <a:latin typeface="Arial"/>
                <a:ea typeface="Arial"/>
                <a:cs typeface="Arial"/>
                <a:sym typeface="Arial"/>
              </a:defRPr>
            </a:lvl6pPr>
            <a:lvl7pPr indent="0" lvl="6" marL="0" marR="0" rtl="0" algn="l">
              <a:spcBef>
                <a:spcPts val="0"/>
              </a:spcBef>
              <a:buNone/>
              <a:defRPr b="0" i="0" sz="1800" u="none" cap="none" strike="noStrike">
                <a:solidFill>
                  <a:schemeClr val="dk1"/>
                </a:solidFill>
                <a:latin typeface="Arial"/>
                <a:ea typeface="Arial"/>
                <a:cs typeface="Arial"/>
                <a:sym typeface="Arial"/>
              </a:defRPr>
            </a:lvl7pPr>
            <a:lvl8pPr indent="0" lvl="7" marL="0" marR="0" rtl="0" algn="l">
              <a:spcBef>
                <a:spcPts val="0"/>
              </a:spcBef>
              <a:buNone/>
              <a:defRPr b="0" i="0" sz="1800" u="none" cap="none" strike="noStrike">
                <a:solidFill>
                  <a:schemeClr val="dk1"/>
                </a:solidFill>
                <a:latin typeface="Arial"/>
                <a:ea typeface="Arial"/>
                <a:cs typeface="Arial"/>
                <a:sym typeface="Arial"/>
              </a:defRPr>
            </a:lvl8pPr>
            <a:lvl9pPr indent="0" lvl="8" marL="0" marR="0" rtl="0" algn="l">
              <a:spcBef>
                <a:spcPts val="0"/>
              </a:spcBef>
              <a:buNone/>
              <a:defRPr b="0" i="0" sz="18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仅标题">
  <p:cSld name="6_仅标题">
    <p:spTree>
      <p:nvGrpSpPr>
        <p:cNvPr id="67" name="Shape 67"/>
        <p:cNvGrpSpPr/>
        <p:nvPr/>
      </p:nvGrpSpPr>
      <p:grpSpPr>
        <a:xfrm>
          <a:off x="0" y="0"/>
          <a:ext cx="0" cy="0"/>
          <a:chOff x="0" y="0"/>
          <a:chExt cx="0" cy="0"/>
        </a:xfrm>
      </p:grpSpPr>
      <p:sp>
        <p:nvSpPr>
          <p:cNvPr id="68" name="Google Shape;68;p34"/>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9" name="Google Shape;69;p34"/>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0" name="Google Shape;70;p34"/>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1" name="Google Shape;71;p34"/>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Arial"/>
                <a:ea typeface="Arial"/>
                <a:cs typeface="Arial"/>
                <a:sym typeface="Arial"/>
              </a:defRPr>
            </a:lvl1pPr>
            <a:lvl2pPr indent="0" lvl="1" marL="0" marR="0" rtl="0" algn="l">
              <a:spcBef>
                <a:spcPts val="0"/>
              </a:spcBef>
              <a:buNone/>
              <a:defRPr sz="1800">
                <a:solidFill>
                  <a:schemeClr val="dk1"/>
                </a:solidFill>
                <a:latin typeface="Arial"/>
                <a:ea typeface="Arial"/>
                <a:cs typeface="Arial"/>
                <a:sym typeface="Arial"/>
              </a:defRPr>
            </a:lvl2pPr>
            <a:lvl3pPr indent="0" lvl="2" marL="0" marR="0" rtl="0" algn="l">
              <a:spcBef>
                <a:spcPts val="0"/>
              </a:spcBef>
              <a:buNone/>
              <a:defRPr sz="1800">
                <a:solidFill>
                  <a:schemeClr val="dk1"/>
                </a:solidFill>
                <a:latin typeface="Arial"/>
                <a:ea typeface="Arial"/>
                <a:cs typeface="Arial"/>
                <a:sym typeface="Arial"/>
              </a:defRPr>
            </a:lvl3pPr>
            <a:lvl4pPr indent="0" lvl="3" marL="0" marR="0" rtl="0" algn="l">
              <a:spcBef>
                <a:spcPts val="0"/>
              </a:spcBef>
              <a:buNone/>
              <a:defRPr sz="1800">
                <a:solidFill>
                  <a:schemeClr val="dk1"/>
                </a:solidFill>
                <a:latin typeface="Arial"/>
                <a:ea typeface="Arial"/>
                <a:cs typeface="Arial"/>
                <a:sym typeface="Arial"/>
              </a:defRPr>
            </a:lvl4pPr>
            <a:lvl5pPr indent="0" lvl="4" marL="0" marR="0" rtl="0" algn="l">
              <a:spcBef>
                <a:spcPts val="0"/>
              </a:spcBef>
              <a:buNone/>
              <a:defRPr sz="1800">
                <a:solidFill>
                  <a:schemeClr val="dk1"/>
                </a:solidFill>
                <a:latin typeface="Arial"/>
                <a:ea typeface="Arial"/>
                <a:cs typeface="Arial"/>
                <a:sym typeface="Arial"/>
              </a:defRPr>
            </a:lvl5pPr>
            <a:lvl6pPr indent="0" lvl="5" marL="0" marR="0" rtl="0" algn="l">
              <a:spcBef>
                <a:spcPts val="0"/>
              </a:spcBef>
              <a:buNone/>
              <a:defRPr sz="1800">
                <a:solidFill>
                  <a:schemeClr val="dk1"/>
                </a:solidFill>
                <a:latin typeface="Arial"/>
                <a:ea typeface="Arial"/>
                <a:cs typeface="Arial"/>
                <a:sym typeface="Arial"/>
              </a:defRPr>
            </a:lvl6pPr>
            <a:lvl7pPr indent="0" lvl="6" marL="0" marR="0" rtl="0" algn="l">
              <a:spcBef>
                <a:spcPts val="0"/>
              </a:spcBef>
              <a:buNone/>
              <a:defRPr sz="1800">
                <a:solidFill>
                  <a:schemeClr val="dk1"/>
                </a:solidFill>
                <a:latin typeface="Arial"/>
                <a:ea typeface="Arial"/>
                <a:cs typeface="Arial"/>
                <a:sym typeface="Arial"/>
              </a:defRPr>
            </a:lvl7pPr>
            <a:lvl8pPr indent="0" lvl="7" marL="0" marR="0" rtl="0" algn="l">
              <a:spcBef>
                <a:spcPts val="0"/>
              </a:spcBef>
              <a:buNone/>
              <a:defRPr sz="1800">
                <a:solidFill>
                  <a:schemeClr val="dk1"/>
                </a:solidFill>
                <a:latin typeface="Arial"/>
                <a:ea typeface="Arial"/>
                <a:cs typeface="Arial"/>
                <a:sym typeface="Arial"/>
              </a:defRPr>
            </a:lvl8pPr>
            <a:lvl9pPr indent="0" lvl="8" marL="0" marR="0" rtl="0" algn="l">
              <a:spcBef>
                <a:spcPts val="0"/>
              </a:spcBef>
              <a:buNone/>
              <a:defRPr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仅标题">
  <p:cSld name="5_仅标题">
    <p:spTree>
      <p:nvGrpSpPr>
        <p:cNvPr id="72" name="Shape 72"/>
        <p:cNvGrpSpPr/>
        <p:nvPr/>
      </p:nvGrpSpPr>
      <p:grpSpPr>
        <a:xfrm>
          <a:off x="0" y="0"/>
          <a:ext cx="0" cy="0"/>
          <a:chOff x="0" y="0"/>
          <a:chExt cx="0" cy="0"/>
        </a:xfrm>
      </p:grpSpPr>
      <p:sp>
        <p:nvSpPr>
          <p:cNvPr id="73" name="Google Shape;73;p35"/>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4" name="Google Shape;74;p35"/>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5" name="Google Shape;75;p35"/>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6" name="Google Shape;76;p35"/>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Arial"/>
                <a:ea typeface="Arial"/>
                <a:cs typeface="Arial"/>
                <a:sym typeface="Arial"/>
              </a:defRPr>
            </a:lvl1pPr>
            <a:lvl2pPr indent="0" lvl="1" marL="0" marR="0" rtl="0" algn="l">
              <a:spcBef>
                <a:spcPts val="0"/>
              </a:spcBef>
              <a:buNone/>
              <a:defRPr sz="1800">
                <a:solidFill>
                  <a:schemeClr val="dk1"/>
                </a:solidFill>
                <a:latin typeface="Arial"/>
                <a:ea typeface="Arial"/>
                <a:cs typeface="Arial"/>
                <a:sym typeface="Arial"/>
              </a:defRPr>
            </a:lvl2pPr>
            <a:lvl3pPr indent="0" lvl="2" marL="0" marR="0" rtl="0" algn="l">
              <a:spcBef>
                <a:spcPts val="0"/>
              </a:spcBef>
              <a:buNone/>
              <a:defRPr sz="1800">
                <a:solidFill>
                  <a:schemeClr val="dk1"/>
                </a:solidFill>
                <a:latin typeface="Arial"/>
                <a:ea typeface="Arial"/>
                <a:cs typeface="Arial"/>
                <a:sym typeface="Arial"/>
              </a:defRPr>
            </a:lvl3pPr>
            <a:lvl4pPr indent="0" lvl="3" marL="0" marR="0" rtl="0" algn="l">
              <a:spcBef>
                <a:spcPts val="0"/>
              </a:spcBef>
              <a:buNone/>
              <a:defRPr sz="1800">
                <a:solidFill>
                  <a:schemeClr val="dk1"/>
                </a:solidFill>
                <a:latin typeface="Arial"/>
                <a:ea typeface="Arial"/>
                <a:cs typeface="Arial"/>
                <a:sym typeface="Arial"/>
              </a:defRPr>
            </a:lvl4pPr>
            <a:lvl5pPr indent="0" lvl="4" marL="0" marR="0" rtl="0" algn="l">
              <a:spcBef>
                <a:spcPts val="0"/>
              </a:spcBef>
              <a:buNone/>
              <a:defRPr sz="1800">
                <a:solidFill>
                  <a:schemeClr val="dk1"/>
                </a:solidFill>
                <a:latin typeface="Arial"/>
                <a:ea typeface="Arial"/>
                <a:cs typeface="Arial"/>
                <a:sym typeface="Arial"/>
              </a:defRPr>
            </a:lvl5pPr>
            <a:lvl6pPr indent="0" lvl="5" marL="0" marR="0" rtl="0" algn="l">
              <a:spcBef>
                <a:spcPts val="0"/>
              </a:spcBef>
              <a:buNone/>
              <a:defRPr sz="1800">
                <a:solidFill>
                  <a:schemeClr val="dk1"/>
                </a:solidFill>
                <a:latin typeface="Arial"/>
                <a:ea typeface="Arial"/>
                <a:cs typeface="Arial"/>
                <a:sym typeface="Arial"/>
              </a:defRPr>
            </a:lvl6pPr>
            <a:lvl7pPr indent="0" lvl="6" marL="0" marR="0" rtl="0" algn="l">
              <a:spcBef>
                <a:spcPts val="0"/>
              </a:spcBef>
              <a:buNone/>
              <a:defRPr sz="1800">
                <a:solidFill>
                  <a:schemeClr val="dk1"/>
                </a:solidFill>
                <a:latin typeface="Arial"/>
                <a:ea typeface="Arial"/>
                <a:cs typeface="Arial"/>
                <a:sym typeface="Arial"/>
              </a:defRPr>
            </a:lvl7pPr>
            <a:lvl8pPr indent="0" lvl="7" marL="0" marR="0" rtl="0" algn="l">
              <a:spcBef>
                <a:spcPts val="0"/>
              </a:spcBef>
              <a:buNone/>
              <a:defRPr sz="1800">
                <a:solidFill>
                  <a:schemeClr val="dk1"/>
                </a:solidFill>
                <a:latin typeface="Arial"/>
                <a:ea typeface="Arial"/>
                <a:cs typeface="Arial"/>
                <a:sym typeface="Arial"/>
              </a:defRPr>
            </a:lvl8pPr>
            <a:lvl9pPr indent="0" lvl="8" marL="0" marR="0" rtl="0" algn="l">
              <a:spcBef>
                <a:spcPts val="0"/>
              </a:spcBef>
              <a:buNone/>
              <a:defRPr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仅标题">
  <p:cSld name="4_仅标题">
    <p:spTree>
      <p:nvGrpSpPr>
        <p:cNvPr id="77" name="Shape 77"/>
        <p:cNvGrpSpPr/>
        <p:nvPr/>
      </p:nvGrpSpPr>
      <p:grpSpPr>
        <a:xfrm>
          <a:off x="0" y="0"/>
          <a:ext cx="0" cy="0"/>
          <a:chOff x="0" y="0"/>
          <a:chExt cx="0" cy="0"/>
        </a:xfrm>
      </p:grpSpPr>
      <p:sp>
        <p:nvSpPr>
          <p:cNvPr id="78" name="Google Shape;78;p36"/>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9" name="Google Shape;79;p36"/>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0" name="Google Shape;80;p36"/>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1" name="Google Shape;81;p36"/>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Arial"/>
                <a:ea typeface="Arial"/>
                <a:cs typeface="Arial"/>
                <a:sym typeface="Arial"/>
              </a:defRPr>
            </a:lvl1pPr>
            <a:lvl2pPr indent="0" lvl="1" marL="0" marR="0" rtl="0" algn="l">
              <a:spcBef>
                <a:spcPts val="0"/>
              </a:spcBef>
              <a:buNone/>
              <a:defRPr sz="1800">
                <a:solidFill>
                  <a:schemeClr val="dk1"/>
                </a:solidFill>
                <a:latin typeface="Arial"/>
                <a:ea typeface="Arial"/>
                <a:cs typeface="Arial"/>
                <a:sym typeface="Arial"/>
              </a:defRPr>
            </a:lvl2pPr>
            <a:lvl3pPr indent="0" lvl="2" marL="0" marR="0" rtl="0" algn="l">
              <a:spcBef>
                <a:spcPts val="0"/>
              </a:spcBef>
              <a:buNone/>
              <a:defRPr sz="1800">
                <a:solidFill>
                  <a:schemeClr val="dk1"/>
                </a:solidFill>
                <a:latin typeface="Arial"/>
                <a:ea typeface="Arial"/>
                <a:cs typeface="Arial"/>
                <a:sym typeface="Arial"/>
              </a:defRPr>
            </a:lvl3pPr>
            <a:lvl4pPr indent="0" lvl="3" marL="0" marR="0" rtl="0" algn="l">
              <a:spcBef>
                <a:spcPts val="0"/>
              </a:spcBef>
              <a:buNone/>
              <a:defRPr sz="1800">
                <a:solidFill>
                  <a:schemeClr val="dk1"/>
                </a:solidFill>
                <a:latin typeface="Arial"/>
                <a:ea typeface="Arial"/>
                <a:cs typeface="Arial"/>
                <a:sym typeface="Arial"/>
              </a:defRPr>
            </a:lvl4pPr>
            <a:lvl5pPr indent="0" lvl="4" marL="0" marR="0" rtl="0" algn="l">
              <a:spcBef>
                <a:spcPts val="0"/>
              </a:spcBef>
              <a:buNone/>
              <a:defRPr sz="1800">
                <a:solidFill>
                  <a:schemeClr val="dk1"/>
                </a:solidFill>
                <a:latin typeface="Arial"/>
                <a:ea typeface="Arial"/>
                <a:cs typeface="Arial"/>
                <a:sym typeface="Arial"/>
              </a:defRPr>
            </a:lvl5pPr>
            <a:lvl6pPr indent="0" lvl="5" marL="0" marR="0" rtl="0" algn="l">
              <a:spcBef>
                <a:spcPts val="0"/>
              </a:spcBef>
              <a:buNone/>
              <a:defRPr sz="1800">
                <a:solidFill>
                  <a:schemeClr val="dk1"/>
                </a:solidFill>
                <a:latin typeface="Arial"/>
                <a:ea typeface="Arial"/>
                <a:cs typeface="Arial"/>
                <a:sym typeface="Arial"/>
              </a:defRPr>
            </a:lvl6pPr>
            <a:lvl7pPr indent="0" lvl="6" marL="0" marR="0" rtl="0" algn="l">
              <a:spcBef>
                <a:spcPts val="0"/>
              </a:spcBef>
              <a:buNone/>
              <a:defRPr sz="1800">
                <a:solidFill>
                  <a:schemeClr val="dk1"/>
                </a:solidFill>
                <a:latin typeface="Arial"/>
                <a:ea typeface="Arial"/>
                <a:cs typeface="Arial"/>
                <a:sym typeface="Arial"/>
              </a:defRPr>
            </a:lvl7pPr>
            <a:lvl8pPr indent="0" lvl="7" marL="0" marR="0" rtl="0" algn="l">
              <a:spcBef>
                <a:spcPts val="0"/>
              </a:spcBef>
              <a:buNone/>
              <a:defRPr sz="1800">
                <a:solidFill>
                  <a:schemeClr val="dk1"/>
                </a:solidFill>
                <a:latin typeface="Arial"/>
                <a:ea typeface="Arial"/>
                <a:cs typeface="Arial"/>
                <a:sym typeface="Arial"/>
              </a:defRPr>
            </a:lvl8pPr>
            <a:lvl9pPr indent="0" lvl="8" marL="0" marR="0" rtl="0" algn="l">
              <a:spcBef>
                <a:spcPts val="0"/>
              </a:spcBef>
              <a:buNone/>
              <a:defRPr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仅标题">
  <p:cSld name="3_仅标题">
    <p:spTree>
      <p:nvGrpSpPr>
        <p:cNvPr id="82" name="Shape 82"/>
        <p:cNvGrpSpPr/>
        <p:nvPr/>
      </p:nvGrpSpPr>
      <p:grpSpPr>
        <a:xfrm>
          <a:off x="0" y="0"/>
          <a:ext cx="0" cy="0"/>
          <a:chOff x="0" y="0"/>
          <a:chExt cx="0" cy="0"/>
        </a:xfrm>
      </p:grpSpPr>
      <p:sp>
        <p:nvSpPr>
          <p:cNvPr id="83" name="Google Shape;83;p37"/>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4" name="Google Shape;84;p37"/>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5" name="Google Shape;85;p37"/>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6" name="Google Shape;86;p37"/>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Arial"/>
                <a:ea typeface="Arial"/>
                <a:cs typeface="Arial"/>
                <a:sym typeface="Arial"/>
              </a:defRPr>
            </a:lvl1pPr>
            <a:lvl2pPr indent="0" lvl="1" marL="0" marR="0" rtl="0" algn="l">
              <a:spcBef>
                <a:spcPts val="0"/>
              </a:spcBef>
              <a:buNone/>
              <a:defRPr sz="1800">
                <a:solidFill>
                  <a:schemeClr val="dk1"/>
                </a:solidFill>
                <a:latin typeface="Arial"/>
                <a:ea typeface="Arial"/>
                <a:cs typeface="Arial"/>
                <a:sym typeface="Arial"/>
              </a:defRPr>
            </a:lvl2pPr>
            <a:lvl3pPr indent="0" lvl="2" marL="0" marR="0" rtl="0" algn="l">
              <a:spcBef>
                <a:spcPts val="0"/>
              </a:spcBef>
              <a:buNone/>
              <a:defRPr sz="1800">
                <a:solidFill>
                  <a:schemeClr val="dk1"/>
                </a:solidFill>
                <a:latin typeface="Arial"/>
                <a:ea typeface="Arial"/>
                <a:cs typeface="Arial"/>
                <a:sym typeface="Arial"/>
              </a:defRPr>
            </a:lvl3pPr>
            <a:lvl4pPr indent="0" lvl="3" marL="0" marR="0" rtl="0" algn="l">
              <a:spcBef>
                <a:spcPts val="0"/>
              </a:spcBef>
              <a:buNone/>
              <a:defRPr sz="1800">
                <a:solidFill>
                  <a:schemeClr val="dk1"/>
                </a:solidFill>
                <a:latin typeface="Arial"/>
                <a:ea typeface="Arial"/>
                <a:cs typeface="Arial"/>
                <a:sym typeface="Arial"/>
              </a:defRPr>
            </a:lvl4pPr>
            <a:lvl5pPr indent="0" lvl="4" marL="0" marR="0" rtl="0" algn="l">
              <a:spcBef>
                <a:spcPts val="0"/>
              </a:spcBef>
              <a:buNone/>
              <a:defRPr sz="1800">
                <a:solidFill>
                  <a:schemeClr val="dk1"/>
                </a:solidFill>
                <a:latin typeface="Arial"/>
                <a:ea typeface="Arial"/>
                <a:cs typeface="Arial"/>
                <a:sym typeface="Arial"/>
              </a:defRPr>
            </a:lvl5pPr>
            <a:lvl6pPr indent="0" lvl="5" marL="0" marR="0" rtl="0" algn="l">
              <a:spcBef>
                <a:spcPts val="0"/>
              </a:spcBef>
              <a:buNone/>
              <a:defRPr sz="1800">
                <a:solidFill>
                  <a:schemeClr val="dk1"/>
                </a:solidFill>
                <a:latin typeface="Arial"/>
                <a:ea typeface="Arial"/>
                <a:cs typeface="Arial"/>
                <a:sym typeface="Arial"/>
              </a:defRPr>
            </a:lvl6pPr>
            <a:lvl7pPr indent="0" lvl="6" marL="0" marR="0" rtl="0" algn="l">
              <a:spcBef>
                <a:spcPts val="0"/>
              </a:spcBef>
              <a:buNone/>
              <a:defRPr sz="1800">
                <a:solidFill>
                  <a:schemeClr val="dk1"/>
                </a:solidFill>
                <a:latin typeface="Arial"/>
                <a:ea typeface="Arial"/>
                <a:cs typeface="Arial"/>
                <a:sym typeface="Arial"/>
              </a:defRPr>
            </a:lvl7pPr>
            <a:lvl8pPr indent="0" lvl="7" marL="0" marR="0" rtl="0" algn="l">
              <a:spcBef>
                <a:spcPts val="0"/>
              </a:spcBef>
              <a:buNone/>
              <a:defRPr sz="1800">
                <a:solidFill>
                  <a:schemeClr val="dk1"/>
                </a:solidFill>
                <a:latin typeface="Arial"/>
                <a:ea typeface="Arial"/>
                <a:cs typeface="Arial"/>
                <a:sym typeface="Arial"/>
              </a:defRPr>
            </a:lvl8pPr>
            <a:lvl9pPr indent="0" lvl="8" marL="0" marR="0" rtl="0" algn="l">
              <a:spcBef>
                <a:spcPts val="0"/>
              </a:spcBef>
              <a:buNone/>
              <a:defRPr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仅标题">
  <p:cSld name="2_仅标题">
    <p:spTree>
      <p:nvGrpSpPr>
        <p:cNvPr id="87" name="Shape 87"/>
        <p:cNvGrpSpPr/>
        <p:nvPr/>
      </p:nvGrpSpPr>
      <p:grpSpPr>
        <a:xfrm>
          <a:off x="0" y="0"/>
          <a:ext cx="0" cy="0"/>
          <a:chOff x="0" y="0"/>
          <a:chExt cx="0" cy="0"/>
        </a:xfrm>
      </p:grpSpPr>
      <p:sp>
        <p:nvSpPr>
          <p:cNvPr id="88" name="Google Shape;88;p38"/>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9" name="Google Shape;89;p38"/>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90" name="Google Shape;90;p38"/>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91" name="Google Shape;91;p38"/>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Arial"/>
                <a:ea typeface="Arial"/>
                <a:cs typeface="Arial"/>
                <a:sym typeface="Arial"/>
              </a:defRPr>
            </a:lvl1pPr>
            <a:lvl2pPr indent="0" lvl="1" marL="0" marR="0" rtl="0" algn="l">
              <a:spcBef>
                <a:spcPts val="0"/>
              </a:spcBef>
              <a:buNone/>
              <a:defRPr sz="1800">
                <a:solidFill>
                  <a:schemeClr val="dk1"/>
                </a:solidFill>
                <a:latin typeface="Arial"/>
                <a:ea typeface="Arial"/>
                <a:cs typeface="Arial"/>
                <a:sym typeface="Arial"/>
              </a:defRPr>
            </a:lvl2pPr>
            <a:lvl3pPr indent="0" lvl="2" marL="0" marR="0" rtl="0" algn="l">
              <a:spcBef>
                <a:spcPts val="0"/>
              </a:spcBef>
              <a:buNone/>
              <a:defRPr sz="1800">
                <a:solidFill>
                  <a:schemeClr val="dk1"/>
                </a:solidFill>
                <a:latin typeface="Arial"/>
                <a:ea typeface="Arial"/>
                <a:cs typeface="Arial"/>
                <a:sym typeface="Arial"/>
              </a:defRPr>
            </a:lvl3pPr>
            <a:lvl4pPr indent="0" lvl="3" marL="0" marR="0" rtl="0" algn="l">
              <a:spcBef>
                <a:spcPts val="0"/>
              </a:spcBef>
              <a:buNone/>
              <a:defRPr sz="1800">
                <a:solidFill>
                  <a:schemeClr val="dk1"/>
                </a:solidFill>
                <a:latin typeface="Arial"/>
                <a:ea typeface="Arial"/>
                <a:cs typeface="Arial"/>
                <a:sym typeface="Arial"/>
              </a:defRPr>
            </a:lvl4pPr>
            <a:lvl5pPr indent="0" lvl="4" marL="0" marR="0" rtl="0" algn="l">
              <a:spcBef>
                <a:spcPts val="0"/>
              </a:spcBef>
              <a:buNone/>
              <a:defRPr sz="1800">
                <a:solidFill>
                  <a:schemeClr val="dk1"/>
                </a:solidFill>
                <a:latin typeface="Arial"/>
                <a:ea typeface="Arial"/>
                <a:cs typeface="Arial"/>
                <a:sym typeface="Arial"/>
              </a:defRPr>
            </a:lvl5pPr>
            <a:lvl6pPr indent="0" lvl="5" marL="0" marR="0" rtl="0" algn="l">
              <a:spcBef>
                <a:spcPts val="0"/>
              </a:spcBef>
              <a:buNone/>
              <a:defRPr sz="1800">
                <a:solidFill>
                  <a:schemeClr val="dk1"/>
                </a:solidFill>
                <a:latin typeface="Arial"/>
                <a:ea typeface="Arial"/>
                <a:cs typeface="Arial"/>
                <a:sym typeface="Arial"/>
              </a:defRPr>
            </a:lvl6pPr>
            <a:lvl7pPr indent="0" lvl="6" marL="0" marR="0" rtl="0" algn="l">
              <a:spcBef>
                <a:spcPts val="0"/>
              </a:spcBef>
              <a:buNone/>
              <a:defRPr sz="1800">
                <a:solidFill>
                  <a:schemeClr val="dk1"/>
                </a:solidFill>
                <a:latin typeface="Arial"/>
                <a:ea typeface="Arial"/>
                <a:cs typeface="Arial"/>
                <a:sym typeface="Arial"/>
              </a:defRPr>
            </a:lvl7pPr>
            <a:lvl8pPr indent="0" lvl="7" marL="0" marR="0" rtl="0" algn="l">
              <a:spcBef>
                <a:spcPts val="0"/>
              </a:spcBef>
              <a:buNone/>
              <a:defRPr sz="1800">
                <a:solidFill>
                  <a:schemeClr val="dk1"/>
                </a:solidFill>
                <a:latin typeface="Arial"/>
                <a:ea typeface="Arial"/>
                <a:cs typeface="Arial"/>
                <a:sym typeface="Arial"/>
              </a:defRPr>
            </a:lvl8pPr>
            <a:lvl9pPr indent="0" lvl="8" marL="0" marR="0" rtl="0" algn="l">
              <a:spcBef>
                <a:spcPts val="0"/>
              </a:spcBef>
              <a:buNone/>
              <a:defRPr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仅标题">
  <p:cSld name="1_仅标题">
    <p:spTree>
      <p:nvGrpSpPr>
        <p:cNvPr id="92" name="Shape 92"/>
        <p:cNvGrpSpPr/>
        <p:nvPr/>
      </p:nvGrpSpPr>
      <p:grpSpPr>
        <a:xfrm>
          <a:off x="0" y="0"/>
          <a:ext cx="0" cy="0"/>
          <a:chOff x="0" y="0"/>
          <a:chExt cx="0" cy="0"/>
        </a:xfrm>
      </p:grpSpPr>
      <p:sp>
        <p:nvSpPr>
          <p:cNvPr id="93" name="Google Shape;93;p39"/>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4" name="Google Shape;94;p39"/>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95" name="Google Shape;95;p39"/>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96" name="Google Shape;96;p39"/>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Arial"/>
                <a:ea typeface="Arial"/>
                <a:cs typeface="Arial"/>
                <a:sym typeface="Arial"/>
              </a:defRPr>
            </a:lvl1pPr>
            <a:lvl2pPr indent="0" lvl="1" marL="0" marR="0" rtl="0" algn="l">
              <a:spcBef>
                <a:spcPts val="0"/>
              </a:spcBef>
              <a:buNone/>
              <a:defRPr sz="1800">
                <a:solidFill>
                  <a:schemeClr val="dk1"/>
                </a:solidFill>
                <a:latin typeface="Arial"/>
                <a:ea typeface="Arial"/>
                <a:cs typeface="Arial"/>
                <a:sym typeface="Arial"/>
              </a:defRPr>
            </a:lvl2pPr>
            <a:lvl3pPr indent="0" lvl="2" marL="0" marR="0" rtl="0" algn="l">
              <a:spcBef>
                <a:spcPts val="0"/>
              </a:spcBef>
              <a:buNone/>
              <a:defRPr sz="1800">
                <a:solidFill>
                  <a:schemeClr val="dk1"/>
                </a:solidFill>
                <a:latin typeface="Arial"/>
                <a:ea typeface="Arial"/>
                <a:cs typeface="Arial"/>
                <a:sym typeface="Arial"/>
              </a:defRPr>
            </a:lvl3pPr>
            <a:lvl4pPr indent="0" lvl="3" marL="0" marR="0" rtl="0" algn="l">
              <a:spcBef>
                <a:spcPts val="0"/>
              </a:spcBef>
              <a:buNone/>
              <a:defRPr sz="1800">
                <a:solidFill>
                  <a:schemeClr val="dk1"/>
                </a:solidFill>
                <a:latin typeface="Arial"/>
                <a:ea typeface="Arial"/>
                <a:cs typeface="Arial"/>
                <a:sym typeface="Arial"/>
              </a:defRPr>
            </a:lvl4pPr>
            <a:lvl5pPr indent="0" lvl="4" marL="0" marR="0" rtl="0" algn="l">
              <a:spcBef>
                <a:spcPts val="0"/>
              </a:spcBef>
              <a:buNone/>
              <a:defRPr sz="1800">
                <a:solidFill>
                  <a:schemeClr val="dk1"/>
                </a:solidFill>
                <a:latin typeface="Arial"/>
                <a:ea typeface="Arial"/>
                <a:cs typeface="Arial"/>
                <a:sym typeface="Arial"/>
              </a:defRPr>
            </a:lvl5pPr>
            <a:lvl6pPr indent="0" lvl="5" marL="0" marR="0" rtl="0" algn="l">
              <a:spcBef>
                <a:spcPts val="0"/>
              </a:spcBef>
              <a:buNone/>
              <a:defRPr sz="1800">
                <a:solidFill>
                  <a:schemeClr val="dk1"/>
                </a:solidFill>
                <a:latin typeface="Arial"/>
                <a:ea typeface="Arial"/>
                <a:cs typeface="Arial"/>
                <a:sym typeface="Arial"/>
              </a:defRPr>
            </a:lvl6pPr>
            <a:lvl7pPr indent="0" lvl="6" marL="0" marR="0" rtl="0" algn="l">
              <a:spcBef>
                <a:spcPts val="0"/>
              </a:spcBef>
              <a:buNone/>
              <a:defRPr sz="1800">
                <a:solidFill>
                  <a:schemeClr val="dk1"/>
                </a:solidFill>
                <a:latin typeface="Arial"/>
                <a:ea typeface="Arial"/>
                <a:cs typeface="Arial"/>
                <a:sym typeface="Arial"/>
              </a:defRPr>
            </a:lvl7pPr>
            <a:lvl8pPr indent="0" lvl="7" marL="0" marR="0" rtl="0" algn="l">
              <a:spcBef>
                <a:spcPts val="0"/>
              </a:spcBef>
              <a:buNone/>
              <a:defRPr sz="1800">
                <a:solidFill>
                  <a:schemeClr val="dk1"/>
                </a:solidFill>
                <a:latin typeface="Arial"/>
                <a:ea typeface="Arial"/>
                <a:cs typeface="Arial"/>
                <a:sym typeface="Arial"/>
              </a:defRPr>
            </a:lvl8pPr>
            <a:lvl9pPr indent="0" lvl="8" marL="0" marR="0" rtl="0" algn="l">
              <a:spcBef>
                <a:spcPts val="0"/>
              </a:spcBef>
              <a:buNone/>
              <a:defRPr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9_空白">
  <p:cSld name="19_空白">
    <p:spTree>
      <p:nvGrpSpPr>
        <p:cNvPr id="97" name="Shape 97"/>
        <p:cNvGrpSpPr/>
        <p:nvPr/>
      </p:nvGrpSpPr>
      <p:grpSpPr>
        <a:xfrm>
          <a:off x="0" y="0"/>
          <a:ext cx="0" cy="0"/>
          <a:chOff x="0" y="0"/>
          <a:chExt cx="0" cy="0"/>
        </a:xfrm>
      </p:grpSpPr>
      <p:sp>
        <p:nvSpPr>
          <p:cNvPr id="98" name="Google Shape;98;p40"/>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99" name="Google Shape;99;p40"/>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0" name="Google Shape;100;p40"/>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Arial"/>
                <a:ea typeface="Arial"/>
                <a:cs typeface="Arial"/>
                <a:sym typeface="Arial"/>
              </a:defRPr>
            </a:lvl1pPr>
            <a:lvl2pPr indent="0" lvl="1" marL="0" marR="0" rtl="0" algn="l">
              <a:spcBef>
                <a:spcPts val="0"/>
              </a:spcBef>
              <a:buNone/>
              <a:defRPr sz="1800">
                <a:solidFill>
                  <a:schemeClr val="dk1"/>
                </a:solidFill>
                <a:latin typeface="Arial"/>
                <a:ea typeface="Arial"/>
                <a:cs typeface="Arial"/>
                <a:sym typeface="Arial"/>
              </a:defRPr>
            </a:lvl2pPr>
            <a:lvl3pPr indent="0" lvl="2" marL="0" marR="0" rtl="0" algn="l">
              <a:spcBef>
                <a:spcPts val="0"/>
              </a:spcBef>
              <a:buNone/>
              <a:defRPr sz="1800">
                <a:solidFill>
                  <a:schemeClr val="dk1"/>
                </a:solidFill>
                <a:latin typeface="Arial"/>
                <a:ea typeface="Arial"/>
                <a:cs typeface="Arial"/>
                <a:sym typeface="Arial"/>
              </a:defRPr>
            </a:lvl3pPr>
            <a:lvl4pPr indent="0" lvl="3" marL="0" marR="0" rtl="0" algn="l">
              <a:spcBef>
                <a:spcPts val="0"/>
              </a:spcBef>
              <a:buNone/>
              <a:defRPr sz="1800">
                <a:solidFill>
                  <a:schemeClr val="dk1"/>
                </a:solidFill>
                <a:latin typeface="Arial"/>
                <a:ea typeface="Arial"/>
                <a:cs typeface="Arial"/>
                <a:sym typeface="Arial"/>
              </a:defRPr>
            </a:lvl4pPr>
            <a:lvl5pPr indent="0" lvl="4" marL="0" marR="0" rtl="0" algn="l">
              <a:spcBef>
                <a:spcPts val="0"/>
              </a:spcBef>
              <a:buNone/>
              <a:defRPr sz="1800">
                <a:solidFill>
                  <a:schemeClr val="dk1"/>
                </a:solidFill>
                <a:latin typeface="Arial"/>
                <a:ea typeface="Arial"/>
                <a:cs typeface="Arial"/>
                <a:sym typeface="Arial"/>
              </a:defRPr>
            </a:lvl5pPr>
            <a:lvl6pPr indent="0" lvl="5" marL="0" marR="0" rtl="0" algn="l">
              <a:spcBef>
                <a:spcPts val="0"/>
              </a:spcBef>
              <a:buNone/>
              <a:defRPr sz="1800">
                <a:solidFill>
                  <a:schemeClr val="dk1"/>
                </a:solidFill>
                <a:latin typeface="Arial"/>
                <a:ea typeface="Arial"/>
                <a:cs typeface="Arial"/>
                <a:sym typeface="Arial"/>
              </a:defRPr>
            </a:lvl6pPr>
            <a:lvl7pPr indent="0" lvl="6" marL="0" marR="0" rtl="0" algn="l">
              <a:spcBef>
                <a:spcPts val="0"/>
              </a:spcBef>
              <a:buNone/>
              <a:defRPr sz="1800">
                <a:solidFill>
                  <a:schemeClr val="dk1"/>
                </a:solidFill>
                <a:latin typeface="Arial"/>
                <a:ea typeface="Arial"/>
                <a:cs typeface="Arial"/>
                <a:sym typeface="Arial"/>
              </a:defRPr>
            </a:lvl7pPr>
            <a:lvl8pPr indent="0" lvl="7" marL="0" marR="0" rtl="0" algn="l">
              <a:spcBef>
                <a:spcPts val="0"/>
              </a:spcBef>
              <a:buNone/>
              <a:defRPr sz="1800">
                <a:solidFill>
                  <a:schemeClr val="dk1"/>
                </a:solidFill>
                <a:latin typeface="Arial"/>
                <a:ea typeface="Arial"/>
                <a:cs typeface="Arial"/>
                <a:sym typeface="Arial"/>
              </a:defRPr>
            </a:lvl8pPr>
            <a:lvl9pPr indent="0" lvl="8" marL="0" marR="0" rtl="0" algn="l">
              <a:spcBef>
                <a:spcPts val="0"/>
              </a:spcBef>
              <a:buNone/>
              <a:defRPr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_空白">
  <p:cSld name="18_空白">
    <p:spTree>
      <p:nvGrpSpPr>
        <p:cNvPr id="101" name="Shape 101"/>
        <p:cNvGrpSpPr/>
        <p:nvPr/>
      </p:nvGrpSpPr>
      <p:grpSpPr>
        <a:xfrm>
          <a:off x="0" y="0"/>
          <a:ext cx="0" cy="0"/>
          <a:chOff x="0" y="0"/>
          <a:chExt cx="0" cy="0"/>
        </a:xfrm>
      </p:grpSpPr>
      <p:sp>
        <p:nvSpPr>
          <p:cNvPr id="102" name="Google Shape;102;p41"/>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3" name="Google Shape;103;p41"/>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4" name="Google Shape;104;p41"/>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Arial"/>
                <a:ea typeface="Arial"/>
                <a:cs typeface="Arial"/>
                <a:sym typeface="Arial"/>
              </a:defRPr>
            </a:lvl1pPr>
            <a:lvl2pPr indent="0" lvl="1" marL="0" marR="0" rtl="0" algn="l">
              <a:spcBef>
                <a:spcPts val="0"/>
              </a:spcBef>
              <a:buNone/>
              <a:defRPr sz="1800">
                <a:solidFill>
                  <a:schemeClr val="dk1"/>
                </a:solidFill>
                <a:latin typeface="Arial"/>
                <a:ea typeface="Arial"/>
                <a:cs typeface="Arial"/>
                <a:sym typeface="Arial"/>
              </a:defRPr>
            </a:lvl2pPr>
            <a:lvl3pPr indent="0" lvl="2" marL="0" marR="0" rtl="0" algn="l">
              <a:spcBef>
                <a:spcPts val="0"/>
              </a:spcBef>
              <a:buNone/>
              <a:defRPr sz="1800">
                <a:solidFill>
                  <a:schemeClr val="dk1"/>
                </a:solidFill>
                <a:latin typeface="Arial"/>
                <a:ea typeface="Arial"/>
                <a:cs typeface="Arial"/>
                <a:sym typeface="Arial"/>
              </a:defRPr>
            </a:lvl3pPr>
            <a:lvl4pPr indent="0" lvl="3" marL="0" marR="0" rtl="0" algn="l">
              <a:spcBef>
                <a:spcPts val="0"/>
              </a:spcBef>
              <a:buNone/>
              <a:defRPr sz="1800">
                <a:solidFill>
                  <a:schemeClr val="dk1"/>
                </a:solidFill>
                <a:latin typeface="Arial"/>
                <a:ea typeface="Arial"/>
                <a:cs typeface="Arial"/>
                <a:sym typeface="Arial"/>
              </a:defRPr>
            </a:lvl4pPr>
            <a:lvl5pPr indent="0" lvl="4" marL="0" marR="0" rtl="0" algn="l">
              <a:spcBef>
                <a:spcPts val="0"/>
              </a:spcBef>
              <a:buNone/>
              <a:defRPr sz="1800">
                <a:solidFill>
                  <a:schemeClr val="dk1"/>
                </a:solidFill>
                <a:latin typeface="Arial"/>
                <a:ea typeface="Arial"/>
                <a:cs typeface="Arial"/>
                <a:sym typeface="Arial"/>
              </a:defRPr>
            </a:lvl5pPr>
            <a:lvl6pPr indent="0" lvl="5" marL="0" marR="0" rtl="0" algn="l">
              <a:spcBef>
                <a:spcPts val="0"/>
              </a:spcBef>
              <a:buNone/>
              <a:defRPr sz="1800">
                <a:solidFill>
                  <a:schemeClr val="dk1"/>
                </a:solidFill>
                <a:latin typeface="Arial"/>
                <a:ea typeface="Arial"/>
                <a:cs typeface="Arial"/>
                <a:sym typeface="Arial"/>
              </a:defRPr>
            </a:lvl6pPr>
            <a:lvl7pPr indent="0" lvl="6" marL="0" marR="0" rtl="0" algn="l">
              <a:spcBef>
                <a:spcPts val="0"/>
              </a:spcBef>
              <a:buNone/>
              <a:defRPr sz="1800">
                <a:solidFill>
                  <a:schemeClr val="dk1"/>
                </a:solidFill>
                <a:latin typeface="Arial"/>
                <a:ea typeface="Arial"/>
                <a:cs typeface="Arial"/>
                <a:sym typeface="Arial"/>
              </a:defRPr>
            </a:lvl7pPr>
            <a:lvl8pPr indent="0" lvl="7" marL="0" marR="0" rtl="0" algn="l">
              <a:spcBef>
                <a:spcPts val="0"/>
              </a:spcBef>
              <a:buNone/>
              <a:defRPr sz="1800">
                <a:solidFill>
                  <a:schemeClr val="dk1"/>
                </a:solidFill>
                <a:latin typeface="Arial"/>
                <a:ea typeface="Arial"/>
                <a:cs typeface="Arial"/>
                <a:sym typeface="Arial"/>
              </a:defRPr>
            </a:lvl8pPr>
            <a:lvl9pPr indent="0" lvl="8" marL="0" marR="0" rtl="0" algn="l">
              <a:spcBef>
                <a:spcPts val="0"/>
              </a:spcBef>
              <a:buNone/>
              <a:defRPr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_空白">
  <p:cSld name="17_空白">
    <p:spTree>
      <p:nvGrpSpPr>
        <p:cNvPr id="105" name="Shape 105"/>
        <p:cNvGrpSpPr/>
        <p:nvPr/>
      </p:nvGrpSpPr>
      <p:grpSpPr>
        <a:xfrm>
          <a:off x="0" y="0"/>
          <a:ext cx="0" cy="0"/>
          <a:chOff x="0" y="0"/>
          <a:chExt cx="0" cy="0"/>
        </a:xfrm>
      </p:grpSpPr>
      <p:sp>
        <p:nvSpPr>
          <p:cNvPr id="106" name="Google Shape;106;p42"/>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7" name="Google Shape;107;p42"/>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8" name="Google Shape;108;p42"/>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Arial"/>
                <a:ea typeface="Arial"/>
                <a:cs typeface="Arial"/>
                <a:sym typeface="Arial"/>
              </a:defRPr>
            </a:lvl1pPr>
            <a:lvl2pPr indent="0" lvl="1" marL="0" marR="0" rtl="0" algn="l">
              <a:spcBef>
                <a:spcPts val="0"/>
              </a:spcBef>
              <a:buNone/>
              <a:defRPr sz="1800">
                <a:solidFill>
                  <a:schemeClr val="dk1"/>
                </a:solidFill>
                <a:latin typeface="Arial"/>
                <a:ea typeface="Arial"/>
                <a:cs typeface="Arial"/>
                <a:sym typeface="Arial"/>
              </a:defRPr>
            </a:lvl2pPr>
            <a:lvl3pPr indent="0" lvl="2" marL="0" marR="0" rtl="0" algn="l">
              <a:spcBef>
                <a:spcPts val="0"/>
              </a:spcBef>
              <a:buNone/>
              <a:defRPr sz="1800">
                <a:solidFill>
                  <a:schemeClr val="dk1"/>
                </a:solidFill>
                <a:latin typeface="Arial"/>
                <a:ea typeface="Arial"/>
                <a:cs typeface="Arial"/>
                <a:sym typeface="Arial"/>
              </a:defRPr>
            </a:lvl3pPr>
            <a:lvl4pPr indent="0" lvl="3" marL="0" marR="0" rtl="0" algn="l">
              <a:spcBef>
                <a:spcPts val="0"/>
              </a:spcBef>
              <a:buNone/>
              <a:defRPr sz="1800">
                <a:solidFill>
                  <a:schemeClr val="dk1"/>
                </a:solidFill>
                <a:latin typeface="Arial"/>
                <a:ea typeface="Arial"/>
                <a:cs typeface="Arial"/>
                <a:sym typeface="Arial"/>
              </a:defRPr>
            </a:lvl4pPr>
            <a:lvl5pPr indent="0" lvl="4" marL="0" marR="0" rtl="0" algn="l">
              <a:spcBef>
                <a:spcPts val="0"/>
              </a:spcBef>
              <a:buNone/>
              <a:defRPr sz="1800">
                <a:solidFill>
                  <a:schemeClr val="dk1"/>
                </a:solidFill>
                <a:latin typeface="Arial"/>
                <a:ea typeface="Arial"/>
                <a:cs typeface="Arial"/>
                <a:sym typeface="Arial"/>
              </a:defRPr>
            </a:lvl5pPr>
            <a:lvl6pPr indent="0" lvl="5" marL="0" marR="0" rtl="0" algn="l">
              <a:spcBef>
                <a:spcPts val="0"/>
              </a:spcBef>
              <a:buNone/>
              <a:defRPr sz="1800">
                <a:solidFill>
                  <a:schemeClr val="dk1"/>
                </a:solidFill>
                <a:latin typeface="Arial"/>
                <a:ea typeface="Arial"/>
                <a:cs typeface="Arial"/>
                <a:sym typeface="Arial"/>
              </a:defRPr>
            </a:lvl6pPr>
            <a:lvl7pPr indent="0" lvl="6" marL="0" marR="0" rtl="0" algn="l">
              <a:spcBef>
                <a:spcPts val="0"/>
              </a:spcBef>
              <a:buNone/>
              <a:defRPr sz="1800">
                <a:solidFill>
                  <a:schemeClr val="dk1"/>
                </a:solidFill>
                <a:latin typeface="Arial"/>
                <a:ea typeface="Arial"/>
                <a:cs typeface="Arial"/>
                <a:sym typeface="Arial"/>
              </a:defRPr>
            </a:lvl7pPr>
            <a:lvl8pPr indent="0" lvl="7" marL="0" marR="0" rtl="0" algn="l">
              <a:spcBef>
                <a:spcPts val="0"/>
              </a:spcBef>
              <a:buNone/>
              <a:defRPr sz="1800">
                <a:solidFill>
                  <a:schemeClr val="dk1"/>
                </a:solidFill>
                <a:latin typeface="Arial"/>
                <a:ea typeface="Arial"/>
                <a:cs typeface="Arial"/>
                <a:sym typeface="Arial"/>
              </a:defRPr>
            </a:lvl8pPr>
            <a:lvl9pPr indent="0" lvl="8" marL="0" marR="0" rtl="0" algn="l">
              <a:spcBef>
                <a:spcPts val="0"/>
              </a:spcBef>
              <a:buNone/>
              <a:defRPr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空白">
  <p:cSld name="16_空白">
    <p:spTree>
      <p:nvGrpSpPr>
        <p:cNvPr id="109" name="Shape 109"/>
        <p:cNvGrpSpPr/>
        <p:nvPr/>
      </p:nvGrpSpPr>
      <p:grpSpPr>
        <a:xfrm>
          <a:off x="0" y="0"/>
          <a:ext cx="0" cy="0"/>
          <a:chOff x="0" y="0"/>
          <a:chExt cx="0" cy="0"/>
        </a:xfrm>
      </p:grpSpPr>
      <p:sp>
        <p:nvSpPr>
          <p:cNvPr id="110" name="Google Shape;110;p43"/>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11" name="Google Shape;111;p43"/>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12" name="Google Shape;112;p43"/>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Arial"/>
                <a:ea typeface="Arial"/>
                <a:cs typeface="Arial"/>
                <a:sym typeface="Arial"/>
              </a:defRPr>
            </a:lvl1pPr>
            <a:lvl2pPr indent="0" lvl="1" marL="0" marR="0" rtl="0" algn="l">
              <a:spcBef>
                <a:spcPts val="0"/>
              </a:spcBef>
              <a:buNone/>
              <a:defRPr sz="1800">
                <a:solidFill>
                  <a:schemeClr val="dk1"/>
                </a:solidFill>
                <a:latin typeface="Arial"/>
                <a:ea typeface="Arial"/>
                <a:cs typeface="Arial"/>
                <a:sym typeface="Arial"/>
              </a:defRPr>
            </a:lvl2pPr>
            <a:lvl3pPr indent="0" lvl="2" marL="0" marR="0" rtl="0" algn="l">
              <a:spcBef>
                <a:spcPts val="0"/>
              </a:spcBef>
              <a:buNone/>
              <a:defRPr sz="1800">
                <a:solidFill>
                  <a:schemeClr val="dk1"/>
                </a:solidFill>
                <a:latin typeface="Arial"/>
                <a:ea typeface="Arial"/>
                <a:cs typeface="Arial"/>
                <a:sym typeface="Arial"/>
              </a:defRPr>
            </a:lvl3pPr>
            <a:lvl4pPr indent="0" lvl="3" marL="0" marR="0" rtl="0" algn="l">
              <a:spcBef>
                <a:spcPts val="0"/>
              </a:spcBef>
              <a:buNone/>
              <a:defRPr sz="1800">
                <a:solidFill>
                  <a:schemeClr val="dk1"/>
                </a:solidFill>
                <a:latin typeface="Arial"/>
                <a:ea typeface="Arial"/>
                <a:cs typeface="Arial"/>
                <a:sym typeface="Arial"/>
              </a:defRPr>
            </a:lvl4pPr>
            <a:lvl5pPr indent="0" lvl="4" marL="0" marR="0" rtl="0" algn="l">
              <a:spcBef>
                <a:spcPts val="0"/>
              </a:spcBef>
              <a:buNone/>
              <a:defRPr sz="1800">
                <a:solidFill>
                  <a:schemeClr val="dk1"/>
                </a:solidFill>
                <a:latin typeface="Arial"/>
                <a:ea typeface="Arial"/>
                <a:cs typeface="Arial"/>
                <a:sym typeface="Arial"/>
              </a:defRPr>
            </a:lvl5pPr>
            <a:lvl6pPr indent="0" lvl="5" marL="0" marR="0" rtl="0" algn="l">
              <a:spcBef>
                <a:spcPts val="0"/>
              </a:spcBef>
              <a:buNone/>
              <a:defRPr sz="1800">
                <a:solidFill>
                  <a:schemeClr val="dk1"/>
                </a:solidFill>
                <a:latin typeface="Arial"/>
                <a:ea typeface="Arial"/>
                <a:cs typeface="Arial"/>
                <a:sym typeface="Arial"/>
              </a:defRPr>
            </a:lvl6pPr>
            <a:lvl7pPr indent="0" lvl="6" marL="0" marR="0" rtl="0" algn="l">
              <a:spcBef>
                <a:spcPts val="0"/>
              </a:spcBef>
              <a:buNone/>
              <a:defRPr sz="1800">
                <a:solidFill>
                  <a:schemeClr val="dk1"/>
                </a:solidFill>
                <a:latin typeface="Arial"/>
                <a:ea typeface="Arial"/>
                <a:cs typeface="Arial"/>
                <a:sym typeface="Arial"/>
              </a:defRPr>
            </a:lvl7pPr>
            <a:lvl8pPr indent="0" lvl="7" marL="0" marR="0" rtl="0" algn="l">
              <a:spcBef>
                <a:spcPts val="0"/>
              </a:spcBef>
              <a:buNone/>
              <a:defRPr sz="1800">
                <a:solidFill>
                  <a:schemeClr val="dk1"/>
                </a:solidFill>
                <a:latin typeface="Arial"/>
                <a:ea typeface="Arial"/>
                <a:cs typeface="Arial"/>
                <a:sym typeface="Arial"/>
              </a:defRPr>
            </a:lvl8pPr>
            <a:lvl9pPr indent="0" lvl="8" marL="0" marR="0" rtl="0" algn="l">
              <a:spcBef>
                <a:spcPts val="0"/>
              </a:spcBef>
              <a:buNone/>
              <a:defRPr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 Credits">
  <p:cSld name="Thanks + Credits">
    <p:spTree>
      <p:nvGrpSpPr>
        <p:cNvPr id="15" name="Shape 15"/>
        <p:cNvGrpSpPr/>
        <p:nvPr/>
      </p:nvGrpSpPr>
      <p:grpSpPr>
        <a:xfrm>
          <a:off x="0" y="0"/>
          <a:ext cx="0" cy="0"/>
          <a:chOff x="0" y="0"/>
          <a:chExt cx="0" cy="0"/>
        </a:xfrm>
      </p:grpSpPr>
      <p:pic>
        <p:nvPicPr>
          <p:cNvPr id="16" name="Google Shape;16;p26"/>
          <p:cNvPicPr preferRelativeResize="0"/>
          <p:nvPr/>
        </p:nvPicPr>
        <p:blipFill rotWithShape="1">
          <a:blip r:embed="rId2">
            <a:alphaModFix amt="28000"/>
          </a:blip>
          <a:srcRect b="39510" l="0" r="0" t="3044"/>
          <a:stretch/>
        </p:blipFill>
        <p:spPr>
          <a:xfrm>
            <a:off x="-330200" y="-249933"/>
            <a:ext cx="12981939" cy="7360173"/>
          </a:xfrm>
          <a:prstGeom prst="rect">
            <a:avLst/>
          </a:prstGeom>
          <a:noFill/>
          <a:ln>
            <a:noFill/>
          </a:ln>
        </p:spPr>
      </p:pic>
      <p:pic>
        <p:nvPicPr>
          <p:cNvPr id="17" name="Google Shape;17;p26"/>
          <p:cNvPicPr preferRelativeResize="0"/>
          <p:nvPr/>
        </p:nvPicPr>
        <p:blipFill rotWithShape="1">
          <a:blip r:embed="rId3">
            <a:alphaModFix/>
          </a:blip>
          <a:srcRect b="0" l="0" r="0" t="0"/>
          <a:stretch/>
        </p:blipFill>
        <p:spPr>
          <a:xfrm>
            <a:off x="339234" y="268151"/>
            <a:ext cx="11513532" cy="6321700"/>
          </a:xfrm>
          <a:prstGeom prst="rect">
            <a:avLst/>
          </a:prstGeom>
          <a:noFill/>
          <a:ln>
            <a:noFill/>
          </a:ln>
        </p:spPr>
      </p:pic>
      <p:sp>
        <p:nvSpPr>
          <p:cNvPr id="18" name="Google Shape;18;p26"/>
          <p:cNvSpPr txBox="1"/>
          <p:nvPr>
            <p:ph type="title"/>
          </p:nvPr>
        </p:nvSpPr>
        <p:spPr>
          <a:xfrm>
            <a:off x="1388867" y="1337896"/>
            <a:ext cx="3736800" cy="963200"/>
          </a:xfrm>
          <a:prstGeom prst="rect">
            <a:avLst/>
          </a:prstGeom>
          <a:noFill/>
          <a:ln>
            <a:noFill/>
          </a:ln>
        </p:spPr>
        <p:txBody>
          <a:bodyPr anchorCtr="0" anchor="b" bIns="91425" lIns="91425" spcFirstLastPara="1" rIns="91425" wrap="square" tIns="91425">
            <a:noAutofit/>
          </a:bodyPr>
          <a:lstStyle>
            <a:lvl1pPr lvl="0" marR="0" rtl="0" algn="l">
              <a:lnSpc>
                <a:spcPct val="80000"/>
              </a:lnSpc>
              <a:spcBef>
                <a:spcPts val="0"/>
              </a:spcBef>
              <a:spcAft>
                <a:spcPts val="0"/>
              </a:spcAft>
              <a:buClr>
                <a:schemeClr val="dk1"/>
              </a:buClr>
              <a:buSzPts val="4800"/>
              <a:buFont typeface="Arial"/>
              <a:buNone/>
              <a:defRPr b="0" i="0" sz="6400" u="none" cap="none" strike="noStrike">
                <a:solidFill>
                  <a:schemeClr val="dk1"/>
                </a:solidFill>
                <a:latin typeface="Arial"/>
                <a:ea typeface="Arial"/>
                <a:cs typeface="Arial"/>
                <a:sym typeface="Arial"/>
              </a:defRPr>
            </a:lvl1pPr>
            <a:lvl2pPr lvl="1" rtl="0">
              <a:lnSpc>
                <a:spcPct val="80000"/>
              </a:lnSpc>
              <a:spcBef>
                <a:spcPts val="0"/>
              </a:spcBef>
              <a:spcAft>
                <a:spcPts val="0"/>
              </a:spcAft>
              <a:buSzPts val="4800"/>
              <a:buFont typeface="Arial"/>
              <a:buNone/>
              <a:defRPr sz="6400"/>
            </a:lvl2pPr>
            <a:lvl3pPr lvl="2" rtl="0">
              <a:lnSpc>
                <a:spcPct val="80000"/>
              </a:lnSpc>
              <a:spcBef>
                <a:spcPts val="0"/>
              </a:spcBef>
              <a:spcAft>
                <a:spcPts val="0"/>
              </a:spcAft>
              <a:buSzPts val="4800"/>
              <a:buFont typeface="Arial"/>
              <a:buNone/>
              <a:defRPr sz="6400"/>
            </a:lvl3pPr>
            <a:lvl4pPr lvl="3" rtl="0">
              <a:lnSpc>
                <a:spcPct val="80000"/>
              </a:lnSpc>
              <a:spcBef>
                <a:spcPts val="0"/>
              </a:spcBef>
              <a:spcAft>
                <a:spcPts val="0"/>
              </a:spcAft>
              <a:buSzPts val="4800"/>
              <a:buFont typeface="Arial"/>
              <a:buNone/>
              <a:defRPr sz="6400"/>
            </a:lvl4pPr>
            <a:lvl5pPr lvl="4" rtl="0">
              <a:lnSpc>
                <a:spcPct val="80000"/>
              </a:lnSpc>
              <a:spcBef>
                <a:spcPts val="0"/>
              </a:spcBef>
              <a:spcAft>
                <a:spcPts val="0"/>
              </a:spcAft>
              <a:buSzPts val="4800"/>
              <a:buFont typeface="Arial"/>
              <a:buNone/>
              <a:defRPr sz="6400"/>
            </a:lvl5pPr>
            <a:lvl6pPr lvl="5" rtl="0">
              <a:lnSpc>
                <a:spcPct val="80000"/>
              </a:lnSpc>
              <a:spcBef>
                <a:spcPts val="0"/>
              </a:spcBef>
              <a:spcAft>
                <a:spcPts val="0"/>
              </a:spcAft>
              <a:buSzPts val="4800"/>
              <a:buFont typeface="Arial"/>
              <a:buNone/>
              <a:defRPr sz="6400"/>
            </a:lvl6pPr>
            <a:lvl7pPr lvl="6" rtl="0">
              <a:lnSpc>
                <a:spcPct val="80000"/>
              </a:lnSpc>
              <a:spcBef>
                <a:spcPts val="0"/>
              </a:spcBef>
              <a:spcAft>
                <a:spcPts val="0"/>
              </a:spcAft>
              <a:buSzPts val="4800"/>
              <a:buFont typeface="Arial"/>
              <a:buNone/>
              <a:defRPr sz="6400"/>
            </a:lvl7pPr>
            <a:lvl8pPr lvl="7" rtl="0">
              <a:lnSpc>
                <a:spcPct val="80000"/>
              </a:lnSpc>
              <a:spcBef>
                <a:spcPts val="0"/>
              </a:spcBef>
              <a:spcAft>
                <a:spcPts val="0"/>
              </a:spcAft>
              <a:buSzPts val="4800"/>
              <a:buFont typeface="Arial"/>
              <a:buNone/>
              <a:defRPr sz="6400"/>
            </a:lvl8pPr>
            <a:lvl9pPr lvl="8" rtl="0">
              <a:lnSpc>
                <a:spcPct val="80000"/>
              </a:lnSpc>
              <a:spcBef>
                <a:spcPts val="0"/>
              </a:spcBef>
              <a:spcAft>
                <a:spcPts val="0"/>
              </a:spcAft>
              <a:buSzPts val="4800"/>
              <a:buFont typeface="Arial"/>
              <a:buNone/>
              <a:defRPr sz="6400"/>
            </a:lvl9pPr>
          </a:lstStyle>
          <a:p/>
        </p:txBody>
      </p:sp>
      <p:sp>
        <p:nvSpPr>
          <p:cNvPr id="19" name="Google Shape;19;p26"/>
          <p:cNvSpPr txBox="1"/>
          <p:nvPr>
            <p:ph idx="1" type="subTitle"/>
          </p:nvPr>
        </p:nvSpPr>
        <p:spPr>
          <a:xfrm>
            <a:off x="1411267" y="2343136"/>
            <a:ext cx="3692000" cy="18336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2"/>
              </a:buClr>
              <a:buSzPts val="1400"/>
              <a:buFont typeface="Arial"/>
              <a:buNone/>
              <a:defRPr b="0" i="0" sz="1867"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chemeClr val="dk2"/>
              </a:buClr>
              <a:buSzPts val="1400"/>
              <a:buFont typeface="Arial"/>
              <a:buNone/>
              <a:defRPr b="0" i="0" sz="24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chemeClr val="dk2"/>
              </a:buClr>
              <a:buSzPts val="1400"/>
              <a:buFont typeface="Arial"/>
              <a:buNone/>
              <a:defRPr b="0" i="0" sz="20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chemeClr val="dk2"/>
              </a:buClr>
              <a:buSzPts val="1400"/>
              <a:buFont typeface="Arial"/>
              <a:buNone/>
              <a:defRPr b="0" i="0" sz="18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chemeClr val="dk2"/>
              </a:buClr>
              <a:buSzPts val="1400"/>
              <a:buFont typeface="Arial"/>
              <a:buNone/>
              <a:defRPr b="0" i="0" sz="18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chemeClr val="dk2"/>
              </a:buClr>
              <a:buSzPts val="1400"/>
              <a:buFont typeface="Arial"/>
              <a:buNone/>
              <a:defRPr b="0" i="0" sz="18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chemeClr val="dk2"/>
              </a:buClr>
              <a:buSzPts val="1400"/>
              <a:buFont typeface="Arial"/>
              <a:buNone/>
              <a:defRPr b="0" i="0" sz="18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chemeClr val="dk2"/>
              </a:buClr>
              <a:buSzPts val="1400"/>
              <a:buFont typeface="Arial"/>
              <a:buNone/>
              <a:defRPr b="0" i="0" sz="18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chemeClr val="dk2"/>
              </a:buClr>
              <a:buSzPts val="1400"/>
              <a:buFont typeface="Arial"/>
              <a:buNone/>
              <a:defRPr b="0" i="0" sz="1800" u="none" cap="none" strike="noStrike">
                <a:solidFill>
                  <a:schemeClr val="dk2"/>
                </a:solidFill>
                <a:latin typeface="Arial"/>
                <a:ea typeface="Arial"/>
                <a:cs typeface="Arial"/>
                <a:sym typeface="Arial"/>
              </a:defRPr>
            </a:lvl9pPr>
          </a:lstStyle>
          <a:p/>
        </p:txBody>
      </p:sp>
      <p:pic>
        <p:nvPicPr>
          <p:cNvPr id="20" name="Google Shape;20;p26"/>
          <p:cNvPicPr preferRelativeResize="0"/>
          <p:nvPr/>
        </p:nvPicPr>
        <p:blipFill rotWithShape="1">
          <a:blip r:embed="rId4">
            <a:alphaModFix/>
          </a:blip>
          <a:srcRect b="0" l="0" r="0" t="0"/>
          <a:stretch/>
        </p:blipFill>
        <p:spPr>
          <a:xfrm rot="-405240">
            <a:off x="8378803" y="3180518"/>
            <a:ext cx="2615355" cy="3057721"/>
          </a:xfrm>
          <a:prstGeom prst="rect">
            <a:avLst/>
          </a:prstGeom>
          <a:noFill/>
          <a:ln>
            <a:noFill/>
          </a:ln>
        </p:spPr>
      </p:pic>
      <p:pic>
        <p:nvPicPr>
          <p:cNvPr id="21" name="Google Shape;21;p26"/>
          <p:cNvPicPr preferRelativeResize="0"/>
          <p:nvPr/>
        </p:nvPicPr>
        <p:blipFill rotWithShape="1">
          <a:blip r:embed="rId4">
            <a:alphaModFix/>
          </a:blip>
          <a:srcRect b="0" l="0" r="0" t="0"/>
          <a:stretch/>
        </p:blipFill>
        <p:spPr>
          <a:xfrm rot="417625">
            <a:off x="5838617" y="1766174"/>
            <a:ext cx="3738535" cy="3753511"/>
          </a:xfrm>
          <a:prstGeom prst="rect">
            <a:avLst/>
          </a:prstGeom>
          <a:noFill/>
          <a:ln>
            <a:noFill/>
          </a:ln>
        </p:spPr>
      </p:pic>
      <p:sp>
        <p:nvSpPr>
          <p:cNvPr id="22" name="Google Shape;22;p26"/>
          <p:cNvSpPr txBox="1"/>
          <p:nvPr/>
        </p:nvSpPr>
        <p:spPr>
          <a:xfrm rot="420963">
            <a:off x="6065378" y="3111882"/>
            <a:ext cx="3078249" cy="1996865"/>
          </a:xfrm>
          <a:prstGeom prst="rect">
            <a:avLst/>
          </a:prstGeom>
          <a:noFill/>
          <a:ln>
            <a:noFill/>
          </a:ln>
        </p:spPr>
        <p:txBody>
          <a:bodyPr anchorCtr="0" anchor="t" bIns="121900" lIns="121900" spcFirstLastPara="1" rIns="121900" wrap="square" tIns="121900">
            <a:noAutofit/>
          </a:bodyPr>
          <a:lstStyle/>
          <a:p>
            <a:pPr indent="0" lvl="0" marL="0" marR="0" rtl="0" algn="ctr">
              <a:spcBef>
                <a:spcPts val="400"/>
              </a:spcBef>
              <a:spcAft>
                <a:spcPts val="0"/>
              </a:spcAft>
              <a:buClr>
                <a:schemeClr val="dk2"/>
              </a:buClr>
              <a:buSzPts val="1600"/>
              <a:buFont typeface="Roboto Mono"/>
              <a:buNone/>
            </a:pPr>
            <a:r>
              <a:rPr lang="en-US" sz="1600">
                <a:solidFill>
                  <a:schemeClr val="dk2"/>
                </a:solidFill>
                <a:latin typeface="Roboto Mono"/>
                <a:ea typeface="Roboto Mono"/>
                <a:cs typeface="Roboto Mono"/>
                <a:sym typeface="Roboto Mono"/>
              </a:rPr>
              <a:t>CREDITS: This presentation template was created by </a:t>
            </a:r>
            <a:r>
              <a:rPr lang="en-US" sz="1600">
                <a:solidFill>
                  <a:schemeClr val="dk2"/>
                </a:solidFill>
                <a:uFill>
                  <a:noFill/>
                </a:uFill>
                <a:latin typeface="Roboto Mono"/>
                <a:ea typeface="Roboto Mono"/>
                <a:cs typeface="Roboto Mono"/>
                <a:sym typeface="Roboto Mono"/>
                <a:hlinkClick r:id="rId5">
                  <a:extLst>
                    <a:ext uri="{A12FA001-AC4F-418D-AE19-62706E023703}">
                      <ahyp:hlinkClr val="tx"/>
                    </a:ext>
                  </a:extLst>
                </a:hlinkClick>
              </a:rPr>
              <a:t>Slidesgo</a:t>
            </a:r>
            <a:r>
              <a:rPr lang="en-US" sz="1600">
                <a:solidFill>
                  <a:schemeClr val="dk2"/>
                </a:solidFill>
                <a:latin typeface="Roboto Mono"/>
                <a:ea typeface="Roboto Mono"/>
                <a:cs typeface="Roboto Mono"/>
                <a:sym typeface="Roboto Mono"/>
              </a:rPr>
              <a:t>, including icons by </a:t>
            </a:r>
            <a:r>
              <a:rPr lang="en-US" sz="1600">
                <a:solidFill>
                  <a:schemeClr val="dk2"/>
                </a:solidFill>
                <a:uFill>
                  <a:noFill/>
                </a:uFill>
                <a:latin typeface="Roboto Mono"/>
                <a:ea typeface="Roboto Mono"/>
                <a:cs typeface="Roboto Mono"/>
                <a:sym typeface="Roboto Mono"/>
                <a:hlinkClick r:id="rId6">
                  <a:extLst>
                    <a:ext uri="{A12FA001-AC4F-418D-AE19-62706E023703}">
                      <ahyp:hlinkClr val="tx"/>
                    </a:ext>
                  </a:extLst>
                </a:hlinkClick>
              </a:rPr>
              <a:t>Flaticon</a:t>
            </a:r>
            <a:r>
              <a:rPr lang="en-US" sz="1600">
                <a:solidFill>
                  <a:schemeClr val="dk2"/>
                </a:solidFill>
                <a:latin typeface="Roboto Mono"/>
                <a:ea typeface="Roboto Mono"/>
                <a:cs typeface="Roboto Mono"/>
                <a:sym typeface="Roboto Mono"/>
              </a:rPr>
              <a:t>, and infographics &amp; images by </a:t>
            </a:r>
            <a:r>
              <a:rPr lang="en-US" sz="1600">
                <a:solidFill>
                  <a:schemeClr val="dk2"/>
                </a:solidFill>
                <a:uFill>
                  <a:noFill/>
                </a:uFill>
                <a:latin typeface="Roboto Mono"/>
                <a:ea typeface="Roboto Mono"/>
                <a:cs typeface="Roboto Mono"/>
                <a:sym typeface="Roboto Mono"/>
                <a:hlinkClick r:id="rId7">
                  <a:extLst>
                    <a:ext uri="{A12FA001-AC4F-418D-AE19-62706E023703}">
                      <ahyp:hlinkClr val="tx"/>
                    </a:ext>
                  </a:extLst>
                </a:hlinkClick>
              </a:rPr>
              <a:t>Freepik</a:t>
            </a:r>
            <a:r>
              <a:rPr lang="en-US" sz="1600">
                <a:solidFill>
                  <a:schemeClr val="dk2"/>
                </a:solidFill>
                <a:latin typeface="Roboto Mono"/>
                <a:ea typeface="Roboto Mono"/>
                <a:cs typeface="Roboto Mono"/>
                <a:sym typeface="Roboto Mono"/>
              </a:rPr>
              <a:t>. </a:t>
            </a:r>
            <a:endParaRPr sz="1600">
              <a:solidFill>
                <a:schemeClr val="dk2"/>
              </a:solidFill>
              <a:latin typeface="Roboto Mono"/>
              <a:ea typeface="Roboto Mono"/>
              <a:cs typeface="Roboto Mono"/>
              <a:sym typeface="Roboto Mono"/>
            </a:endParaRPr>
          </a:p>
          <a:p>
            <a:pPr indent="0" lvl="0" marL="0" marR="0" rtl="0" algn="ctr">
              <a:spcBef>
                <a:spcPts val="400"/>
              </a:spcBef>
              <a:spcAft>
                <a:spcPts val="0"/>
              </a:spcAft>
              <a:buClr>
                <a:schemeClr val="dk1"/>
              </a:buClr>
              <a:buSzPts val="1600"/>
              <a:buFont typeface="Arial"/>
              <a:buNone/>
            </a:pPr>
            <a:r>
              <a:t/>
            </a:r>
            <a:endParaRPr sz="1600">
              <a:solidFill>
                <a:schemeClr val="dk2"/>
              </a:solidFill>
              <a:latin typeface="Roboto Mono"/>
              <a:ea typeface="Roboto Mono"/>
              <a:cs typeface="Roboto Mono"/>
              <a:sym typeface="Roboto Mono"/>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空白">
  <p:cSld name="15_空白">
    <p:spTree>
      <p:nvGrpSpPr>
        <p:cNvPr id="113" name="Shape 113"/>
        <p:cNvGrpSpPr/>
        <p:nvPr/>
      </p:nvGrpSpPr>
      <p:grpSpPr>
        <a:xfrm>
          <a:off x="0" y="0"/>
          <a:ext cx="0" cy="0"/>
          <a:chOff x="0" y="0"/>
          <a:chExt cx="0" cy="0"/>
        </a:xfrm>
      </p:grpSpPr>
      <p:sp>
        <p:nvSpPr>
          <p:cNvPr id="114" name="Google Shape;114;p44"/>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15" name="Google Shape;115;p44"/>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16" name="Google Shape;116;p44"/>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Arial"/>
                <a:ea typeface="Arial"/>
                <a:cs typeface="Arial"/>
                <a:sym typeface="Arial"/>
              </a:defRPr>
            </a:lvl1pPr>
            <a:lvl2pPr indent="0" lvl="1" marL="0" marR="0" rtl="0" algn="l">
              <a:spcBef>
                <a:spcPts val="0"/>
              </a:spcBef>
              <a:buNone/>
              <a:defRPr sz="1800">
                <a:solidFill>
                  <a:schemeClr val="dk1"/>
                </a:solidFill>
                <a:latin typeface="Arial"/>
                <a:ea typeface="Arial"/>
                <a:cs typeface="Arial"/>
                <a:sym typeface="Arial"/>
              </a:defRPr>
            </a:lvl2pPr>
            <a:lvl3pPr indent="0" lvl="2" marL="0" marR="0" rtl="0" algn="l">
              <a:spcBef>
                <a:spcPts val="0"/>
              </a:spcBef>
              <a:buNone/>
              <a:defRPr sz="1800">
                <a:solidFill>
                  <a:schemeClr val="dk1"/>
                </a:solidFill>
                <a:latin typeface="Arial"/>
                <a:ea typeface="Arial"/>
                <a:cs typeface="Arial"/>
                <a:sym typeface="Arial"/>
              </a:defRPr>
            </a:lvl3pPr>
            <a:lvl4pPr indent="0" lvl="3" marL="0" marR="0" rtl="0" algn="l">
              <a:spcBef>
                <a:spcPts val="0"/>
              </a:spcBef>
              <a:buNone/>
              <a:defRPr sz="1800">
                <a:solidFill>
                  <a:schemeClr val="dk1"/>
                </a:solidFill>
                <a:latin typeface="Arial"/>
                <a:ea typeface="Arial"/>
                <a:cs typeface="Arial"/>
                <a:sym typeface="Arial"/>
              </a:defRPr>
            </a:lvl4pPr>
            <a:lvl5pPr indent="0" lvl="4" marL="0" marR="0" rtl="0" algn="l">
              <a:spcBef>
                <a:spcPts val="0"/>
              </a:spcBef>
              <a:buNone/>
              <a:defRPr sz="1800">
                <a:solidFill>
                  <a:schemeClr val="dk1"/>
                </a:solidFill>
                <a:latin typeface="Arial"/>
                <a:ea typeface="Arial"/>
                <a:cs typeface="Arial"/>
                <a:sym typeface="Arial"/>
              </a:defRPr>
            </a:lvl5pPr>
            <a:lvl6pPr indent="0" lvl="5" marL="0" marR="0" rtl="0" algn="l">
              <a:spcBef>
                <a:spcPts val="0"/>
              </a:spcBef>
              <a:buNone/>
              <a:defRPr sz="1800">
                <a:solidFill>
                  <a:schemeClr val="dk1"/>
                </a:solidFill>
                <a:latin typeface="Arial"/>
                <a:ea typeface="Arial"/>
                <a:cs typeface="Arial"/>
                <a:sym typeface="Arial"/>
              </a:defRPr>
            </a:lvl6pPr>
            <a:lvl7pPr indent="0" lvl="6" marL="0" marR="0" rtl="0" algn="l">
              <a:spcBef>
                <a:spcPts val="0"/>
              </a:spcBef>
              <a:buNone/>
              <a:defRPr sz="1800">
                <a:solidFill>
                  <a:schemeClr val="dk1"/>
                </a:solidFill>
                <a:latin typeface="Arial"/>
                <a:ea typeface="Arial"/>
                <a:cs typeface="Arial"/>
                <a:sym typeface="Arial"/>
              </a:defRPr>
            </a:lvl7pPr>
            <a:lvl8pPr indent="0" lvl="7" marL="0" marR="0" rtl="0" algn="l">
              <a:spcBef>
                <a:spcPts val="0"/>
              </a:spcBef>
              <a:buNone/>
              <a:defRPr sz="1800">
                <a:solidFill>
                  <a:schemeClr val="dk1"/>
                </a:solidFill>
                <a:latin typeface="Arial"/>
                <a:ea typeface="Arial"/>
                <a:cs typeface="Arial"/>
                <a:sym typeface="Arial"/>
              </a:defRPr>
            </a:lvl8pPr>
            <a:lvl9pPr indent="0" lvl="8" marL="0" marR="0" rtl="0" algn="l">
              <a:spcBef>
                <a:spcPts val="0"/>
              </a:spcBef>
              <a:buNone/>
              <a:defRPr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空白">
  <p:cSld name="14_空白">
    <p:spTree>
      <p:nvGrpSpPr>
        <p:cNvPr id="117" name="Shape 117"/>
        <p:cNvGrpSpPr/>
        <p:nvPr/>
      </p:nvGrpSpPr>
      <p:grpSpPr>
        <a:xfrm>
          <a:off x="0" y="0"/>
          <a:ext cx="0" cy="0"/>
          <a:chOff x="0" y="0"/>
          <a:chExt cx="0" cy="0"/>
        </a:xfrm>
      </p:grpSpPr>
      <p:sp>
        <p:nvSpPr>
          <p:cNvPr id="118" name="Google Shape;118;p45"/>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19" name="Google Shape;119;p45"/>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20" name="Google Shape;120;p45"/>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Arial"/>
                <a:ea typeface="Arial"/>
                <a:cs typeface="Arial"/>
                <a:sym typeface="Arial"/>
              </a:defRPr>
            </a:lvl1pPr>
            <a:lvl2pPr indent="0" lvl="1" marL="0" marR="0" rtl="0" algn="l">
              <a:spcBef>
                <a:spcPts val="0"/>
              </a:spcBef>
              <a:buNone/>
              <a:defRPr sz="1800">
                <a:solidFill>
                  <a:schemeClr val="dk1"/>
                </a:solidFill>
                <a:latin typeface="Arial"/>
                <a:ea typeface="Arial"/>
                <a:cs typeface="Arial"/>
                <a:sym typeface="Arial"/>
              </a:defRPr>
            </a:lvl2pPr>
            <a:lvl3pPr indent="0" lvl="2" marL="0" marR="0" rtl="0" algn="l">
              <a:spcBef>
                <a:spcPts val="0"/>
              </a:spcBef>
              <a:buNone/>
              <a:defRPr sz="1800">
                <a:solidFill>
                  <a:schemeClr val="dk1"/>
                </a:solidFill>
                <a:latin typeface="Arial"/>
                <a:ea typeface="Arial"/>
                <a:cs typeface="Arial"/>
                <a:sym typeface="Arial"/>
              </a:defRPr>
            </a:lvl3pPr>
            <a:lvl4pPr indent="0" lvl="3" marL="0" marR="0" rtl="0" algn="l">
              <a:spcBef>
                <a:spcPts val="0"/>
              </a:spcBef>
              <a:buNone/>
              <a:defRPr sz="1800">
                <a:solidFill>
                  <a:schemeClr val="dk1"/>
                </a:solidFill>
                <a:latin typeface="Arial"/>
                <a:ea typeface="Arial"/>
                <a:cs typeface="Arial"/>
                <a:sym typeface="Arial"/>
              </a:defRPr>
            </a:lvl4pPr>
            <a:lvl5pPr indent="0" lvl="4" marL="0" marR="0" rtl="0" algn="l">
              <a:spcBef>
                <a:spcPts val="0"/>
              </a:spcBef>
              <a:buNone/>
              <a:defRPr sz="1800">
                <a:solidFill>
                  <a:schemeClr val="dk1"/>
                </a:solidFill>
                <a:latin typeface="Arial"/>
                <a:ea typeface="Arial"/>
                <a:cs typeface="Arial"/>
                <a:sym typeface="Arial"/>
              </a:defRPr>
            </a:lvl5pPr>
            <a:lvl6pPr indent="0" lvl="5" marL="0" marR="0" rtl="0" algn="l">
              <a:spcBef>
                <a:spcPts val="0"/>
              </a:spcBef>
              <a:buNone/>
              <a:defRPr sz="1800">
                <a:solidFill>
                  <a:schemeClr val="dk1"/>
                </a:solidFill>
                <a:latin typeface="Arial"/>
                <a:ea typeface="Arial"/>
                <a:cs typeface="Arial"/>
                <a:sym typeface="Arial"/>
              </a:defRPr>
            </a:lvl6pPr>
            <a:lvl7pPr indent="0" lvl="6" marL="0" marR="0" rtl="0" algn="l">
              <a:spcBef>
                <a:spcPts val="0"/>
              </a:spcBef>
              <a:buNone/>
              <a:defRPr sz="1800">
                <a:solidFill>
                  <a:schemeClr val="dk1"/>
                </a:solidFill>
                <a:latin typeface="Arial"/>
                <a:ea typeface="Arial"/>
                <a:cs typeface="Arial"/>
                <a:sym typeface="Arial"/>
              </a:defRPr>
            </a:lvl7pPr>
            <a:lvl8pPr indent="0" lvl="7" marL="0" marR="0" rtl="0" algn="l">
              <a:spcBef>
                <a:spcPts val="0"/>
              </a:spcBef>
              <a:buNone/>
              <a:defRPr sz="1800">
                <a:solidFill>
                  <a:schemeClr val="dk1"/>
                </a:solidFill>
                <a:latin typeface="Arial"/>
                <a:ea typeface="Arial"/>
                <a:cs typeface="Arial"/>
                <a:sym typeface="Arial"/>
              </a:defRPr>
            </a:lvl8pPr>
            <a:lvl9pPr indent="0" lvl="8" marL="0" marR="0" rtl="0" algn="l">
              <a:spcBef>
                <a:spcPts val="0"/>
              </a:spcBef>
              <a:buNone/>
              <a:defRPr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空白">
  <p:cSld name="13_空白">
    <p:spTree>
      <p:nvGrpSpPr>
        <p:cNvPr id="121" name="Shape 121"/>
        <p:cNvGrpSpPr/>
        <p:nvPr/>
      </p:nvGrpSpPr>
      <p:grpSpPr>
        <a:xfrm>
          <a:off x="0" y="0"/>
          <a:ext cx="0" cy="0"/>
          <a:chOff x="0" y="0"/>
          <a:chExt cx="0" cy="0"/>
        </a:xfrm>
      </p:grpSpPr>
      <p:sp>
        <p:nvSpPr>
          <p:cNvPr id="122" name="Google Shape;122;p46"/>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23" name="Google Shape;123;p46"/>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24" name="Google Shape;124;p46"/>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Arial"/>
                <a:ea typeface="Arial"/>
                <a:cs typeface="Arial"/>
                <a:sym typeface="Arial"/>
              </a:defRPr>
            </a:lvl1pPr>
            <a:lvl2pPr indent="0" lvl="1" marL="0" marR="0" rtl="0" algn="l">
              <a:spcBef>
                <a:spcPts val="0"/>
              </a:spcBef>
              <a:buNone/>
              <a:defRPr sz="1800">
                <a:solidFill>
                  <a:schemeClr val="dk1"/>
                </a:solidFill>
                <a:latin typeface="Arial"/>
                <a:ea typeface="Arial"/>
                <a:cs typeface="Arial"/>
                <a:sym typeface="Arial"/>
              </a:defRPr>
            </a:lvl2pPr>
            <a:lvl3pPr indent="0" lvl="2" marL="0" marR="0" rtl="0" algn="l">
              <a:spcBef>
                <a:spcPts val="0"/>
              </a:spcBef>
              <a:buNone/>
              <a:defRPr sz="1800">
                <a:solidFill>
                  <a:schemeClr val="dk1"/>
                </a:solidFill>
                <a:latin typeface="Arial"/>
                <a:ea typeface="Arial"/>
                <a:cs typeface="Arial"/>
                <a:sym typeface="Arial"/>
              </a:defRPr>
            </a:lvl3pPr>
            <a:lvl4pPr indent="0" lvl="3" marL="0" marR="0" rtl="0" algn="l">
              <a:spcBef>
                <a:spcPts val="0"/>
              </a:spcBef>
              <a:buNone/>
              <a:defRPr sz="1800">
                <a:solidFill>
                  <a:schemeClr val="dk1"/>
                </a:solidFill>
                <a:latin typeface="Arial"/>
                <a:ea typeface="Arial"/>
                <a:cs typeface="Arial"/>
                <a:sym typeface="Arial"/>
              </a:defRPr>
            </a:lvl4pPr>
            <a:lvl5pPr indent="0" lvl="4" marL="0" marR="0" rtl="0" algn="l">
              <a:spcBef>
                <a:spcPts val="0"/>
              </a:spcBef>
              <a:buNone/>
              <a:defRPr sz="1800">
                <a:solidFill>
                  <a:schemeClr val="dk1"/>
                </a:solidFill>
                <a:latin typeface="Arial"/>
                <a:ea typeface="Arial"/>
                <a:cs typeface="Arial"/>
                <a:sym typeface="Arial"/>
              </a:defRPr>
            </a:lvl5pPr>
            <a:lvl6pPr indent="0" lvl="5" marL="0" marR="0" rtl="0" algn="l">
              <a:spcBef>
                <a:spcPts val="0"/>
              </a:spcBef>
              <a:buNone/>
              <a:defRPr sz="1800">
                <a:solidFill>
                  <a:schemeClr val="dk1"/>
                </a:solidFill>
                <a:latin typeface="Arial"/>
                <a:ea typeface="Arial"/>
                <a:cs typeface="Arial"/>
                <a:sym typeface="Arial"/>
              </a:defRPr>
            </a:lvl6pPr>
            <a:lvl7pPr indent="0" lvl="6" marL="0" marR="0" rtl="0" algn="l">
              <a:spcBef>
                <a:spcPts val="0"/>
              </a:spcBef>
              <a:buNone/>
              <a:defRPr sz="1800">
                <a:solidFill>
                  <a:schemeClr val="dk1"/>
                </a:solidFill>
                <a:latin typeface="Arial"/>
                <a:ea typeface="Arial"/>
                <a:cs typeface="Arial"/>
                <a:sym typeface="Arial"/>
              </a:defRPr>
            </a:lvl7pPr>
            <a:lvl8pPr indent="0" lvl="7" marL="0" marR="0" rtl="0" algn="l">
              <a:spcBef>
                <a:spcPts val="0"/>
              </a:spcBef>
              <a:buNone/>
              <a:defRPr sz="1800">
                <a:solidFill>
                  <a:schemeClr val="dk1"/>
                </a:solidFill>
                <a:latin typeface="Arial"/>
                <a:ea typeface="Arial"/>
                <a:cs typeface="Arial"/>
                <a:sym typeface="Arial"/>
              </a:defRPr>
            </a:lvl8pPr>
            <a:lvl9pPr indent="0" lvl="8" marL="0" marR="0" rtl="0" algn="l">
              <a:spcBef>
                <a:spcPts val="0"/>
              </a:spcBef>
              <a:buNone/>
              <a:defRPr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空白">
  <p:cSld name="12_空白">
    <p:spTree>
      <p:nvGrpSpPr>
        <p:cNvPr id="125" name="Shape 125"/>
        <p:cNvGrpSpPr/>
        <p:nvPr/>
      </p:nvGrpSpPr>
      <p:grpSpPr>
        <a:xfrm>
          <a:off x="0" y="0"/>
          <a:ext cx="0" cy="0"/>
          <a:chOff x="0" y="0"/>
          <a:chExt cx="0" cy="0"/>
        </a:xfrm>
      </p:grpSpPr>
      <p:sp>
        <p:nvSpPr>
          <p:cNvPr id="126" name="Google Shape;126;p47"/>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27" name="Google Shape;127;p47"/>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28" name="Google Shape;128;p47"/>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Arial"/>
                <a:ea typeface="Arial"/>
                <a:cs typeface="Arial"/>
                <a:sym typeface="Arial"/>
              </a:defRPr>
            </a:lvl1pPr>
            <a:lvl2pPr indent="0" lvl="1" marL="0" marR="0" rtl="0" algn="l">
              <a:spcBef>
                <a:spcPts val="0"/>
              </a:spcBef>
              <a:buNone/>
              <a:defRPr sz="1800">
                <a:solidFill>
                  <a:schemeClr val="dk1"/>
                </a:solidFill>
                <a:latin typeface="Arial"/>
                <a:ea typeface="Arial"/>
                <a:cs typeface="Arial"/>
                <a:sym typeface="Arial"/>
              </a:defRPr>
            </a:lvl2pPr>
            <a:lvl3pPr indent="0" lvl="2" marL="0" marR="0" rtl="0" algn="l">
              <a:spcBef>
                <a:spcPts val="0"/>
              </a:spcBef>
              <a:buNone/>
              <a:defRPr sz="1800">
                <a:solidFill>
                  <a:schemeClr val="dk1"/>
                </a:solidFill>
                <a:latin typeface="Arial"/>
                <a:ea typeface="Arial"/>
                <a:cs typeface="Arial"/>
                <a:sym typeface="Arial"/>
              </a:defRPr>
            </a:lvl3pPr>
            <a:lvl4pPr indent="0" lvl="3" marL="0" marR="0" rtl="0" algn="l">
              <a:spcBef>
                <a:spcPts val="0"/>
              </a:spcBef>
              <a:buNone/>
              <a:defRPr sz="1800">
                <a:solidFill>
                  <a:schemeClr val="dk1"/>
                </a:solidFill>
                <a:latin typeface="Arial"/>
                <a:ea typeface="Arial"/>
                <a:cs typeface="Arial"/>
                <a:sym typeface="Arial"/>
              </a:defRPr>
            </a:lvl4pPr>
            <a:lvl5pPr indent="0" lvl="4" marL="0" marR="0" rtl="0" algn="l">
              <a:spcBef>
                <a:spcPts val="0"/>
              </a:spcBef>
              <a:buNone/>
              <a:defRPr sz="1800">
                <a:solidFill>
                  <a:schemeClr val="dk1"/>
                </a:solidFill>
                <a:latin typeface="Arial"/>
                <a:ea typeface="Arial"/>
                <a:cs typeface="Arial"/>
                <a:sym typeface="Arial"/>
              </a:defRPr>
            </a:lvl5pPr>
            <a:lvl6pPr indent="0" lvl="5" marL="0" marR="0" rtl="0" algn="l">
              <a:spcBef>
                <a:spcPts val="0"/>
              </a:spcBef>
              <a:buNone/>
              <a:defRPr sz="1800">
                <a:solidFill>
                  <a:schemeClr val="dk1"/>
                </a:solidFill>
                <a:latin typeface="Arial"/>
                <a:ea typeface="Arial"/>
                <a:cs typeface="Arial"/>
                <a:sym typeface="Arial"/>
              </a:defRPr>
            </a:lvl6pPr>
            <a:lvl7pPr indent="0" lvl="6" marL="0" marR="0" rtl="0" algn="l">
              <a:spcBef>
                <a:spcPts val="0"/>
              </a:spcBef>
              <a:buNone/>
              <a:defRPr sz="1800">
                <a:solidFill>
                  <a:schemeClr val="dk1"/>
                </a:solidFill>
                <a:latin typeface="Arial"/>
                <a:ea typeface="Arial"/>
                <a:cs typeface="Arial"/>
                <a:sym typeface="Arial"/>
              </a:defRPr>
            </a:lvl7pPr>
            <a:lvl8pPr indent="0" lvl="7" marL="0" marR="0" rtl="0" algn="l">
              <a:spcBef>
                <a:spcPts val="0"/>
              </a:spcBef>
              <a:buNone/>
              <a:defRPr sz="1800">
                <a:solidFill>
                  <a:schemeClr val="dk1"/>
                </a:solidFill>
                <a:latin typeface="Arial"/>
                <a:ea typeface="Arial"/>
                <a:cs typeface="Arial"/>
                <a:sym typeface="Arial"/>
              </a:defRPr>
            </a:lvl8pPr>
            <a:lvl9pPr indent="0" lvl="8" marL="0" marR="0" rtl="0" algn="l">
              <a:spcBef>
                <a:spcPts val="0"/>
              </a:spcBef>
              <a:buNone/>
              <a:defRPr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空白">
  <p:cSld name="11_空白">
    <p:spTree>
      <p:nvGrpSpPr>
        <p:cNvPr id="129" name="Shape 129"/>
        <p:cNvGrpSpPr/>
        <p:nvPr/>
      </p:nvGrpSpPr>
      <p:grpSpPr>
        <a:xfrm>
          <a:off x="0" y="0"/>
          <a:ext cx="0" cy="0"/>
          <a:chOff x="0" y="0"/>
          <a:chExt cx="0" cy="0"/>
        </a:xfrm>
      </p:grpSpPr>
      <p:sp>
        <p:nvSpPr>
          <p:cNvPr id="130" name="Google Shape;130;p48"/>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1" name="Google Shape;131;p48"/>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2" name="Google Shape;132;p48"/>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Arial"/>
                <a:ea typeface="Arial"/>
                <a:cs typeface="Arial"/>
                <a:sym typeface="Arial"/>
              </a:defRPr>
            </a:lvl1pPr>
            <a:lvl2pPr indent="0" lvl="1" marL="0" marR="0" rtl="0" algn="l">
              <a:spcBef>
                <a:spcPts val="0"/>
              </a:spcBef>
              <a:buNone/>
              <a:defRPr sz="1800">
                <a:solidFill>
                  <a:schemeClr val="dk1"/>
                </a:solidFill>
                <a:latin typeface="Arial"/>
                <a:ea typeface="Arial"/>
                <a:cs typeface="Arial"/>
                <a:sym typeface="Arial"/>
              </a:defRPr>
            </a:lvl2pPr>
            <a:lvl3pPr indent="0" lvl="2" marL="0" marR="0" rtl="0" algn="l">
              <a:spcBef>
                <a:spcPts val="0"/>
              </a:spcBef>
              <a:buNone/>
              <a:defRPr sz="1800">
                <a:solidFill>
                  <a:schemeClr val="dk1"/>
                </a:solidFill>
                <a:latin typeface="Arial"/>
                <a:ea typeface="Arial"/>
                <a:cs typeface="Arial"/>
                <a:sym typeface="Arial"/>
              </a:defRPr>
            </a:lvl3pPr>
            <a:lvl4pPr indent="0" lvl="3" marL="0" marR="0" rtl="0" algn="l">
              <a:spcBef>
                <a:spcPts val="0"/>
              </a:spcBef>
              <a:buNone/>
              <a:defRPr sz="1800">
                <a:solidFill>
                  <a:schemeClr val="dk1"/>
                </a:solidFill>
                <a:latin typeface="Arial"/>
                <a:ea typeface="Arial"/>
                <a:cs typeface="Arial"/>
                <a:sym typeface="Arial"/>
              </a:defRPr>
            </a:lvl4pPr>
            <a:lvl5pPr indent="0" lvl="4" marL="0" marR="0" rtl="0" algn="l">
              <a:spcBef>
                <a:spcPts val="0"/>
              </a:spcBef>
              <a:buNone/>
              <a:defRPr sz="1800">
                <a:solidFill>
                  <a:schemeClr val="dk1"/>
                </a:solidFill>
                <a:latin typeface="Arial"/>
                <a:ea typeface="Arial"/>
                <a:cs typeface="Arial"/>
                <a:sym typeface="Arial"/>
              </a:defRPr>
            </a:lvl5pPr>
            <a:lvl6pPr indent="0" lvl="5" marL="0" marR="0" rtl="0" algn="l">
              <a:spcBef>
                <a:spcPts val="0"/>
              </a:spcBef>
              <a:buNone/>
              <a:defRPr sz="1800">
                <a:solidFill>
                  <a:schemeClr val="dk1"/>
                </a:solidFill>
                <a:latin typeface="Arial"/>
                <a:ea typeface="Arial"/>
                <a:cs typeface="Arial"/>
                <a:sym typeface="Arial"/>
              </a:defRPr>
            </a:lvl6pPr>
            <a:lvl7pPr indent="0" lvl="6" marL="0" marR="0" rtl="0" algn="l">
              <a:spcBef>
                <a:spcPts val="0"/>
              </a:spcBef>
              <a:buNone/>
              <a:defRPr sz="1800">
                <a:solidFill>
                  <a:schemeClr val="dk1"/>
                </a:solidFill>
                <a:latin typeface="Arial"/>
                <a:ea typeface="Arial"/>
                <a:cs typeface="Arial"/>
                <a:sym typeface="Arial"/>
              </a:defRPr>
            </a:lvl7pPr>
            <a:lvl8pPr indent="0" lvl="7" marL="0" marR="0" rtl="0" algn="l">
              <a:spcBef>
                <a:spcPts val="0"/>
              </a:spcBef>
              <a:buNone/>
              <a:defRPr sz="1800">
                <a:solidFill>
                  <a:schemeClr val="dk1"/>
                </a:solidFill>
                <a:latin typeface="Arial"/>
                <a:ea typeface="Arial"/>
                <a:cs typeface="Arial"/>
                <a:sym typeface="Arial"/>
              </a:defRPr>
            </a:lvl8pPr>
            <a:lvl9pPr indent="0" lvl="8" marL="0" marR="0" rtl="0" algn="l">
              <a:spcBef>
                <a:spcPts val="0"/>
              </a:spcBef>
              <a:buNone/>
              <a:defRPr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空白">
  <p:cSld name="10_空白">
    <p:spTree>
      <p:nvGrpSpPr>
        <p:cNvPr id="133" name="Shape 133"/>
        <p:cNvGrpSpPr/>
        <p:nvPr/>
      </p:nvGrpSpPr>
      <p:grpSpPr>
        <a:xfrm>
          <a:off x="0" y="0"/>
          <a:ext cx="0" cy="0"/>
          <a:chOff x="0" y="0"/>
          <a:chExt cx="0" cy="0"/>
        </a:xfrm>
      </p:grpSpPr>
      <p:sp>
        <p:nvSpPr>
          <p:cNvPr id="134" name="Google Shape;134;p49"/>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5" name="Google Shape;135;p49"/>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6" name="Google Shape;136;p49"/>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Arial"/>
                <a:ea typeface="Arial"/>
                <a:cs typeface="Arial"/>
                <a:sym typeface="Arial"/>
              </a:defRPr>
            </a:lvl1pPr>
            <a:lvl2pPr indent="0" lvl="1" marL="0" marR="0" rtl="0" algn="l">
              <a:spcBef>
                <a:spcPts val="0"/>
              </a:spcBef>
              <a:buNone/>
              <a:defRPr sz="1800">
                <a:solidFill>
                  <a:schemeClr val="dk1"/>
                </a:solidFill>
                <a:latin typeface="Arial"/>
                <a:ea typeface="Arial"/>
                <a:cs typeface="Arial"/>
                <a:sym typeface="Arial"/>
              </a:defRPr>
            </a:lvl2pPr>
            <a:lvl3pPr indent="0" lvl="2" marL="0" marR="0" rtl="0" algn="l">
              <a:spcBef>
                <a:spcPts val="0"/>
              </a:spcBef>
              <a:buNone/>
              <a:defRPr sz="1800">
                <a:solidFill>
                  <a:schemeClr val="dk1"/>
                </a:solidFill>
                <a:latin typeface="Arial"/>
                <a:ea typeface="Arial"/>
                <a:cs typeface="Arial"/>
                <a:sym typeface="Arial"/>
              </a:defRPr>
            </a:lvl3pPr>
            <a:lvl4pPr indent="0" lvl="3" marL="0" marR="0" rtl="0" algn="l">
              <a:spcBef>
                <a:spcPts val="0"/>
              </a:spcBef>
              <a:buNone/>
              <a:defRPr sz="1800">
                <a:solidFill>
                  <a:schemeClr val="dk1"/>
                </a:solidFill>
                <a:latin typeface="Arial"/>
                <a:ea typeface="Arial"/>
                <a:cs typeface="Arial"/>
                <a:sym typeface="Arial"/>
              </a:defRPr>
            </a:lvl4pPr>
            <a:lvl5pPr indent="0" lvl="4" marL="0" marR="0" rtl="0" algn="l">
              <a:spcBef>
                <a:spcPts val="0"/>
              </a:spcBef>
              <a:buNone/>
              <a:defRPr sz="1800">
                <a:solidFill>
                  <a:schemeClr val="dk1"/>
                </a:solidFill>
                <a:latin typeface="Arial"/>
                <a:ea typeface="Arial"/>
                <a:cs typeface="Arial"/>
                <a:sym typeface="Arial"/>
              </a:defRPr>
            </a:lvl5pPr>
            <a:lvl6pPr indent="0" lvl="5" marL="0" marR="0" rtl="0" algn="l">
              <a:spcBef>
                <a:spcPts val="0"/>
              </a:spcBef>
              <a:buNone/>
              <a:defRPr sz="1800">
                <a:solidFill>
                  <a:schemeClr val="dk1"/>
                </a:solidFill>
                <a:latin typeface="Arial"/>
                <a:ea typeface="Arial"/>
                <a:cs typeface="Arial"/>
                <a:sym typeface="Arial"/>
              </a:defRPr>
            </a:lvl6pPr>
            <a:lvl7pPr indent="0" lvl="6" marL="0" marR="0" rtl="0" algn="l">
              <a:spcBef>
                <a:spcPts val="0"/>
              </a:spcBef>
              <a:buNone/>
              <a:defRPr sz="1800">
                <a:solidFill>
                  <a:schemeClr val="dk1"/>
                </a:solidFill>
                <a:latin typeface="Arial"/>
                <a:ea typeface="Arial"/>
                <a:cs typeface="Arial"/>
                <a:sym typeface="Arial"/>
              </a:defRPr>
            </a:lvl7pPr>
            <a:lvl8pPr indent="0" lvl="7" marL="0" marR="0" rtl="0" algn="l">
              <a:spcBef>
                <a:spcPts val="0"/>
              </a:spcBef>
              <a:buNone/>
              <a:defRPr sz="1800">
                <a:solidFill>
                  <a:schemeClr val="dk1"/>
                </a:solidFill>
                <a:latin typeface="Arial"/>
                <a:ea typeface="Arial"/>
                <a:cs typeface="Arial"/>
                <a:sym typeface="Arial"/>
              </a:defRPr>
            </a:lvl8pPr>
            <a:lvl9pPr indent="0" lvl="8" marL="0" marR="0" rtl="0" algn="l">
              <a:spcBef>
                <a:spcPts val="0"/>
              </a:spcBef>
              <a:buNone/>
              <a:defRPr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空白">
  <p:cSld name="9_空白">
    <p:spTree>
      <p:nvGrpSpPr>
        <p:cNvPr id="137" name="Shape 137"/>
        <p:cNvGrpSpPr/>
        <p:nvPr/>
      </p:nvGrpSpPr>
      <p:grpSpPr>
        <a:xfrm>
          <a:off x="0" y="0"/>
          <a:ext cx="0" cy="0"/>
          <a:chOff x="0" y="0"/>
          <a:chExt cx="0" cy="0"/>
        </a:xfrm>
      </p:grpSpPr>
      <p:sp>
        <p:nvSpPr>
          <p:cNvPr id="138" name="Google Shape;138;p50"/>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9" name="Google Shape;139;p50"/>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0" name="Google Shape;140;p50"/>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Arial"/>
                <a:ea typeface="Arial"/>
                <a:cs typeface="Arial"/>
                <a:sym typeface="Arial"/>
              </a:defRPr>
            </a:lvl1pPr>
            <a:lvl2pPr indent="0" lvl="1" marL="0" marR="0" rtl="0" algn="l">
              <a:spcBef>
                <a:spcPts val="0"/>
              </a:spcBef>
              <a:buNone/>
              <a:defRPr sz="1800">
                <a:solidFill>
                  <a:schemeClr val="dk1"/>
                </a:solidFill>
                <a:latin typeface="Arial"/>
                <a:ea typeface="Arial"/>
                <a:cs typeface="Arial"/>
                <a:sym typeface="Arial"/>
              </a:defRPr>
            </a:lvl2pPr>
            <a:lvl3pPr indent="0" lvl="2" marL="0" marR="0" rtl="0" algn="l">
              <a:spcBef>
                <a:spcPts val="0"/>
              </a:spcBef>
              <a:buNone/>
              <a:defRPr sz="1800">
                <a:solidFill>
                  <a:schemeClr val="dk1"/>
                </a:solidFill>
                <a:latin typeface="Arial"/>
                <a:ea typeface="Arial"/>
                <a:cs typeface="Arial"/>
                <a:sym typeface="Arial"/>
              </a:defRPr>
            </a:lvl3pPr>
            <a:lvl4pPr indent="0" lvl="3" marL="0" marR="0" rtl="0" algn="l">
              <a:spcBef>
                <a:spcPts val="0"/>
              </a:spcBef>
              <a:buNone/>
              <a:defRPr sz="1800">
                <a:solidFill>
                  <a:schemeClr val="dk1"/>
                </a:solidFill>
                <a:latin typeface="Arial"/>
                <a:ea typeface="Arial"/>
                <a:cs typeface="Arial"/>
                <a:sym typeface="Arial"/>
              </a:defRPr>
            </a:lvl4pPr>
            <a:lvl5pPr indent="0" lvl="4" marL="0" marR="0" rtl="0" algn="l">
              <a:spcBef>
                <a:spcPts val="0"/>
              </a:spcBef>
              <a:buNone/>
              <a:defRPr sz="1800">
                <a:solidFill>
                  <a:schemeClr val="dk1"/>
                </a:solidFill>
                <a:latin typeface="Arial"/>
                <a:ea typeface="Arial"/>
                <a:cs typeface="Arial"/>
                <a:sym typeface="Arial"/>
              </a:defRPr>
            </a:lvl5pPr>
            <a:lvl6pPr indent="0" lvl="5" marL="0" marR="0" rtl="0" algn="l">
              <a:spcBef>
                <a:spcPts val="0"/>
              </a:spcBef>
              <a:buNone/>
              <a:defRPr sz="1800">
                <a:solidFill>
                  <a:schemeClr val="dk1"/>
                </a:solidFill>
                <a:latin typeface="Arial"/>
                <a:ea typeface="Arial"/>
                <a:cs typeface="Arial"/>
                <a:sym typeface="Arial"/>
              </a:defRPr>
            </a:lvl6pPr>
            <a:lvl7pPr indent="0" lvl="6" marL="0" marR="0" rtl="0" algn="l">
              <a:spcBef>
                <a:spcPts val="0"/>
              </a:spcBef>
              <a:buNone/>
              <a:defRPr sz="1800">
                <a:solidFill>
                  <a:schemeClr val="dk1"/>
                </a:solidFill>
                <a:latin typeface="Arial"/>
                <a:ea typeface="Arial"/>
                <a:cs typeface="Arial"/>
                <a:sym typeface="Arial"/>
              </a:defRPr>
            </a:lvl7pPr>
            <a:lvl8pPr indent="0" lvl="7" marL="0" marR="0" rtl="0" algn="l">
              <a:spcBef>
                <a:spcPts val="0"/>
              </a:spcBef>
              <a:buNone/>
              <a:defRPr sz="1800">
                <a:solidFill>
                  <a:schemeClr val="dk1"/>
                </a:solidFill>
                <a:latin typeface="Arial"/>
                <a:ea typeface="Arial"/>
                <a:cs typeface="Arial"/>
                <a:sym typeface="Arial"/>
              </a:defRPr>
            </a:lvl8pPr>
            <a:lvl9pPr indent="0" lvl="8" marL="0" marR="0" rtl="0" algn="l">
              <a:spcBef>
                <a:spcPts val="0"/>
              </a:spcBef>
              <a:buNone/>
              <a:defRPr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空白">
  <p:cSld name="8_空白">
    <p:spTree>
      <p:nvGrpSpPr>
        <p:cNvPr id="141" name="Shape 141"/>
        <p:cNvGrpSpPr/>
        <p:nvPr/>
      </p:nvGrpSpPr>
      <p:grpSpPr>
        <a:xfrm>
          <a:off x="0" y="0"/>
          <a:ext cx="0" cy="0"/>
          <a:chOff x="0" y="0"/>
          <a:chExt cx="0" cy="0"/>
        </a:xfrm>
      </p:grpSpPr>
      <p:sp>
        <p:nvSpPr>
          <p:cNvPr id="142" name="Google Shape;142;p51"/>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3" name="Google Shape;143;p51"/>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4" name="Google Shape;144;p51"/>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Arial"/>
                <a:ea typeface="Arial"/>
                <a:cs typeface="Arial"/>
                <a:sym typeface="Arial"/>
              </a:defRPr>
            </a:lvl1pPr>
            <a:lvl2pPr indent="0" lvl="1" marL="0" marR="0" rtl="0" algn="l">
              <a:spcBef>
                <a:spcPts val="0"/>
              </a:spcBef>
              <a:buNone/>
              <a:defRPr sz="1800">
                <a:solidFill>
                  <a:schemeClr val="dk1"/>
                </a:solidFill>
                <a:latin typeface="Arial"/>
                <a:ea typeface="Arial"/>
                <a:cs typeface="Arial"/>
                <a:sym typeface="Arial"/>
              </a:defRPr>
            </a:lvl2pPr>
            <a:lvl3pPr indent="0" lvl="2" marL="0" marR="0" rtl="0" algn="l">
              <a:spcBef>
                <a:spcPts val="0"/>
              </a:spcBef>
              <a:buNone/>
              <a:defRPr sz="1800">
                <a:solidFill>
                  <a:schemeClr val="dk1"/>
                </a:solidFill>
                <a:latin typeface="Arial"/>
                <a:ea typeface="Arial"/>
                <a:cs typeface="Arial"/>
                <a:sym typeface="Arial"/>
              </a:defRPr>
            </a:lvl3pPr>
            <a:lvl4pPr indent="0" lvl="3" marL="0" marR="0" rtl="0" algn="l">
              <a:spcBef>
                <a:spcPts val="0"/>
              </a:spcBef>
              <a:buNone/>
              <a:defRPr sz="1800">
                <a:solidFill>
                  <a:schemeClr val="dk1"/>
                </a:solidFill>
                <a:latin typeface="Arial"/>
                <a:ea typeface="Arial"/>
                <a:cs typeface="Arial"/>
                <a:sym typeface="Arial"/>
              </a:defRPr>
            </a:lvl4pPr>
            <a:lvl5pPr indent="0" lvl="4" marL="0" marR="0" rtl="0" algn="l">
              <a:spcBef>
                <a:spcPts val="0"/>
              </a:spcBef>
              <a:buNone/>
              <a:defRPr sz="1800">
                <a:solidFill>
                  <a:schemeClr val="dk1"/>
                </a:solidFill>
                <a:latin typeface="Arial"/>
                <a:ea typeface="Arial"/>
                <a:cs typeface="Arial"/>
                <a:sym typeface="Arial"/>
              </a:defRPr>
            </a:lvl5pPr>
            <a:lvl6pPr indent="0" lvl="5" marL="0" marR="0" rtl="0" algn="l">
              <a:spcBef>
                <a:spcPts val="0"/>
              </a:spcBef>
              <a:buNone/>
              <a:defRPr sz="1800">
                <a:solidFill>
                  <a:schemeClr val="dk1"/>
                </a:solidFill>
                <a:latin typeface="Arial"/>
                <a:ea typeface="Arial"/>
                <a:cs typeface="Arial"/>
                <a:sym typeface="Arial"/>
              </a:defRPr>
            </a:lvl6pPr>
            <a:lvl7pPr indent="0" lvl="6" marL="0" marR="0" rtl="0" algn="l">
              <a:spcBef>
                <a:spcPts val="0"/>
              </a:spcBef>
              <a:buNone/>
              <a:defRPr sz="1800">
                <a:solidFill>
                  <a:schemeClr val="dk1"/>
                </a:solidFill>
                <a:latin typeface="Arial"/>
                <a:ea typeface="Arial"/>
                <a:cs typeface="Arial"/>
                <a:sym typeface="Arial"/>
              </a:defRPr>
            </a:lvl7pPr>
            <a:lvl8pPr indent="0" lvl="7" marL="0" marR="0" rtl="0" algn="l">
              <a:spcBef>
                <a:spcPts val="0"/>
              </a:spcBef>
              <a:buNone/>
              <a:defRPr sz="1800">
                <a:solidFill>
                  <a:schemeClr val="dk1"/>
                </a:solidFill>
                <a:latin typeface="Arial"/>
                <a:ea typeface="Arial"/>
                <a:cs typeface="Arial"/>
                <a:sym typeface="Arial"/>
              </a:defRPr>
            </a:lvl8pPr>
            <a:lvl9pPr indent="0" lvl="8" marL="0" marR="0" rtl="0" algn="l">
              <a:spcBef>
                <a:spcPts val="0"/>
              </a:spcBef>
              <a:buNone/>
              <a:defRPr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空白">
  <p:cSld name="7_空白">
    <p:spTree>
      <p:nvGrpSpPr>
        <p:cNvPr id="145" name="Shape 145"/>
        <p:cNvGrpSpPr/>
        <p:nvPr/>
      </p:nvGrpSpPr>
      <p:grpSpPr>
        <a:xfrm>
          <a:off x="0" y="0"/>
          <a:ext cx="0" cy="0"/>
          <a:chOff x="0" y="0"/>
          <a:chExt cx="0" cy="0"/>
        </a:xfrm>
      </p:grpSpPr>
      <p:sp>
        <p:nvSpPr>
          <p:cNvPr id="146" name="Google Shape;146;p52"/>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7" name="Google Shape;147;p52"/>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8" name="Google Shape;148;p52"/>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Arial"/>
                <a:ea typeface="Arial"/>
                <a:cs typeface="Arial"/>
                <a:sym typeface="Arial"/>
              </a:defRPr>
            </a:lvl1pPr>
            <a:lvl2pPr indent="0" lvl="1" marL="0" marR="0" rtl="0" algn="l">
              <a:spcBef>
                <a:spcPts val="0"/>
              </a:spcBef>
              <a:buNone/>
              <a:defRPr sz="1800">
                <a:solidFill>
                  <a:schemeClr val="dk1"/>
                </a:solidFill>
                <a:latin typeface="Arial"/>
                <a:ea typeface="Arial"/>
                <a:cs typeface="Arial"/>
                <a:sym typeface="Arial"/>
              </a:defRPr>
            </a:lvl2pPr>
            <a:lvl3pPr indent="0" lvl="2" marL="0" marR="0" rtl="0" algn="l">
              <a:spcBef>
                <a:spcPts val="0"/>
              </a:spcBef>
              <a:buNone/>
              <a:defRPr sz="1800">
                <a:solidFill>
                  <a:schemeClr val="dk1"/>
                </a:solidFill>
                <a:latin typeface="Arial"/>
                <a:ea typeface="Arial"/>
                <a:cs typeface="Arial"/>
                <a:sym typeface="Arial"/>
              </a:defRPr>
            </a:lvl3pPr>
            <a:lvl4pPr indent="0" lvl="3" marL="0" marR="0" rtl="0" algn="l">
              <a:spcBef>
                <a:spcPts val="0"/>
              </a:spcBef>
              <a:buNone/>
              <a:defRPr sz="1800">
                <a:solidFill>
                  <a:schemeClr val="dk1"/>
                </a:solidFill>
                <a:latin typeface="Arial"/>
                <a:ea typeface="Arial"/>
                <a:cs typeface="Arial"/>
                <a:sym typeface="Arial"/>
              </a:defRPr>
            </a:lvl4pPr>
            <a:lvl5pPr indent="0" lvl="4" marL="0" marR="0" rtl="0" algn="l">
              <a:spcBef>
                <a:spcPts val="0"/>
              </a:spcBef>
              <a:buNone/>
              <a:defRPr sz="1800">
                <a:solidFill>
                  <a:schemeClr val="dk1"/>
                </a:solidFill>
                <a:latin typeface="Arial"/>
                <a:ea typeface="Arial"/>
                <a:cs typeface="Arial"/>
                <a:sym typeface="Arial"/>
              </a:defRPr>
            </a:lvl5pPr>
            <a:lvl6pPr indent="0" lvl="5" marL="0" marR="0" rtl="0" algn="l">
              <a:spcBef>
                <a:spcPts val="0"/>
              </a:spcBef>
              <a:buNone/>
              <a:defRPr sz="1800">
                <a:solidFill>
                  <a:schemeClr val="dk1"/>
                </a:solidFill>
                <a:latin typeface="Arial"/>
                <a:ea typeface="Arial"/>
                <a:cs typeface="Arial"/>
                <a:sym typeface="Arial"/>
              </a:defRPr>
            </a:lvl6pPr>
            <a:lvl7pPr indent="0" lvl="6" marL="0" marR="0" rtl="0" algn="l">
              <a:spcBef>
                <a:spcPts val="0"/>
              </a:spcBef>
              <a:buNone/>
              <a:defRPr sz="1800">
                <a:solidFill>
                  <a:schemeClr val="dk1"/>
                </a:solidFill>
                <a:latin typeface="Arial"/>
                <a:ea typeface="Arial"/>
                <a:cs typeface="Arial"/>
                <a:sym typeface="Arial"/>
              </a:defRPr>
            </a:lvl7pPr>
            <a:lvl8pPr indent="0" lvl="7" marL="0" marR="0" rtl="0" algn="l">
              <a:spcBef>
                <a:spcPts val="0"/>
              </a:spcBef>
              <a:buNone/>
              <a:defRPr sz="1800">
                <a:solidFill>
                  <a:schemeClr val="dk1"/>
                </a:solidFill>
                <a:latin typeface="Arial"/>
                <a:ea typeface="Arial"/>
                <a:cs typeface="Arial"/>
                <a:sym typeface="Arial"/>
              </a:defRPr>
            </a:lvl8pPr>
            <a:lvl9pPr indent="0" lvl="8" marL="0" marR="0" rtl="0" algn="l">
              <a:spcBef>
                <a:spcPts val="0"/>
              </a:spcBef>
              <a:buNone/>
              <a:defRPr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空白">
  <p:cSld name="6_空白">
    <p:spTree>
      <p:nvGrpSpPr>
        <p:cNvPr id="149" name="Shape 149"/>
        <p:cNvGrpSpPr/>
        <p:nvPr/>
      </p:nvGrpSpPr>
      <p:grpSpPr>
        <a:xfrm>
          <a:off x="0" y="0"/>
          <a:ext cx="0" cy="0"/>
          <a:chOff x="0" y="0"/>
          <a:chExt cx="0" cy="0"/>
        </a:xfrm>
      </p:grpSpPr>
      <p:sp>
        <p:nvSpPr>
          <p:cNvPr id="150" name="Google Shape;150;p53"/>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51" name="Google Shape;151;p53"/>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52" name="Google Shape;152;p53"/>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Arial"/>
                <a:ea typeface="Arial"/>
                <a:cs typeface="Arial"/>
                <a:sym typeface="Arial"/>
              </a:defRPr>
            </a:lvl1pPr>
            <a:lvl2pPr indent="0" lvl="1" marL="0" marR="0" rtl="0" algn="l">
              <a:spcBef>
                <a:spcPts val="0"/>
              </a:spcBef>
              <a:buNone/>
              <a:defRPr sz="1800">
                <a:solidFill>
                  <a:schemeClr val="dk1"/>
                </a:solidFill>
                <a:latin typeface="Arial"/>
                <a:ea typeface="Arial"/>
                <a:cs typeface="Arial"/>
                <a:sym typeface="Arial"/>
              </a:defRPr>
            </a:lvl2pPr>
            <a:lvl3pPr indent="0" lvl="2" marL="0" marR="0" rtl="0" algn="l">
              <a:spcBef>
                <a:spcPts val="0"/>
              </a:spcBef>
              <a:buNone/>
              <a:defRPr sz="1800">
                <a:solidFill>
                  <a:schemeClr val="dk1"/>
                </a:solidFill>
                <a:latin typeface="Arial"/>
                <a:ea typeface="Arial"/>
                <a:cs typeface="Arial"/>
                <a:sym typeface="Arial"/>
              </a:defRPr>
            </a:lvl3pPr>
            <a:lvl4pPr indent="0" lvl="3" marL="0" marR="0" rtl="0" algn="l">
              <a:spcBef>
                <a:spcPts val="0"/>
              </a:spcBef>
              <a:buNone/>
              <a:defRPr sz="1800">
                <a:solidFill>
                  <a:schemeClr val="dk1"/>
                </a:solidFill>
                <a:latin typeface="Arial"/>
                <a:ea typeface="Arial"/>
                <a:cs typeface="Arial"/>
                <a:sym typeface="Arial"/>
              </a:defRPr>
            </a:lvl4pPr>
            <a:lvl5pPr indent="0" lvl="4" marL="0" marR="0" rtl="0" algn="l">
              <a:spcBef>
                <a:spcPts val="0"/>
              </a:spcBef>
              <a:buNone/>
              <a:defRPr sz="1800">
                <a:solidFill>
                  <a:schemeClr val="dk1"/>
                </a:solidFill>
                <a:latin typeface="Arial"/>
                <a:ea typeface="Arial"/>
                <a:cs typeface="Arial"/>
                <a:sym typeface="Arial"/>
              </a:defRPr>
            </a:lvl5pPr>
            <a:lvl6pPr indent="0" lvl="5" marL="0" marR="0" rtl="0" algn="l">
              <a:spcBef>
                <a:spcPts val="0"/>
              </a:spcBef>
              <a:buNone/>
              <a:defRPr sz="1800">
                <a:solidFill>
                  <a:schemeClr val="dk1"/>
                </a:solidFill>
                <a:latin typeface="Arial"/>
                <a:ea typeface="Arial"/>
                <a:cs typeface="Arial"/>
                <a:sym typeface="Arial"/>
              </a:defRPr>
            </a:lvl6pPr>
            <a:lvl7pPr indent="0" lvl="6" marL="0" marR="0" rtl="0" algn="l">
              <a:spcBef>
                <a:spcPts val="0"/>
              </a:spcBef>
              <a:buNone/>
              <a:defRPr sz="1800">
                <a:solidFill>
                  <a:schemeClr val="dk1"/>
                </a:solidFill>
                <a:latin typeface="Arial"/>
                <a:ea typeface="Arial"/>
                <a:cs typeface="Arial"/>
                <a:sym typeface="Arial"/>
              </a:defRPr>
            </a:lvl7pPr>
            <a:lvl8pPr indent="0" lvl="7" marL="0" marR="0" rtl="0" algn="l">
              <a:spcBef>
                <a:spcPts val="0"/>
              </a:spcBef>
              <a:buNone/>
              <a:defRPr sz="1800">
                <a:solidFill>
                  <a:schemeClr val="dk1"/>
                </a:solidFill>
                <a:latin typeface="Arial"/>
                <a:ea typeface="Arial"/>
                <a:cs typeface="Arial"/>
                <a:sym typeface="Arial"/>
              </a:defRPr>
            </a:lvl8pPr>
            <a:lvl9pPr indent="0" lvl="8" marL="0" marR="0" rtl="0" algn="l">
              <a:spcBef>
                <a:spcPts val="0"/>
              </a:spcBef>
              <a:buNone/>
              <a:defRPr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幻灯片" type="title">
  <p:cSld name="TITLE">
    <p:spTree>
      <p:nvGrpSpPr>
        <p:cNvPr id="23" name="Shape 23"/>
        <p:cNvGrpSpPr/>
        <p:nvPr/>
      </p:nvGrpSpPr>
      <p:grpSpPr>
        <a:xfrm>
          <a:off x="0" y="0"/>
          <a:ext cx="0" cy="0"/>
          <a:chOff x="0" y="0"/>
          <a:chExt cx="0" cy="0"/>
        </a:xfrm>
      </p:grpSpPr>
      <p:sp>
        <p:nvSpPr>
          <p:cNvPr id="24" name="Google Shape;24;p2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chemeClr val="dk1"/>
              </a:buClr>
              <a:buSzPts val="6000"/>
              <a:buFont typeface="Arial"/>
              <a:buNone/>
              <a:defRPr b="0" i="0" sz="60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5" name="Google Shape;25;p2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9pPr>
          </a:lstStyle>
          <a:p/>
        </p:txBody>
      </p:sp>
      <p:sp>
        <p:nvSpPr>
          <p:cNvPr id="26" name="Google Shape;26;p27"/>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7" name="Google Shape;27;p27"/>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8" name="Google Shape;28;p27"/>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Arial"/>
                <a:ea typeface="Arial"/>
                <a:cs typeface="Arial"/>
                <a:sym typeface="Arial"/>
              </a:defRPr>
            </a:lvl1pPr>
            <a:lvl2pPr indent="0" lvl="1" marL="0" marR="0" rtl="0" algn="l">
              <a:spcBef>
                <a:spcPts val="0"/>
              </a:spcBef>
              <a:buNone/>
              <a:defRPr sz="1800">
                <a:solidFill>
                  <a:schemeClr val="dk1"/>
                </a:solidFill>
                <a:latin typeface="Arial"/>
                <a:ea typeface="Arial"/>
                <a:cs typeface="Arial"/>
                <a:sym typeface="Arial"/>
              </a:defRPr>
            </a:lvl2pPr>
            <a:lvl3pPr indent="0" lvl="2" marL="0" marR="0" rtl="0" algn="l">
              <a:spcBef>
                <a:spcPts val="0"/>
              </a:spcBef>
              <a:buNone/>
              <a:defRPr sz="1800">
                <a:solidFill>
                  <a:schemeClr val="dk1"/>
                </a:solidFill>
                <a:latin typeface="Arial"/>
                <a:ea typeface="Arial"/>
                <a:cs typeface="Arial"/>
                <a:sym typeface="Arial"/>
              </a:defRPr>
            </a:lvl3pPr>
            <a:lvl4pPr indent="0" lvl="3" marL="0" marR="0" rtl="0" algn="l">
              <a:spcBef>
                <a:spcPts val="0"/>
              </a:spcBef>
              <a:buNone/>
              <a:defRPr sz="1800">
                <a:solidFill>
                  <a:schemeClr val="dk1"/>
                </a:solidFill>
                <a:latin typeface="Arial"/>
                <a:ea typeface="Arial"/>
                <a:cs typeface="Arial"/>
                <a:sym typeface="Arial"/>
              </a:defRPr>
            </a:lvl4pPr>
            <a:lvl5pPr indent="0" lvl="4" marL="0" marR="0" rtl="0" algn="l">
              <a:spcBef>
                <a:spcPts val="0"/>
              </a:spcBef>
              <a:buNone/>
              <a:defRPr sz="1800">
                <a:solidFill>
                  <a:schemeClr val="dk1"/>
                </a:solidFill>
                <a:latin typeface="Arial"/>
                <a:ea typeface="Arial"/>
                <a:cs typeface="Arial"/>
                <a:sym typeface="Arial"/>
              </a:defRPr>
            </a:lvl5pPr>
            <a:lvl6pPr indent="0" lvl="5" marL="0" marR="0" rtl="0" algn="l">
              <a:spcBef>
                <a:spcPts val="0"/>
              </a:spcBef>
              <a:buNone/>
              <a:defRPr sz="1800">
                <a:solidFill>
                  <a:schemeClr val="dk1"/>
                </a:solidFill>
                <a:latin typeface="Arial"/>
                <a:ea typeface="Arial"/>
                <a:cs typeface="Arial"/>
                <a:sym typeface="Arial"/>
              </a:defRPr>
            </a:lvl6pPr>
            <a:lvl7pPr indent="0" lvl="6" marL="0" marR="0" rtl="0" algn="l">
              <a:spcBef>
                <a:spcPts val="0"/>
              </a:spcBef>
              <a:buNone/>
              <a:defRPr sz="1800">
                <a:solidFill>
                  <a:schemeClr val="dk1"/>
                </a:solidFill>
                <a:latin typeface="Arial"/>
                <a:ea typeface="Arial"/>
                <a:cs typeface="Arial"/>
                <a:sym typeface="Arial"/>
              </a:defRPr>
            </a:lvl7pPr>
            <a:lvl8pPr indent="0" lvl="7" marL="0" marR="0" rtl="0" algn="l">
              <a:spcBef>
                <a:spcPts val="0"/>
              </a:spcBef>
              <a:buNone/>
              <a:defRPr sz="1800">
                <a:solidFill>
                  <a:schemeClr val="dk1"/>
                </a:solidFill>
                <a:latin typeface="Arial"/>
                <a:ea typeface="Arial"/>
                <a:cs typeface="Arial"/>
                <a:sym typeface="Arial"/>
              </a:defRPr>
            </a:lvl8pPr>
            <a:lvl9pPr indent="0" lvl="8" marL="0" marR="0" rtl="0" algn="l">
              <a:spcBef>
                <a:spcPts val="0"/>
              </a:spcBef>
              <a:buNone/>
              <a:defRPr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空白">
  <p:cSld name="5_空白">
    <p:spTree>
      <p:nvGrpSpPr>
        <p:cNvPr id="153" name="Shape 153"/>
        <p:cNvGrpSpPr/>
        <p:nvPr/>
      </p:nvGrpSpPr>
      <p:grpSpPr>
        <a:xfrm>
          <a:off x="0" y="0"/>
          <a:ext cx="0" cy="0"/>
          <a:chOff x="0" y="0"/>
          <a:chExt cx="0" cy="0"/>
        </a:xfrm>
      </p:grpSpPr>
      <p:sp>
        <p:nvSpPr>
          <p:cNvPr id="154" name="Google Shape;154;p54"/>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55" name="Google Shape;155;p54"/>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56" name="Google Shape;156;p54"/>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Arial"/>
                <a:ea typeface="Arial"/>
                <a:cs typeface="Arial"/>
                <a:sym typeface="Arial"/>
              </a:defRPr>
            </a:lvl1pPr>
            <a:lvl2pPr indent="0" lvl="1" marL="0" marR="0" rtl="0" algn="l">
              <a:spcBef>
                <a:spcPts val="0"/>
              </a:spcBef>
              <a:buNone/>
              <a:defRPr sz="1800">
                <a:solidFill>
                  <a:schemeClr val="dk1"/>
                </a:solidFill>
                <a:latin typeface="Arial"/>
                <a:ea typeface="Arial"/>
                <a:cs typeface="Arial"/>
                <a:sym typeface="Arial"/>
              </a:defRPr>
            </a:lvl2pPr>
            <a:lvl3pPr indent="0" lvl="2" marL="0" marR="0" rtl="0" algn="l">
              <a:spcBef>
                <a:spcPts val="0"/>
              </a:spcBef>
              <a:buNone/>
              <a:defRPr sz="1800">
                <a:solidFill>
                  <a:schemeClr val="dk1"/>
                </a:solidFill>
                <a:latin typeface="Arial"/>
                <a:ea typeface="Arial"/>
                <a:cs typeface="Arial"/>
                <a:sym typeface="Arial"/>
              </a:defRPr>
            </a:lvl3pPr>
            <a:lvl4pPr indent="0" lvl="3" marL="0" marR="0" rtl="0" algn="l">
              <a:spcBef>
                <a:spcPts val="0"/>
              </a:spcBef>
              <a:buNone/>
              <a:defRPr sz="1800">
                <a:solidFill>
                  <a:schemeClr val="dk1"/>
                </a:solidFill>
                <a:latin typeface="Arial"/>
                <a:ea typeface="Arial"/>
                <a:cs typeface="Arial"/>
                <a:sym typeface="Arial"/>
              </a:defRPr>
            </a:lvl4pPr>
            <a:lvl5pPr indent="0" lvl="4" marL="0" marR="0" rtl="0" algn="l">
              <a:spcBef>
                <a:spcPts val="0"/>
              </a:spcBef>
              <a:buNone/>
              <a:defRPr sz="1800">
                <a:solidFill>
                  <a:schemeClr val="dk1"/>
                </a:solidFill>
                <a:latin typeface="Arial"/>
                <a:ea typeface="Arial"/>
                <a:cs typeface="Arial"/>
                <a:sym typeface="Arial"/>
              </a:defRPr>
            </a:lvl5pPr>
            <a:lvl6pPr indent="0" lvl="5" marL="0" marR="0" rtl="0" algn="l">
              <a:spcBef>
                <a:spcPts val="0"/>
              </a:spcBef>
              <a:buNone/>
              <a:defRPr sz="1800">
                <a:solidFill>
                  <a:schemeClr val="dk1"/>
                </a:solidFill>
                <a:latin typeface="Arial"/>
                <a:ea typeface="Arial"/>
                <a:cs typeface="Arial"/>
                <a:sym typeface="Arial"/>
              </a:defRPr>
            </a:lvl6pPr>
            <a:lvl7pPr indent="0" lvl="6" marL="0" marR="0" rtl="0" algn="l">
              <a:spcBef>
                <a:spcPts val="0"/>
              </a:spcBef>
              <a:buNone/>
              <a:defRPr sz="1800">
                <a:solidFill>
                  <a:schemeClr val="dk1"/>
                </a:solidFill>
                <a:latin typeface="Arial"/>
                <a:ea typeface="Arial"/>
                <a:cs typeface="Arial"/>
                <a:sym typeface="Arial"/>
              </a:defRPr>
            </a:lvl7pPr>
            <a:lvl8pPr indent="0" lvl="7" marL="0" marR="0" rtl="0" algn="l">
              <a:spcBef>
                <a:spcPts val="0"/>
              </a:spcBef>
              <a:buNone/>
              <a:defRPr sz="1800">
                <a:solidFill>
                  <a:schemeClr val="dk1"/>
                </a:solidFill>
                <a:latin typeface="Arial"/>
                <a:ea typeface="Arial"/>
                <a:cs typeface="Arial"/>
                <a:sym typeface="Arial"/>
              </a:defRPr>
            </a:lvl8pPr>
            <a:lvl9pPr indent="0" lvl="8" marL="0" marR="0" rtl="0" algn="l">
              <a:spcBef>
                <a:spcPts val="0"/>
              </a:spcBef>
              <a:buNone/>
              <a:defRPr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空白">
  <p:cSld name="4_空白">
    <p:spTree>
      <p:nvGrpSpPr>
        <p:cNvPr id="157" name="Shape 157"/>
        <p:cNvGrpSpPr/>
        <p:nvPr/>
      </p:nvGrpSpPr>
      <p:grpSpPr>
        <a:xfrm>
          <a:off x="0" y="0"/>
          <a:ext cx="0" cy="0"/>
          <a:chOff x="0" y="0"/>
          <a:chExt cx="0" cy="0"/>
        </a:xfrm>
      </p:grpSpPr>
      <p:sp>
        <p:nvSpPr>
          <p:cNvPr id="158" name="Google Shape;158;p55"/>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59" name="Google Shape;159;p55"/>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60" name="Google Shape;160;p55"/>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Arial"/>
                <a:ea typeface="Arial"/>
                <a:cs typeface="Arial"/>
                <a:sym typeface="Arial"/>
              </a:defRPr>
            </a:lvl1pPr>
            <a:lvl2pPr indent="0" lvl="1" marL="0" marR="0" rtl="0" algn="l">
              <a:spcBef>
                <a:spcPts val="0"/>
              </a:spcBef>
              <a:buNone/>
              <a:defRPr sz="1800">
                <a:solidFill>
                  <a:schemeClr val="dk1"/>
                </a:solidFill>
                <a:latin typeface="Arial"/>
                <a:ea typeface="Arial"/>
                <a:cs typeface="Arial"/>
                <a:sym typeface="Arial"/>
              </a:defRPr>
            </a:lvl2pPr>
            <a:lvl3pPr indent="0" lvl="2" marL="0" marR="0" rtl="0" algn="l">
              <a:spcBef>
                <a:spcPts val="0"/>
              </a:spcBef>
              <a:buNone/>
              <a:defRPr sz="1800">
                <a:solidFill>
                  <a:schemeClr val="dk1"/>
                </a:solidFill>
                <a:latin typeface="Arial"/>
                <a:ea typeface="Arial"/>
                <a:cs typeface="Arial"/>
                <a:sym typeface="Arial"/>
              </a:defRPr>
            </a:lvl3pPr>
            <a:lvl4pPr indent="0" lvl="3" marL="0" marR="0" rtl="0" algn="l">
              <a:spcBef>
                <a:spcPts val="0"/>
              </a:spcBef>
              <a:buNone/>
              <a:defRPr sz="1800">
                <a:solidFill>
                  <a:schemeClr val="dk1"/>
                </a:solidFill>
                <a:latin typeface="Arial"/>
                <a:ea typeface="Arial"/>
                <a:cs typeface="Arial"/>
                <a:sym typeface="Arial"/>
              </a:defRPr>
            </a:lvl4pPr>
            <a:lvl5pPr indent="0" lvl="4" marL="0" marR="0" rtl="0" algn="l">
              <a:spcBef>
                <a:spcPts val="0"/>
              </a:spcBef>
              <a:buNone/>
              <a:defRPr sz="1800">
                <a:solidFill>
                  <a:schemeClr val="dk1"/>
                </a:solidFill>
                <a:latin typeface="Arial"/>
                <a:ea typeface="Arial"/>
                <a:cs typeface="Arial"/>
                <a:sym typeface="Arial"/>
              </a:defRPr>
            </a:lvl5pPr>
            <a:lvl6pPr indent="0" lvl="5" marL="0" marR="0" rtl="0" algn="l">
              <a:spcBef>
                <a:spcPts val="0"/>
              </a:spcBef>
              <a:buNone/>
              <a:defRPr sz="1800">
                <a:solidFill>
                  <a:schemeClr val="dk1"/>
                </a:solidFill>
                <a:latin typeface="Arial"/>
                <a:ea typeface="Arial"/>
                <a:cs typeface="Arial"/>
                <a:sym typeface="Arial"/>
              </a:defRPr>
            </a:lvl6pPr>
            <a:lvl7pPr indent="0" lvl="6" marL="0" marR="0" rtl="0" algn="l">
              <a:spcBef>
                <a:spcPts val="0"/>
              </a:spcBef>
              <a:buNone/>
              <a:defRPr sz="1800">
                <a:solidFill>
                  <a:schemeClr val="dk1"/>
                </a:solidFill>
                <a:latin typeface="Arial"/>
                <a:ea typeface="Arial"/>
                <a:cs typeface="Arial"/>
                <a:sym typeface="Arial"/>
              </a:defRPr>
            </a:lvl7pPr>
            <a:lvl8pPr indent="0" lvl="7" marL="0" marR="0" rtl="0" algn="l">
              <a:spcBef>
                <a:spcPts val="0"/>
              </a:spcBef>
              <a:buNone/>
              <a:defRPr sz="1800">
                <a:solidFill>
                  <a:schemeClr val="dk1"/>
                </a:solidFill>
                <a:latin typeface="Arial"/>
                <a:ea typeface="Arial"/>
                <a:cs typeface="Arial"/>
                <a:sym typeface="Arial"/>
              </a:defRPr>
            </a:lvl8pPr>
            <a:lvl9pPr indent="0" lvl="8" marL="0" marR="0" rtl="0" algn="l">
              <a:spcBef>
                <a:spcPts val="0"/>
              </a:spcBef>
              <a:buNone/>
              <a:defRPr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空白">
  <p:cSld name="3_空白">
    <p:spTree>
      <p:nvGrpSpPr>
        <p:cNvPr id="161" name="Shape 161"/>
        <p:cNvGrpSpPr/>
        <p:nvPr/>
      </p:nvGrpSpPr>
      <p:grpSpPr>
        <a:xfrm>
          <a:off x="0" y="0"/>
          <a:ext cx="0" cy="0"/>
          <a:chOff x="0" y="0"/>
          <a:chExt cx="0" cy="0"/>
        </a:xfrm>
      </p:grpSpPr>
      <p:sp>
        <p:nvSpPr>
          <p:cNvPr id="162" name="Google Shape;162;p56"/>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63" name="Google Shape;163;p56"/>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64" name="Google Shape;164;p56"/>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Arial"/>
                <a:ea typeface="Arial"/>
                <a:cs typeface="Arial"/>
                <a:sym typeface="Arial"/>
              </a:defRPr>
            </a:lvl1pPr>
            <a:lvl2pPr indent="0" lvl="1" marL="0" marR="0" rtl="0" algn="l">
              <a:spcBef>
                <a:spcPts val="0"/>
              </a:spcBef>
              <a:buNone/>
              <a:defRPr sz="1800">
                <a:solidFill>
                  <a:schemeClr val="dk1"/>
                </a:solidFill>
                <a:latin typeface="Arial"/>
                <a:ea typeface="Arial"/>
                <a:cs typeface="Arial"/>
                <a:sym typeface="Arial"/>
              </a:defRPr>
            </a:lvl2pPr>
            <a:lvl3pPr indent="0" lvl="2" marL="0" marR="0" rtl="0" algn="l">
              <a:spcBef>
                <a:spcPts val="0"/>
              </a:spcBef>
              <a:buNone/>
              <a:defRPr sz="1800">
                <a:solidFill>
                  <a:schemeClr val="dk1"/>
                </a:solidFill>
                <a:latin typeface="Arial"/>
                <a:ea typeface="Arial"/>
                <a:cs typeface="Arial"/>
                <a:sym typeface="Arial"/>
              </a:defRPr>
            </a:lvl3pPr>
            <a:lvl4pPr indent="0" lvl="3" marL="0" marR="0" rtl="0" algn="l">
              <a:spcBef>
                <a:spcPts val="0"/>
              </a:spcBef>
              <a:buNone/>
              <a:defRPr sz="1800">
                <a:solidFill>
                  <a:schemeClr val="dk1"/>
                </a:solidFill>
                <a:latin typeface="Arial"/>
                <a:ea typeface="Arial"/>
                <a:cs typeface="Arial"/>
                <a:sym typeface="Arial"/>
              </a:defRPr>
            </a:lvl4pPr>
            <a:lvl5pPr indent="0" lvl="4" marL="0" marR="0" rtl="0" algn="l">
              <a:spcBef>
                <a:spcPts val="0"/>
              </a:spcBef>
              <a:buNone/>
              <a:defRPr sz="1800">
                <a:solidFill>
                  <a:schemeClr val="dk1"/>
                </a:solidFill>
                <a:latin typeface="Arial"/>
                <a:ea typeface="Arial"/>
                <a:cs typeface="Arial"/>
                <a:sym typeface="Arial"/>
              </a:defRPr>
            </a:lvl5pPr>
            <a:lvl6pPr indent="0" lvl="5" marL="0" marR="0" rtl="0" algn="l">
              <a:spcBef>
                <a:spcPts val="0"/>
              </a:spcBef>
              <a:buNone/>
              <a:defRPr sz="1800">
                <a:solidFill>
                  <a:schemeClr val="dk1"/>
                </a:solidFill>
                <a:latin typeface="Arial"/>
                <a:ea typeface="Arial"/>
                <a:cs typeface="Arial"/>
                <a:sym typeface="Arial"/>
              </a:defRPr>
            </a:lvl6pPr>
            <a:lvl7pPr indent="0" lvl="6" marL="0" marR="0" rtl="0" algn="l">
              <a:spcBef>
                <a:spcPts val="0"/>
              </a:spcBef>
              <a:buNone/>
              <a:defRPr sz="1800">
                <a:solidFill>
                  <a:schemeClr val="dk1"/>
                </a:solidFill>
                <a:latin typeface="Arial"/>
                <a:ea typeface="Arial"/>
                <a:cs typeface="Arial"/>
                <a:sym typeface="Arial"/>
              </a:defRPr>
            </a:lvl7pPr>
            <a:lvl8pPr indent="0" lvl="7" marL="0" marR="0" rtl="0" algn="l">
              <a:spcBef>
                <a:spcPts val="0"/>
              </a:spcBef>
              <a:buNone/>
              <a:defRPr sz="1800">
                <a:solidFill>
                  <a:schemeClr val="dk1"/>
                </a:solidFill>
                <a:latin typeface="Arial"/>
                <a:ea typeface="Arial"/>
                <a:cs typeface="Arial"/>
                <a:sym typeface="Arial"/>
              </a:defRPr>
            </a:lvl8pPr>
            <a:lvl9pPr indent="0" lvl="8" marL="0" marR="0" rtl="0" algn="l">
              <a:spcBef>
                <a:spcPts val="0"/>
              </a:spcBef>
              <a:buNone/>
              <a:defRPr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空白">
  <p:cSld name="2_空白">
    <p:spTree>
      <p:nvGrpSpPr>
        <p:cNvPr id="165" name="Shape 165"/>
        <p:cNvGrpSpPr/>
        <p:nvPr/>
      </p:nvGrpSpPr>
      <p:grpSpPr>
        <a:xfrm>
          <a:off x="0" y="0"/>
          <a:ext cx="0" cy="0"/>
          <a:chOff x="0" y="0"/>
          <a:chExt cx="0" cy="0"/>
        </a:xfrm>
      </p:grpSpPr>
      <p:sp>
        <p:nvSpPr>
          <p:cNvPr id="166" name="Google Shape;166;p57"/>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67" name="Google Shape;167;p57"/>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68" name="Google Shape;168;p57"/>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Arial"/>
                <a:ea typeface="Arial"/>
                <a:cs typeface="Arial"/>
                <a:sym typeface="Arial"/>
              </a:defRPr>
            </a:lvl1pPr>
            <a:lvl2pPr indent="0" lvl="1" marL="0" marR="0" rtl="0" algn="l">
              <a:spcBef>
                <a:spcPts val="0"/>
              </a:spcBef>
              <a:buNone/>
              <a:defRPr sz="1800">
                <a:solidFill>
                  <a:schemeClr val="dk1"/>
                </a:solidFill>
                <a:latin typeface="Arial"/>
                <a:ea typeface="Arial"/>
                <a:cs typeface="Arial"/>
                <a:sym typeface="Arial"/>
              </a:defRPr>
            </a:lvl2pPr>
            <a:lvl3pPr indent="0" lvl="2" marL="0" marR="0" rtl="0" algn="l">
              <a:spcBef>
                <a:spcPts val="0"/>
              </a:spcBef>
              <a:buNone/>
              <a:defRPr sz="1800">
                <a:solidFill>
                  <a:schemeClr val="dk1"/>
                </a:solidFill>
                <a:latin typeface="Arial"/>
                <a:ea typeface="Arial"/>
                <a:cs typeface="Arial"/>
                <a:sym typeface="Arial"/>
              </a:defRPr>
            </a:lvl3pPr>
            <a:lvl4pPr indent="0" lvl="3" marL="0" marR="0" rtl="0" algn="l">
              <a:spcBef>
                <a:spcPts val="0"/>
              </a:spcBef>
              <a:buNone/>
              <a:defRPr sz="1800">
                <a:solidFill>
                  <a:schemeClr val="dk1"/>
                </a:solidFill>
                <a:latin typeface="Arial"/>
                <a:ea typeface="Arial"/>
                <a:cs typeface="Arial"/>
                <a:sym typeface="Arial"/>
              </a:defRPr>
            </a:lvl4pPr>
            <a:lvl5pPr indent="0" lvl="4" marL="0" marR="0" rtl="0" algn="l">
              <a:spcBef>
                <a:spcPts val="0"/>
              </a:spcBef>
              <a:buNone/>
              <a:defRPr sz="1800">
                <a:solidFill>
                  <a:schemeClr val="dk1"/>
                </a:solidFill>
                <a:latin typeface="Arial"/>
                <a:ea typeface="Arial"/>
                <a:cs typeface="Arial"/>
                <a:sym typeface="Arial"/>
              </a:defRPr>
            </a:lvl5pPr>
            <a:lvl6pPr indent="0" lvl="5" marL="0" marR="0" rtl="0" algn="l">
              <a:spcBef>
                <a:spcPts val="0"/>
              </a:spcBef>
              <a:buNone/>
              <a:defRPr sz="1800">
                <a:solidFill>
                  <a:schemeClr val="dk1"/>
                </a:solidFill>
                <a:latin typeface="Arial"/>
                <a:ea typeface="Arial"/>
                <a:cs typeface="Arial"/>
                <a:sym typeface="Arial"/>
              </a:defRPr>
            </a:lvl6pPr>
            <a:lvl7pPr indent="0" lvl="6" marL="0" marR="0" rtl="0" algn="l">
              <a:spcBef>
                <a:spcPts val="0"/>
              </a:spcBef>
              <a:buNone/>
              <a:defRPr sz="1800">
                <a:solidFill>
                  <a:schemeClr val="dk1"/>
                </a:solidFill>
                <a:latin typeface="Arial"/>
                <a:ea typeface="Arial"/>
                <a:cs typeface="Arial"/>
                <a:sym typeface="Arial"/>
              </a:defRPr>
            </a:lvl7pPr>
            <a:lvl8pPr indent="0" lvl="7" marL="0" marR="0" rtl="0" algn="l">
              <a:spcBef>
                <a:spcPts val="0"/>
              </a:spcBef>
              <a:buNone/>
              <a:defRPr sz="1800">
                <a:solidFill>
                  <a:schemeClr val="dk1"/>
                </a:solidFill>
                <a:latin typeface="Arial"/>
                <a:ea typeface="Arial"/>
                <a:cs typeface="Arial"/>
                <a:sym typeface="Arial"/>
              </a:defRPr>
            </a:lvl8pPr>
            <a:lvl9pPr indent="0" lvl="8" marL="0" marR="0" rtl="0" algn="l">
              <a:spcBef>
                <a:spcPts val="0"/>
              </a:spcBef>
              <a:buNone/>
              <a:defRPr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空白">
  <p:cSld name="1_空白">
    <p:spTree>
      <p:nvGrpSpPr>
        <p:cNvPr id="169" name="Shape 169"/>
        <p:cNvGrpSpPr/>
        <p:nvPr/>
      </p:nvGrpSpPr>
      <p:grpSpPr>
        <a:xfrm>
          <a:off x="0" y="0"/>
          <a:ext cx="0" cy="0"/>
          <a:chOff x="0" y="0"/>
          <a:chExt cx="0" cy="0"/>
        </a:xfrm>
      </p:grpSpPr>
      <p:sp>
        <p:nvSpPr>
          <p:cNvPr id="170" name="Google Shape;170;p58"/>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71" name="Google Shape;171;p58"/>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72" name="Google Shape;172;p58"/>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Arial"/>
                <a:ea typeface="Arial"/>
                <a:cs typeface="Arial"/>
                <a:sym typeface="Arial"/>
              </a:defRPr>
            </a:lvl1pPr>
            <a:lvl2pPr indent="0" lvl="1" marL="0" marR="0" rtl="0" algn="l">
              <a:spcBef>
                <a:spcPts val="0"/>
              </a:spcBef>
              <a:buNone/>
              <a:defRPr sz="1800">
                <a:solidFill>
                  <a:schemeClr val="dk1"/>
                </a:solidFill>
                <a:latin typeface="Arial"/>
                <a:ea typeface="Arial"/>
                <a:cs typeface="Arial"/>
                <a:sym typeface="Arial"/>
              </a:defRPr>
            </a:lvl2pPr>
            <a:lvl3pPr indent="0" lvl="2" marL="0" marR="0" rtl="0" algn="l">
              <a:spcBef>
                <a:spcPts val="0"/>
              </a:spcBef>
              <a:buNone/>
              <a:defRPr sz="1800">
                <a:solidFill>
                  <a:schemeClr val="dk1"/>
                </a:solidFill>
                <a:latin typeface="Arial"/>
                <a:ea typeface="Arial"/>
                <a:cs typeface="Arial"/>
                <a:sym typeface="Arial"/>
              </a:defRPr>
            </a:lvl3pPr>
            <a:lvl4pPr indent="0" lvl="3" marL="0" marR="0" rtl="0" algn="l">
              <a:spcBef>
                <a:spcPts val="0"/>
              </a:spcBef>
              <a:buNone/>
              <a:defRPr sz="1800">
                <a:solidFill>
                  <a:schemeClr val="dk1"/>
                </a:solidFill>
                <a:latin typeface="Arial"/>
                <a:ea typeface="Arial"/>
                <a:cs typeface="Arial"/>
                <a:sym typeface="Arial"/>
              </a:defRPr>
            </a:lvl4pPr>
            <a:lvl5pPr indent="0" lvl="4" marL="0" marR="0" rtl="0" algn="l">
              <a:spcBef>
                <a:spcPts val="0"/>
              </a:spcBef>
              <a:buNone/>
              <a:defRPr sz="1800">
                <a:solidFill>
                  <a:schemeClr val="dk1"/>
                </a:solidFill>
                <a:latin typeface="Arial"/>
                <a:ea typeface="Arial"/>
                <a:cs typeface="Arial"/>
                <a:sym typeface="Arial"/>
              </a:defRPr>
            </a:lvl5pPr>
            <a:lvl6pPr indent="0" lvl="5" marL="0" marR="0" rtl="0" algn="l">
              <a:spcBef>
                <a:spcPts val="0"/>
              </a:spcBef>
              <a:buNone/>
              <a:defRPr sz="1800">
                <a:solidFill>
                  <a:schemeClr val="dk1"/>
                </a:solidFill>
                <a:latin typeface="Arial"/>
                <a:ea typeface="Arial"/>
                <a:cs typeface="Arial"/>
                <a:sym typeface="Arial"/>
              </a:defRPr>
            </a:lvl6pPr>
            <a:lvl7pPr indent="0" lvl="6" marL="0" marR="0" rtl="0" algn="l">
              <a:spcBef>
                <a:spcPts val="0"/>
              </a:spcBef>
              <a:buNone/>
              <a:defRPr sz="1800">
                <a:solidFill>
                  <a:schemeClr val="dk1"/>
                </a:solidFill>
                <a:latin typeface="Arial"/>
                <a:ea typeface="Arial"/>
                <a:cs typeface="Arial"/>
                <a:sym typeface="Arial"/>
              </a:defRPr>
            </a:lvl7pPr>
            <a:lvl8pPr indent="0" lvl="7" marL="0" marR="0" rtl="0" algn="l">
              <a:spcBef>
                <a:spcPts val="0"/>
              </a:spcBef>
              <a:buNone/>
              <a:defRPr sz="1800">
                <a:solidFill>
                  <a:schemeClr val="dk1"/>
                </a:solidFill>
                <a:latin typeface="Arial"/>
                <a:ea typeface="Arial"/>
                <a:cs typeface="Arial"/>
                <a:sym typeface="Arial"/>
              </a:defRPr>
            </a:lvl8pPr>
            <a:lvl9pPr indent="0" lvl="8" marL="0" marR="0" rtl="0" algn="l">
              <a:spcBef>
                <a:spcPts val="0"/>
              </a:spcBef>
              <a:buNone/>
              <a:defRPr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内容与标题" type="objTx">
  <p:cSld name="OBJECT_WITH_CAPTION_TEXT">
    <p:spTree>
      <p:nvGrpSpPr>
        <p:cNvPr id="173" name="Shape 173"/>
        <p:cNvGrpSpPr/>
        <p:nvPr/>
      </p:nvGrpSpPr>
      <p:grpSpPr>
        <a:xfrm>
          <a:off x="0" y="0"/>
          <a:ext cx="0" cy="0"/>
          <a:chOff x="0" y="0"/>
          <a:chExt cx="0" cy="0"/>
        </a:xfrm>
      </p:grpSpPr>
      <p:sp>
        <p:nvSpPr>
          <p:cNvPr id="174" name="Google Shape;174;p5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75" name="Google Shape;175;p5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76" name="Google Shape;176;p5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9pPr>
          </a:lstStyle>
          <a:p/>
        </p:txBody>
      </p:sp>
      <p:sp>
        <p:nvSpPr>
          <p:cNvPr id="177" name="Google Shape;177;p59"/>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78" name="Google Shape;178;p59"/>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79" name="Google Shape;179;p59"/>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Arial"/>
                <a:ea typeface="Arial"/>
                <a:cs typeface="Arial"/>
                <a:sym typeface="Arial"/>
              </a:defRPr>
            </a:lvl1pPr>
            <a:lvl2pPr indent="0" lvl="1" marL="0" marR="0" rtl="0" algn="l">
              <a:spcBef>
                <a:spcPts val="0"/>
              </a:spcBef>
              <a:buNone/>
              <a:defRPr sz="1800">
                <a:solidFill>
                  <a:schemeClr val="dk1"/>
                </a:solidFill>
                <a:latin typeface="Arial"/>
                <a:ea typeface="Arial"/>
                <a:cs typeface="Arial"/>
                <a:sym typeface="Arial"/>
              </a:defRPr>
            </a:lvl2pPr>
            <a:lvl3pPr indent="0" lvl="2" marL="0" marR="0" rtl="0" algn="l">
              <a:spcBef>
                <a:spcPts val="0"/>
              </a:spcBef>
              <a:buNone/>
              <a:defRPr sz="1800">
                <a:solidFill>
                  <a:schemeClr val="dk1"/>
                </a:solidFill>
                <a:latin typeface="Arial"/>
                <a:ea typeface="Arial"/>
                <a:cs typeface="Arial"/>
                <a:sym typeface="Arial"/>
              </a:defRPr>
            </a:lvl3pPr>
            <a:lvl4pPr indent="0" lvl="3" marL="0" marR="0" rtl="0" algn="l">
              <a:spcBef>
                <a:spcPts val="0"/>
              </a:spcBef>
              <a:buNone/>
              <a:defRPr sz="1800">
                <a:solidFill>
                  <a:schemeClr val="dk1"/>
                </a:solidFill>
                <a:latin typeface="Arial"/>
                <a:ea typeface="Arial"/>
                <a:cs typeface="Arial"/>
                <a:sym typeface="Arial"/>
              </a:defRPr>
            </a:lvl4pPr>
            <a:lvl5pPr indent="0" lvl="4" marL="0" marR="0" rtl="0" algn="l">
              <a:spcBef>
                <a:spcPts val="0"/>
              </a:spcBef>
              <a:buNone/>
              <a:defRPr sz="1800">
                <a:solidFill>
                  <a:schemeClr val="dk1"/>
                </a:solidFill>
                <a:latin typeface="Arial"/>
                <a:ea typeface="Arial"/>
                <a:cs typeface="Arial"/>
                <a:sym typeface="Arial"/>
              </a:defRPr>
            </a:lvl5pPr>
            <a:lvl6pPr indent="0" lvl="5" marL="0" marR="0" rtl="0" algn="l">
              <a:spcBef>
                <a:spcPts val="0"/>
              </a:spcBef>
              <a:buNone/>
              <a:defRPr sz="1800">
                <a:solidFill>
                  <a:schemeClr val="dk1"/>
                </a:solidFill>
                <a:latin typeface="Arial"/>
                <a:ea typeface="Arial"/>
                <a:cs typeface="Arial"/>
                <a:sym typeface="Arial"/>
              </a:defRPr>
            </a:lvl6pPr>
            <a:lvl7pPr indent="0" lvl="6" marL="0" marR="0" rtl="0" algn="l">
              <a:spcBef>
                <a:spcPts val="0"/>
              </a:spcBef>
              <a:buNone/>
              <a:defRPr sz="1800">
                <a:solidFill>
                  <a:schemeClr val="dk1"/>
                </a:solidFill>
                <a:latin typeface="Arial"/>
                <a:ea typeface="Arial"/>
                <a:cs typeface="Arial"/>
                <a:sym typeface="Arial"/>
              </a:defRPr>
            </a:lvl7pPr>
            <a:lvl8pPr indent="0" lvl="7" marL="0" marR="0" rtl="0" algn="l">
              <a:spcBef>
                <a:spcPts val="0"/>
              </a:spcBef>
              <a:buNone/>
              <a:defRPr sz="1800">
                <a:solidFill>
                  <a:schemeClr val="dk1"/>
                </a:solidFill>
                <a:latin typeface="Arial"/>
                <a:ea typeface="Arial"/>
                <a:cs typeface="Arial"/>
                <a:sym typeface="Arial"/>
              </a:defRPr>
            </a:lvl8pPr>
            <a:lvl9pPr indent="0" lvl="8" marL="0" marR="0" rtl="0" algn="l">
              <a:spcBef>
                <a:spcPts val="0"/>
              </a:spcBef>
              <a:buNone/>
              <a:defRPr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图片与标题" type="picTx">
  <p:cSld name="PICTURE_WITH_CAPTION_TEXT">
    <p:spTree>
      <p:nvGrpSpPr>
        <p:cNvPr id="180" name="Shape 180"/>
        <p:cNvGrpSpPr/>
        <p:nvPr/>
      </p:nvGrpSpPr>
      <p:grpSpPr>
        <a:xfrm>
          <a:off x="0" y="0"/>
          <a:ext cx="0" cy="0"/>
          <a:chOff x="0" y="0"/>
          <a:chExt cx="0" cy="0"/>
        </a:xfrm>
      </p:grpSpPr>
      <p:sp>
        <p:nvSpPr>
          <p:cNvPr id="181" name="Google Shape;181;p6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82" name="Google Shape;182;p60"/>
          <p:cNvSpPr/>
          <p:nvPr>
            <p:ph idx="2" type="pic"/>
          </p:nvPr>
        </p:nvSpPr>
        <p:spPr>
          <a:xfrm>
            <a:off x="5183188" y="987425"/>
            <a:ext cx="6172200" cy="4873625"/>
          </a:xfrm>
          <a:prstGeom prst="rect">
            <a:avLst/>
          </a:prstGeom>
          <a:noFill/>
          <a:ln>
            <a:noFill/>
          </a:ln>
        </p:spPr>
      </p:sp>
      <p:sp>
        <p:nvSpPr>
          <p:cNvPr id="183" name="Google Shape;183;p6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9pPr>
          </a:lstStyle>
          <a:p/>
        </p:txBody>
      </p:sp>
      <p:sp>
        <p:nvSpPr>
          <p:cNvPr id="184" name="Google Shape;184;p60"/>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85" name="Google Shape;185;p60"/>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86" name="Google Shape;186;p60"/>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Arial"/>
                <a:ea typeface="Arial"/>
                <a:cs typeface="Arial"/>
                <a:sym typeface="Arial"/>
              </a:defRPr>
            </a:lvl1pPr>
            <a:lvl2pPr indent="0" lvl="1" marL="0" marR="0" rtl="0" algn="l">
              <a:spcBef>
                <a:spcPts val="0"/>
              </a:spcBef>
              <a:buNone/>
              <a:defRPr sz="1800">
                <a:solidFill>
                  <a:schemeClr val="dk1"/>
                </a:solidFill>
                <a:latin typeface="Arial"/>
                <a:ea typeface="Arial"/>
                <a:cs typeface="Arial"/>
                <a:sym typeface="Arial"/>
              </a:defRPr>
            </a:lvl2pPr>
            <a:lvl3pPr indent="0" lvl="2" marL="0" marR="0" rtl="0" algn="l">
              <a:spcBef>
                <a:spcPts val="0"/>
              </a:spcBef>
              <a:buNone/>
              <a:defRPr sz="1800">
                <a:solidFill>
                  <a:schemeClr val="dk1"/>
                </a:solidFill>
                <a:latin typeface="Arial"/>
                <a:ea typeface="Arial"/>
                <a:cs typeface="Arial"/>
                <a:sym typeface="Arial"/>
              </a:defRPr>
            </a:lvl3pPr>
            <a:lvl4pPr indent="0" lvl="3" marL="0" marR="0" rtl="0" algn="l">
              <a:spcBef>
                <a:spcPts val="0"/>
              </a:spcBef>
              <a:buNone/>
              <a:defRPr sz="1800">
                <a:solidFill>
                  <a:schemeClr val="dk1"/>
                </a:solidFill>
                <a:latin typeface="Arial"/>
                <a:ea typeface="Arial"/>
                <a:cs typeface="Arial"/>
                <a:sym typeface="Arial"/>
              </a:defRPr>
            </a:lvl4pPr>
            <a:lvl5pPr indent="0" lvl="4" marL="0" marR="0" rtl="0" algn="l">
              <a:spcBef>
                <a:spcPts val="0"/>
              </a:spcBef>
              <a:buNone/>
              <a:defRPr sz="1800">
                <a:solidFill>
                  <a:schemeClr val="dk1"/>
                </a:solidFill>
                <a:latin typeface="Arial"/>
                <a:ea typeface="Arial"/>
                <a:cs typeface="Arial"/>
                <a:sym typeface="Arial"/>
              </a:defRPr>
            </a:lvl5pPr>
            <a:lvl6pPr indent="0" lvl="5" marL="0" marR="0" rtl="0" algn="l">
              <a:spcBef>
                <a:spcPts val="0"/>
              </a:spcBef>
              <a:buNone/>
              <a:defRPr sz="1800">
                <a:solidFill>
                  <a:schemeClr val="dk1"/>
                </a:solidFill>
                <a:latin typeface="Arial"/>
                <a:ea typeface="Arial"/>
                <a:cs typeface="Arial"/>
                <a:sym typeface="Arial"/>
              </a:defRPr>
            </a:lvl6pPr>
            <a:lvl7pPr indent="0" lvl="6" marL="0" marR="0" rtl="0" algn="l">
              <a:spcBef>
                <a:spcPts val="0"/>
              </a:spcBef>
              <a:buNone/>
              <a:defRPr sz="1800">
                <a:solidFill>
                  <a:schemeClr val="dk1"/>
                </a:solidFill>
                <a:latin typeface="Arial"/>
                <a:ea typeface="Arial"/>
                <a:cs typeface="Arial"/>
                <a:sym typeface="Arial"/>
              </a:defRPr>
            </a:lvl7pPr>
            <a:lvl8pPr indent="0" lvl="7" marL="0" marR="0" rtl="0" algn="l">
              <a:spcBef>
                <a:spcPts val="0"/>
              </a:spcBef>
              <a:buNone/>
              <a:defRPr sz="1800">
                <a:solidFill>
                  <a:schemeClr val="dk1"/>
                </a:solidFill>
                <a:latin typeface="Arial"/>
                <a:ea typeface="Arial"/>
                <a:cs typeface="Arial"/>
                <a:sym typeface="Arial"/>
              </a:defRPr>
            </a:lvl8pPr>
            <a:lvl9pPr indent="0" lvl="8" marL="0" marR="0" rtl="0" algn="l">
              <a:spcBef>
                <a:spcPts val="0"/>
              </a:spcBef>
              <a:buNone/>
              <a:defRPr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和竖排文字" type="vertTx">
  <p:cSld name="VERTICAL_TEXT">
    <p:spTree>
      <p:nvGrpSpPr>
        <p:cNvPr id="187" name="Shape 187"/>
        <p:cNvGrpSpPr/>
        <p:nvPr/>
      </p:nvGrpSpPr>
      <p:grpSpPr>
        <a:xfrm>
          <a:off x="0" y="0"/>
          <a:ext cx="0" cy="0"/>
          <a:chOff x="0" y="0"/>
          <a:chExt cx="0" cy="0"/>
        </a:xfrm>
      </p:grpSpPr>
      <p:sp>
        <p:nvSpPr>
          <p:cNvPr id="188" name="Google Shape;188;p61"/>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89" name="Google Shape;189;p6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90" name="Google Shape;190;p61"/>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91" name="Google Shape;191;p61"/>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92" name="Google Shape;192;p61"/>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Arial"/>
                <a:ea typeface="Arial"/>
                <a:cs typeface="Arial"/>
                <a:sym typeface="Arial"/>
              </a:defRPr>
            </a:lvl1pPr>
            <a:lvl2pPr indent="0" lvl="1" marL="0" marR="0" rtl="0" algn="l">
              <a:spcBef>
                <a:spcPts val="0"/>
              </a:spcBef>
              <a:buNone/>
              <a:defRPr sz="1800">
                <a:solidFill>
                  <a:schemeClr val="dk1"/>
                </a:solidFill>
                <a:latin typeface="Arial"/>
                <a:ea typeface="Arial"/>
                <a:cs typeface="Arial"/>
                <a:sym typeface="Arial"/>
              </a:defRPr>
            </a:lvl2pPr>
            <a:lvl3pPr indent="0" lvl="2" marL="0" marR="0" rtl="0" algn="l">
              <a:spcBef>
                <a:spcPts val="0"/>
              </a:spcBef>
              <a:buNone/>
              <a:defRPr sz="1800">
                <a:solidFill>
                  <a:schemeClr val="dk1"/>
                </a:solidFill>
                <a:latin typeface="Arial"/>
                <a:ea typeface="Arial"/>
                <a:cs typeface="Arial"/>
                <a:sym typeface="Arial"/>
              </a:defRPr>
            </a:lvl3pPr>
            <a:lvl4pPr indent="0" lvl="3" marL="0" marR="0" rtl="0" algn="l">
              <a:spcBef>
                <a:spcPts val="0"/>
              </a:spcBef>
              <a:buNone/>
              <a:defRPr sz="1800">
                <a:solidFill>
                  <a:schemeClr val="dk1"/>
                </a:solidFill>
                <a:latin typeface="Arial"/>
                <a:ea typeface="Arial"/>
                <a:cs typeface="Arial"/>
                <a:sym typeface="Arial"/>
              </a:defRPr>
            </a:lvl4pPr>
            <a:lvl5pPr indent="0" lvl="4" marL="0" marR="0" rtl="0" algn="l">
              <a:spcBef>
                <a:spcPts val="0"/>
              </a:spcBef>
              <a:buNone/>
              <a:defRPr sz="1800">
                <a:solidFill>
                  <a:schemeClr val="dk1"/>
                </a:solidFill>
                <a:latin typeface="Arial"/>
                <a:ea typeface="Arial"/>
                <a:cs typeface="Arial"/>
                <a:sym typeface="Arial"/>
              </a:defRPr>
            </a:lvl5pPr>
            <a:lvl6pPr indent="0" lvl="5" marL="0" marR="0" rtl="0" algn="l">
              <a:spcBef>
                <a:spcPts val="0"/>
              </a:spcBef>
              <a:buNone/>
              <a:defRPr sz="1800">
                <a:solidFill>
                  <a:schemeClr val="dk1"/>
                </a:solidFill>
                <a:latin typeface="Arial"/>
                <a:ea typeface="Arial"/>
                <a:cs typeface="Arial"/>
                <a:sym typeface="Arial"/>
              </a:defRPr>
            </a:lvl6pPr>
            <a:lvl7pPr indent="0" lvl="6" marL="0" marR="0" rtl="0" algn="l">
              <a:spcBef>
                <a:spcPts val="0"/>
              </a:spcBef>
              <a:buNone/>
              <a:defRPr sz="1800">
                <a:solidFill>
                  <a:schemeClr val="dk1"/>
                </a:solidFill>
                <a:latin typeface="Arial"/>
                <a:ea typeface="Arial"/>
                <a:cs typeface="Arial"/>
                <a:sym typeface="Arial"/>
              </a:defRPr>
            </a:lvl7pPr>
            <a:lvl8pPr indent="0" lvl="7" marL="0" marR="0" rtl="0" algn="l">
              <a:spcBef>
                <a:spcPts val="0"/>
              </a:spcBef>
              <a:buNone/>
              <a:defRPr sz="1800">
                <a:solidFill>
                  <a:schemeClr val="dk1"/>
                </a:solidFill>
                <a:latin typeface="Arial"/>
                <a:ea typeface="Arial"/>
                <a:cs typeface="Arial"/>
                <a:sym typeface="Arial"/>
              </a:defRPr>
            </a:lvl8pPr>
            <a:lvl9pPr indent="0" lvl="8" marL="0" marR="0" rtl="0" algn="l">
              <a:spcBef>
                <a:spcPts val="0"/>
              </a:spcBef>
              <a:buNone/>
              <a:defRPr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竖排标题与文本" type="vertTitleAndTx">
  <p:cSld name="VERTICAL_TITLE_AND_VERTICAL_TEXT">
    <p:spTree>
      <p:nvGrpSpPr>
        <p:cNvPr id="193" name="Shape 193"/>
        <p:cNvGrpSpPr/>
        <p:nvPr/>
      </p:nvGrpSpPr>
      <p:grpSpPr>
        <a:xfrm>
          <a:off x="0" y="0"/>
          <a:ext cx="0" cy="0"/>
          <a:chOff x="0" y="0"/>
          <a:chExt cx="0" cy="0"/>
        </a:xfrm>
      </p:grpSpPr>
      <p:sp>
        <p:nvSpPr>
          <p:cNvPr id="194" name="Google Shape;194;p62"/>
          <p:cNvSpPr txBox="1"/>
          <p:nvPr>
            <p:ph type="title"/>
          </p:nvPr>
        </p:nvSpPr>
        <p:spPr>
          <a:xfrm rot="5400000">
            <a:off x="7133431" y="1956594"/>
            <a:ext cx="5811838" cy="26289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95" name="Google Shape;195;p6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96" name="Google Shape;196;p62"/>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97" name="Google Shape;197;p62"/>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98" name="Google Shape;198;p62"/>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Arial"/>
                <a:ea typeface="Arial"/>
                <a:cs typeface="Arial"/>
                <a:sym typeface="Arial"/>
              </a:defRPr>
            </a:lvl1pPr>
            <a:lvl2pPr indent="0" lvl="1" marL="0" marR="0" rtl="0" algn="l">
              <a:spcBef>
                <a:spcPts val="0"/>
              </a:spcBef>
              <a:buNone/>
              <a:defRPr sz="1800">
                <a:solidFill>
                  <a:schemeClr val="dk1"/>
                </a:solidFill>
                <a:latin typeface="Arial"/>
                <a:ea typeface="Arial"/>
                <a:cs typeface="Arial"/>
                <a:sym typeface="Arial"/>
              </a:defRPr>
            </a:lvl2pPr>
            <a:lvl3pPr indent="0" lvl="2" marL="0" marR="0" rtl="0" algn="l">
              <a:spcBef>
                <a:spcPts val="0"/>
              </a:spcBef>
              <a:buNone/>
              <a:defRPr sz="1800">
                <a:solidFill>
                  <a:schemeClr val="dk1"/>
                </a:solidFill>
                <a:latin typeface="Arial"/>
                <a:ea typeface="Arial"/>
                <a:cs typeface="Arial"/>
                <a:sym typeface="Arial"/>
              </a:defRPr>
            </a:lvl3pPr>
            <a:lvl4pPr indent="0" lvl="3" marL="0" marR="0" rtl="0" algn="l">
              <a:spcBef>
                <a:spcPts val="0"/>
              </a:spcBef>
              <a:buNone/>
              <a:defRPr sz="1800">
                <a:solidFill>
                  <a:schemeClr val="dk1"/>
                </a:solidFill>
                <a:latin typeface="Arial"/>
                <a:ea typeface="Arial"/>
                <a:cs typeface="Arial"/>
                <a:sym typeface="Arial"/>
              </a:defRPr>
            </a:lvl4pPr>
            <a:lvl5pPr indent="0" lvl="4" marL="0" marR="0" rtl="0" algn="l">
              <a:spcBef>
                <a:spcPts val="0"/>
              </a:spcBef>
              <a:buNone/>
              <a:defRPr sz="1800">
                <a:solidFill>
                  <a:schemeClr val="dk1"/>
                </a:solidFill>
                <a:latin typeface="Arial"/>
                <a:ea typeface="Arial"/>
                <a:cs typeface="Arial"/>
                <a:sym typeface="Arial"/>
              </a:defRPr>
            </a:lvl5pPr>
            <a:lvl6pPr indent="0" lvl="5" marL="0" marR="0" rtl="0" algn="l">
              <a:spcBef>
                <a:spcPts val="0"/>
              </a:spcBef>
              <a:buNone/>
              <a:defRPr sz="1800">
                <a:solidFill>
                  <a:schemeClr val="dk1"/>
                </a:solidFill>
                <a:latin typeface="Arial"/>
                <a:ea typeface="Arial"/>
                <a:cs typeface="Arial"/>
                <a:sym typeface="Arial"/>
              </a:defRPr>
            </a:lvl6pPr>
            <a:lvl7pPr indent="0" lvl="6" marL="0" marR="0" rtl="0" algn="l">
              <a:spcBef>
                <a:spcPts val="0"/>
              </a:spcBef>
              <a:buNone/>
              <a:defRPr sz="1800">
                <a:solidFill>
                  <a:schemeClr val="dk1"/>
                </a:solidFill>
                <a:latin typeface="Arial"/>
                <a:ea typeface="Arial"/>
                <a:cs typeface="Arial"/>
                <a:sym typeface="Arial"/>
              </a:defRPr>
            </a:lvl7pPr>
            <a:lvl8pPr indent="0" lvl="7" marL="0" marR="0" rtl="0" algn="l">
              <a:spcBef>
                <a:spcPts val="0"/>
              </a:spcBef>
              <a:buNone/>
              <a:defRPr sz="1800">
                <a:solidFill>
                  <a:schemeClr val="dk1"/>
                </a:solidFill>
                <a:latin typeface="Arial"/>
                <a:ea typeface="Arial"/>
                <a:cs typeface="Arial"/>
                <a:sym typeface="Arial"/>
              </a:defRPr>
            </a:lvl8pPr>
            <a:lvl9pPr indent="0" lvl="8" marL="0" marR="0" rtl="0" algn="l">
              <a:spcBef>
                <a:spcPts val="0"/>
              </a:spcBef>
              <a:buNone/>
              <a:defRPr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 Credits">
  <p:cSld name="1_Thanks + Credits">
    <p:spTree>
      <p:nvGrpSpPr>
        <p:cNvPr id="199" name="Shape 199"/>
        <p:cNvGrpSpPr/>
        <p:nvPr/>
      </p:nvGrpSpPr>
      <p:grpSpPr>
        <a:xfrm>
          <a:off x="0" y="0"/>
          <a:ext cx="0" cy="0"/>
          <a:chOff x="0" y="0"/>
          <a:chExt cx="0" cy="0"/>
        </a:xfrm>
      </p:grpSpPr>
      <p:pic>
        <p:nvPicPr>
          <p:cNvPr id="200" name="Google Shape;200;p63"/>
          <p:cNvPicPr preferRelativeResize="0"/>
          <p:nvPr/>
        </p:nvPicPr>
        <p:blipFill rotWithShape="1">
          <a:blip r:embed="rId2">
            <a:alphaModFix amt="28000"/>
          </a:blip>
          <a:srcRect b="39510" l="0" r="0" t="3044"/>
          <a:stretch/>
        </p:blipFill>
        <p:spPr>
          <a:xfrm>
            <a:off x="-330200" y="-249933"/>
            <a:ext cx="12981939" cy="7360173"/>
          </a:xfrm>
          <a:prstGeom prst="rect">
            <a:avLst/>
          </a:prstGeom>
          <a:noFill/>
          <a:ln>
            <a:noFill/>
          </a:ln>
        </p:spPr>
      </p:pic>
      <p:pic>
        <p:nvPicPr>
          <p:cNvPr id="201" name="Google Shape;201;p63"/>
          <p:cNvPicPr preferRelativeResize="0"/>
          <p:nvPr/>
        </p:nvPicPr>
        <p:blipFill rotWithShape="1">
          <a:blip r:embed="rId3">
            <a:alphaModFix/>
          </a:blip>
          <a:srcRect b="0" l="0" r="0" t="0"/>
          <a:stretch/>
        </p:blipFill>
        <p:spPr>
          <a:xfrm>
            <a:off x="339234" y="268151"/>
            <a:ext cx="11513532" cy="6321700"/>
          </a:xfrm>
          <a:prstGeom prst="rect">
            <a:avLst/>
          </a:prstGeom>
          <a:noFill/>
          <a:ln>
            <a:noFill/>
          </a:ln>
        </p:spPr>
      </p:pic>
      <p:sp>
        <p:nvSpPr>
          <p:cNvPr id="202" name="Google Shape;202;p63"/>
          <p:cNvSpPr txBox="1"/>
          <p:nvPr>
            <p:ph type="title"/>
          </p:nvPr>
        </p:nvSpPr>
        <p:spPr>
          <a:xfrm>
            <a:off x="1388867" y="1337896"/>
            <a:ext cx="3736800" cy="963200"/>
          </a:xfrm>
          <a:prstGeom prst="rect">
            <a:avLst/>
          </a:prstGeom>
          <a:noFill/>
          <a:ln>
            <a:noFill/>
          </a:ln>
        </p:spPr>
        <p:txBody>
          <a:bodyPr anchorCtr="0" anchor="b" bIns="91425" lIns="91425" spcFirstLastPara="1" rIns="91425" wrap="square" tIns="91425">
            <a:noAutofit/>
          </a:bodyPr>
          <a:lstStyle>
            <a:lvl1pPr lvl="0" marR="0" rtl="0" algn="l">
              <a:lnSpc>
                <a:spcPct val="80000"/>
              </a:lnSpc>
              <a:spcBef>
                <a:spcPts val="0"/>
              </a:spcBef>
              <a:spcAft>
                <a:spcPts val="0"/>
              </a:spcAft>
              <a:buClr>
                <a:schemeClr val="dk1"/>
              </a:buClr>
              <a:buSzPts val="4800"/>
              <a:buFont typeface="Arial"/>
              <a:buNone/>
              <a:defRPr b="0" i="0" sz="6400" u="none" cap="none" strike="noStrike">
                <a:solidFill>
                  <a:schemeClr val="dk1"/>
                </a:solidFill>
                <a:latin typeface="Arial"/>
                <a:ea typeface="Arial"/>
                <a:cs typeface="Arial"/>
                <a:sym typeface="Arial"/>
              </a:defRPr>
            </a:lvl1pPr>
            <a:lvl2pPr lvl="1" rtl="0">
              <a:lnSpc>
                <a:spcPct val="80000"/>
              </a:lnSpc>
              <a:spcBef>
                <a:spcPts val="0"/>
              </a:spcBef>
              <a:spcAft>
                <a:spcPts val="0"/>
              </a:spcAft>
              <a:buSzPts val="4800"/>
              <a:buFont typeface="Arial"/>
              <a:buNone/>
              <a:defRPr sz="6400"/>
            </a:lvl2pPr>
            <a:lvl3pPr lvl="2" rtl="0">
              <a:lnSpc>
                <a:spcPct val="80000"/>
              </a:lnSpc>
              <a:spcBef>
                <a:spcPts val="0"/>
              </a:spcBef>
              <a:spcAft>
                <a:spcPts val="0"/>
              </a:spcAft>
              <a:buSzPts val="4800"/>
              <a:buFont typeface="Arial"/>
              <a:buNone/>
              <a:defRPr sz="6400"/>
            </a:lvl3pPr>
            <a:lvl4pPr lvl="3" rtl="0">
              <a:lnSpc>
                <a:spcPct val="80000"/>
              </a:lnSpc>
              <a:spcBef>
                <a:spcPts val="0"/>
              </a:spcBef>
              <a:spcAft>
                <a:spcPts val="0"/>
              </a:spcAft>
              <a:buSzPts val="4800"/>
              <a:buFont typeface="Arial"/>
              <a:buNone/>
              <a:defRPr sz="6400"/>
            </a:lvl4pPr>
            <a:lvl5pPr lvl="4" rtl="0">
              <a:lnSpc>
                <a:spcPct val="80000"/>
              </a:lnSpc>
              <a:spcBef>
                <a:spcPts val="0"/>
              </a:spcBef>
              <a:spcAft>
                <a:spcPts val="0"/>
              </a:spcAft>
              <a:buSzPts val="4800"/>
              <a:buFont typeface="Arial"/>
              <a:buNone/>
              <a:defRPr sz="6400"/>
            </a:lvl5pPr>
            <a:lvl6pPr lvl="5" rtl="0">
              <a:lnSpc>
                <a:spcPct val="80000"/>
              </a:lnSpc>
              <a:spcBef>
                <a:spcPts val="0"/>
              </a:spcBef>
              <a:spcAft>
                <a:spcPts val="0"/>
              </a:spcAft>
              <a:buSzPts val="4800"/>
              <a:buFont typeface="Arial"/>
              <a:buNone/>
              <a:defRPr sz="6400"/>
            </a:lvl6pPr>
            <a:lvl7pPr lvl="6" rtl="0">
              <a:lnSpc>
                <a:spcPct val="80000"/>
              </a:lnSpc>
              <a:spcBef>
                <a:spcPts val="0"/>
              </a:spcBef>
              <a:spcAft>
                <a:spcPts val="0"/>
              </a:spcAft>
              <a:buSzPts val="4800"/>
              <a:buFont typeface="Arial"/>
              <a:buNone/>
              <a:defRPr sz="6400"/>
            </a:lvl7pPr>
            <a:lvl8pPr lvl="7" rtl="0">
              <a:lnSpc>
                <a:spcPct val="80000"/>
              </a:lnSpc>
              <a:spcBef>
                <a:spcPts val="0"/>
              </a:spcBef>
              <a:spcAft>
                <a:spcPts val="0"/>
              </a:spcAft>
              <a:buSzPts val="4800"/>
              <a:buFont typeface="Arial"/>
              <a:buNone/>
              <a:defRPr sz="6400"/>
            </a:lvl8pPr>
            <a:lvl9pPr lvl="8" rtl="0">
              <a:lnSpc>
                <a:spcPct val="80000"/>
              </a:lnSpc>
              <a:spcBef>
                <a:spcPts val="0"/>
              </a:spcBef>
              <a:spcAft>
                <a:spcPts val="0"/>
              </a:spcAft>
              <a:buSzPts val="4800"/>
              <a:buFont typeface="Arial"/>
              <a:buNone/>
              <a:defRPr sz="6400"/>
            </a:lvl9pPr>
          </a:lstStyle>
          <a:p/>
        </p:txBody>
      </p:sp>
      <p:sp>
        <p:nvSpPr>
          <p:cNvPr id="203" name="Google Shape;203;p63"/>
          <p:cNvSpPr txBox="1"/>
          <p:nvPr>
            <p:ph idx="1" type="subTitle"/>
          </p:nvPr>
        </p:nvSpPr>
        <p:spPr>
          <a:xfrm>
            <a:off x="1411267" y="2343136"/>
            <a:ext cx="3692000" cy="18336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2"/>
              </a:buClr>
              <a:buSzPts val="1400"/>
              <a:buFont typeface="Arial"/>
              <a:buNone/>
              <a:defRPr b="0" i="0" sz="1867"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chemeClr val="dk2"/>
              </a:buClr>
              <a:buSzPts val="1400"/>
              <a:buFont typeface="Arial"/>
              <a:buNone/>
              <a:defRPr b="0" i="0" sz="24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chemeClr val="dk2"/>
              </a:buClr>
              <a:buSzPts val="1400"/>
              <a:buFont typeface="Arial"/>
              <a:buNone/>
              <a:defRPr b="0" i="0" sz="20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chemeClr val="dk2"/>
              </a:buClr>
              <a:buSzPts val="1400"/>
              <a:buFont typeface="Arial"/>
              <a:buNone/>
              <a:defRPr b="0" i="0" sz="18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chemeClr val="dk2"/>
              </a:buClr>
              <a:buSzPts val="1400"/>
              <a:buFont typeface="Arial"/>
              <a:buNone/>
              <a:defRPr b="0" i="0" sz="18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chemeClr val="dk2"/>
              </a:buClr>
              <a:buSzPts val="1400"/>
              <a:buFont typeface="Arial"/>
              <a:buNone/>
              <a:defRPr b="0" i="0" sz="18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chemeClr val="dk2"/>
              </a:buClr>
              <a:buSzPts val="1400"/>
              <a:buFont typeface="Arial"/>
              <a:buNone/>
              <a:defRPr b="0" i="0" sz="18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chemeClr val="dk2"/>
              </a:buClr>
              <a:buSzPts val="1400"/>
              <a:buFont typeface="Arial"/>
              <a:buNone/>
              <a:defRPr b="0" i="0" sz="18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chemeClr val="dk2"/>
              </a:buClr>
              <a:buSzPts val="1400"/>
              <a:buFont typeface="Arial"/>
              <a:buNone/>
              <a:defRPr b="0" i="0" sz="1800" u="none" cap="none" strike="noStrike">
                <a:solidFill>
                  <a:schemeClr val="dk2"/>
                </a:solidFill>
                <a:latin typeface="Arial"/>
                <a:ea typeface="Arial"/>
                <a:cs typeface="Arial"/>
                <a:sym typeface="Arial"/>
              </a:defRPr>
            </a:lvl9pPr>
          </a:lstStyle>
          <a:p/>
        </p:txBody>
      </p:sp>
      <p:pic>
        <p:nvPicPr>
          <p:cNvPr id="204" name="Google Shape;204;p63"/>
          <p:cNvPicPr preferRelativeResize="0"/>
          <p:nvPr/>
        </p:nvPicPr>
        <p:blipFill rotWithShape="1">
          <a:blip r:embed="rId4">
            <a:alphaModFix/>
          </a:blip>
          <a:srcRect b="0" l="0" r="0" t="0"/>
          <a:stretch/>
        </p:blipFill>
        <p:spPr>
          <a:xfrm rot="-405240">
            <a:off x="8378803" y="3180518"/>
            <a:ext cx="2615355" cy="3057721"/>
          </a:xfrm>
          <a:prstGeom prst="rect">
            <a:avLst/>
          </a:prstGeom>
          <a:noFill/>
          <a:ln>
            <a:noFill/>
          </a:ln>
        </p:spPr>
      </p:pic>
      <p:pic>
        <p:nvPicPr>
          <p:cNvPr id="205" name="Google Shape;205;p63"/>
          <p:cNvPicPr preferRelativeResize="0"/>
          <p:nvPr/>
        </p:nvPicPr>
        <p:blipFill rotWithShape="1">
          <a:blip r:embed="rId4">
            <a:alphaModFix/>
          </a:blip>
          <a:srcRect b="0" l="0" r="0" t="0"/>
          <a:stretch/>
        </p:blipFill>
        <p:spPr>
          <a:xfrm rot="417625">
            <a:off x="5838617" y="1766174"/>
            <a:ext cx="3738535" cy="3753511"/>
          </a:xfrm>
          <a:prstGeom prst="rect">
            <a:avLst/>
          </a:prstGeom>
          <a:noFill/>
          <a:ln>
            <a:noFill/>
          </a:ln>
        </p:spPr>
      </p:pic>
      <p:sp>
        <p:nvSpPr>
          <p:cNvPr id="206" name="Google Shape;206;p63"/>
          <p:cNvSpPr txBox="1"/>
          <p:nvPr/>
        </p:nvSpPr>
        <p:spPr>
          <a:xfrm rot="420963">
            <a:off x="6065378" y="3111882"/>
            <a:ext cx="3078249" cy="1996865"/>
          </a:xfrm>
          <a:prstGeom prst="rect">
            <a:avLst/>
          </a:prstGeom>
          <a:noFill/>
          <a:ln>
            <a:noFill/>
          </a:ln>
        </p:spPr>
        <p:txBody>
          <a:bodyPr anchorCtr="0" anchor="t" bIns="121900" lIns="121900" spcFirstLastPara="1" rIns="121900" wrap="square" tIns="121900">
            <a:noAutofit/>
          </a:bodyPr>
          <a:lstStyle/>
          <a:p>
            <a:pPr indent="0" lvl="0" marL="0" marR="0" rtl="0" algn="ctr">
              <a:spcBef>
                <a:spcPts val="400"/>
              </a:spcBef>
              <a:spcAft>
                <a:spcPts val="0"/>
              </a:spcAft>
              <a:buClr>
                <a:schemeClr val="dk2"/>
              </a:buClr>
              <a:buSzPts val="1600"/>
              <a:buFont typeface="Roboto Mono"/>
              <a:buNone/>
            </a:pPr>
            <a:r>
              <a:rPr lang="en-US" sz="1600">
                <a:solidFill>
                  <a:schemeClr val="dk2"/>
                </a:solidFill>
                <a:latin typeface="Roboto Mono"/>
                <a:ea typeface="Roboto Mono"/>
                <a:cs typeface="Roboto Mono"/>
                <a:sym typeface="Roboto Mono"/>
              </a:rPr>
              <a:t>CREDITS: This presentation template was created by </a:t>
            </a:r>
            <a:r>
              <a:rPr lang="en-US" sz="1600">
                <a:solidFill>
                  <a:schemeClr val="dk2"/>
                </a:solidFill>
                <a:uFill>
                  <a:noFill/>
                </a:uFill>
                <a:latin typeface="Roboto Mono"/>
                <a:ea typeface="Roboto Mono"/>
                <a:cs typeface="Roboto Mono"/>
                <a:sym typeface="Roboto Mono"/>
                <a:hlinkClick r:id="rId5">
                  <a:extLst>
                    <a:ext uri="{A12FA001-AC4F-418D-AE19-62706E023703}">
                      <ahyp:hlinkClr val="tx"/>
                    </a:ext>
                  </a:extLst>
                </a:hlinkClick>
              </a:rPr>
              <a:t>Slidesgo</a:t>
            </a:r>
            <a:r>
              <a:rPr lang="en-US" sz="1600">
                <a:solidFill>
                  <a:schemeClr val="dk2"/>
                </a:solidFill>
                <a:latin typeface="Roboto Mono"/>
                <a:ea typeface="Roboto Mono"/>
                <a:cs typeface="Roboto Mono"/>
                <a:sym typeface="Roboto Mono"/>
              </a:rPr>
              <a:t>, including icons by </a:t>
            </a:r>
            <a:r>
              <a:rPr lang="en-US" sz="1600">
                <a:solidFill>
                  <a:schemeClr val="dk2"/>
                </a:solidFill>
                <a:uFill>
                  <a:noFill/>
                </a:uFill>
                <a:latin typeface="Roboto Mono"/>
                <a:ea typeface="Roboto Mono"/>
                <a:cs typeface="Roboto Mono"/>
                <a:sym typeface="Roboto Mono"/>
                <a:hlinkClick r:id="rId6">
                  <a:extLst>
                    <a:ext uri="{A12FA001-AC4F-418D-AE19-62706E023703}">
                      <ahyp:hlinkClr val="tx"/>
                    </a:ext>
                  </a:extLst>
                </a:hlinkClick>
              </a:rPr>
              <a:t>Flaticon</a:t>
            </a:r>
            <a:r>
              <a:rPr lang="en-US" sz="1600">
                <a:solidFill>
                  <a:schemeClr val="dk2"/>
                </a:solidFill>
                <a:latin typeface="Roboto Mono"/>
                <a:ea typeface="Roboto Mono"/>
                <a:cs typeface="Roboto Mono"/>
                <a:sym typeface="Roboto Mono"/>
              </a:rPr>
              <a:t>, and infographics &amp; images by </a:t>
            </a:r>
            <a:r>
              <a:rPr lang="en-US" sz="1600">
                <a:solidFill>
                  <a:schemeClr val="dk2"/>
                </a:solidFill>
                <a:uFill>
                  <a:noFill/>
                </a:uFill>
                <a:latin typeface="Roboto Mono"/>
                <a:ea typeface="Roboto Mono"/>
                <a:cs typeface="Roboto Mono"/>
                <a:sym typeface="Roboto Mono"/>
                <a:hlinkClick r:id="rId7">
                  <a:extLst>
                    <a:ext uri="{A12FA001-AC4F-418D-AE19-62706E023703}">
                      <ahyp:hlinkClr val="tx"/>
                    </a:ext>
                  </a:extLst>
                </a:hlinkClick>
              </a:rPr>
              <a:t>Freepik</a:t>
            </a:r>
            <a:r>
              <a:rPr lang="en-US" sz="1600">
                <a:solidFill>
                  <a:schemeClr val="dk2"/>
                </a:solidFill>
                <a:latin typeface="Roboto Mono"/>
                <a:ea typeface="Roboto Mono"/>
                <a:cs typeface="Roboto Mono"/>
                <a:sym typeface="Roboto Mono"/>
              </a:rPr>
              <a:t>. </a:t>
            </a:r>
            <a:endParaRPr sz="1600">
              <a:solidFill>
                <a:schemeClr val="dk2"/>
              </a:solidFill>
              <a:latin typeface="Roboto Mono"/>
              <a:ea typeface="Roboto Mono"/>
              <a:cs typeface="Roboto Mono"/>
              <a:sym typeface="Roboto Mono"/>
            </a:endParaRPr>
          </a:p>
          <a:p>
            <a:pPr indent="0" lvl="0" marL="0" marR="0" rtl="0" algn="ctr">
              <a:spcBef>
                <a:spcPts val="400"/>
              </a:spcBef>
              <a:spcAft>
                <a:spcPts val="0"/>
              </a:spcAft>
              <a:buClr>
                <a:schemeClr val="dk1"/>
              </a:buClr>
              <a:buSzPts val="1600"/>
              <a:buFont typeface="Arial"/>
              <a:buNone/>
            </a:pPr>
            <a:r>
              <a:t/>
            </a:r>
            <a:endParaRPr sz="1600">
              <a:solidFill>
                <a:schemeClr val="dk2"/>
              </a:solidFill>
              <a:latin typeface="Roboto Mono"/>
              <a:ea typeface="Roboto Mono"/>
              <a:cs typeface="Roboto Mono"/>
              <a:sym typeface="Roboto Mono"/>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和内容" type="obj">
  <p:cSld name="OBJECT">
    <p:spTree>
      <p:nvGrpSpPr>
        <p:cNvPr id="29" name="Shape 29"/>
        <p:cNvGrpSpPr/>
        <p:nvPr/>
      </p:nvGrpSpPr>
      <p:grpSpPr>
        <a:xfrm>
          <a:off x="0" y="0"/>
          <a:ext cx="0" cy="0"/>
          <a:chOff x="0" y="0"/>
          <a:chExt cx="0" cy="0"/>
        </a:xfrm>
      </p:grpSpPr>
      <p:sp>
        <p:nvSpPr>
          <p:cNvPr id="30" name="Google Shape;30;p28"/>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1" name="Google Shape;31;p2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2" name="Google Shape;32;p28"/>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3" name="Google Shape;33;p28"/>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4" name="Google Shape;34;p28"/>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Arial"/>
                <a:ea typeface="Arial"/>
                <a:cs typeface="Arial"/>
                <a:sym typeface="Arial"/>
              </a:defRPr>
            </a:lvl1pPr>
            <a:lvl2pPr indent="0" lvl="1" marL="0" marR="0" rtl="0" algn="l">
              <a:spcBef>
                <a:spcPts val="0"/>
              </a:spcBef>
              <a:buNone/>
              <a:defRPr sz="1800">
                <a:solidFill>
                  <a:schemeClr val="dk1"/>
                </a:solidFill>
                <a:latin typeface="Arial"/>
                <a:ea typeface="Arial"/>
                <a:cs typeface="Arial"/>
                <a:sym typeface="Arial"/>
              </a:defRPr>
            </a:lvl2pPr>
            <a:lvl3pPr indent="0" lvl="2" marL="0" marR="0" rtl="0" algn="l">
              <a:spcBef>
                <a:spcPts val="0"/>
              </a:spcBef>
              <a:buNone/>
              <a:defRPr sz="1800">
                <a:solidFill>
                  <a:schemeClr val="dk1"/>
                </a:solidFill>
                <a:latin typeface="Arial"/>
                <a:ea typeface="Arial"/>
                <a:cs typeface="Arial"/>
                <a:sym typeface="Arial"/>
              </a:defRPr>
            </a:lvl3pPr>
            <a:lvl4pPr indent="0" lvl="3" marL="0" marR="0" rtl="0" algn="l">
              <a:spcBef>
                <a:spcPts val="0"/>
              </a:spcBef>
              <a:buNone/>
              <a:defRPr sz="1800">
                <a:solidFill>
                  <a:schemeClr val="dk1"/>
                </a:solidFill>
                <a:latin typeface="Arial"/>
                <a:ea typeface="Arial"/>
                <a:cs typeface="Arial"/>
                <a:sym typeface="Arial"/>
              </a:defRPr>
            </a:lvl4pPr>
            <a:lvl5pPr indent="0" lvl="4" marL="0" marR="0" rtl="0" algn="l">
              <a:spcBef>
                <a:spcPts val="0"/>
              </a:spcBef>
              <a:buNone/>
              <a:defRPr sz="1800">
                <a:solidFill>
                  <a:schemeClr val="dk1"/>
                </a:solidFill>
                <a:latin typeface="Arial"/>
                <a:ea typeface="Arial"/>
                <a:cs typeface="Arial"/>
                <a:sym typeface="Arial"/>
              </a:defRPr>
            </a:lvl5pPr>
            <a:lvl6pPr indent="0" lvl="5" marL="0" marR="0" rtl="0" algn="l">
              <a:spcBef>
                <a:spcPts val="0"/>
              </a:spcBef>
              <a:buNone/>
              <a:defRPr sz="1800">
                <a:solidFill>
                  <a:schemeClr val="dk1"/>
                </a:solidFill>
                <a:latin typeface="Arial"/>
                <a:ea typeface="Arial"/>
                <a:cs typeface="Arial"/>
                <a:sym typeface="Arial"/>
              </a:defRPr>
            </a:lvl6pPr>
            <a:lvl7pPr indent="0" lvl="6" marL="0" marR="0" rtl="0" algn="l">
              <a:spcBef>
                <a:spcPts val="0"/>
              </a:spcBef>
              <a:buNone/>
              <a:defRPr sz="1800">
                <a:solidFill>
                  <a:schemeClr val="dk1"/>
                </a:solidFill>
                <a:latin typeface="Arial"/>
                <a:ea typeface="Arial"/>
                <a:cs typeface="Arial"/>
                <a:sym typeface="Arial"/>
              </a:defRPr>
            </a:lvl7pPr>
            <a:lvl8pPr indent="0" lvl="7" marL="0" marR="0" rtl="0" algn="l">
              <a:spcBef>
                <a:spcPts val="0"/>
              </a:spcBef>
              <a:buNone/>
              <a:defRPr sz="1800">
                <a:solidFill>
                  <a:schemeClr val="dk1"/>
                </a:solidFill>
                <a:latin typeface="Arial"/>
                <a:ea typeface="Arial"/>
                <a:cs typeface="Arial"/>
                <a:sym typeface="Arial"/>
              </a:defRPr>
            </a:lvl8pPr>
            <a:lvl9pPr indent="0" lvl="8" marL="0" marR="0" rtl="0" algn="l">
              <a:spcBef>
                <a:spcPts val="0"/>
              </a:spcBef>
              <a:buNone/>
              <a:defRPr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Title only 2">
    <p:spTree>
      <p:nvGrpSpPr>
        <p:cNvPr id="207" name="Shape 207"/>
        <p:cNvGrpSpPr/>
        <p:nvPr/>
      </p:nvGrpSpPr>
      <p:grpSpPr>
        <a:xfrm>
          <a:off x="0" y="0"/>
          <a:ext cx="0" cy="0"/>
          <a:chOff x="0" y="0"/>
          <a:chExt cx="0" cy="0"/>
        </a:xfrm>
      </p:grpSpPr>
      <p:sp>
        <p:nvSpPr>
          <p:cNvPr id="208" name="Google Shape;208;p64"/>
          <p:cNvSpPr txBox="1"/>
          <p:nvPr>
            <p:ph type="title"/>
          </p:nvPr>
        </p:nvSpPr>
        <p:spPr>
          <a:xfrm>
            <a:off x="968300" y="588467"/>
            <a:ext cx="10255200" cy="763600"/>
          </a:xfrm>
          <a:prstGeom prst="rect">
            <a:avLst/>
          </a:prstGeom>
          <a:noFill/>
          <a:ln>
            <a:noFill/>
          </a:ln>
        </p:spPr>
        <p:txBody>
          <a:bodyPr anchorCtr="0" anchor="t" bIns="91425" lIns="91425" spcFirstLastPara="1" rIns="91425" wrap="square" tIns="91425">
            <a:noAutofit/>
          </a:bodyPr>
          <a:lstStyle>
            <a:lvl1pPr lvl="0" marR="0" rtl="0" algn="ctr">
              <a:lnSpc>
                <a:spcPct val="90000"/>
              </a:lnSpc>
              <a:spcBef>
                <a:spcPts val="0"/>
              </a:spcBef>
              <a:spcAft>
                <a:spcPts val="0"/>
              </a:spcAft>
              <a:buClr>
                <a:schemeClr val="dk1"/>
              </a:buClr>
              <a:buSzPts val="2800"/>
              <a:buFont typeface="Arial"/>
              <a:buNone/>
              <a:defRPr b="0" i="0" sz="4400" u="none" cap="none" strike="noStrike">
                <a:solidFill>
                  <a:schemeClr val="dk1"/>
                </a:solidFill>
                <a:latin typeface="Arial"/>
                <a:ea typeface="Arial"/>
                <a:cs typeface="Arial"/>
                <a:sym typeface="Arial"/>
              </a:defRPr>
            </a:lvl1pPr>
            <a:lvl2pPr lvl="1" rtl="0" algn="ctr">
              <a:spcBef>
                <a:spcPts val="0"/>
              </a:spcBef>
              <a:spcAft>
                <a:spcPts val="0"/>
              </a:spcAft>
              <a:buSzPts val="2800"/>
              <a:buFont typeface="Arial"/>
              <a:buNone/>
              <a:defRPr sz="1800"/>
            </a:lvl2pPr>
            <a:lvl3pPr lvl="2" rtl="0" algn="ctr">
              <a:spcBef>
                <a:spcPts val="0"/>
              </a:spcBef>
              <a:spcAft>
                <a:spcPts val="0"/>
              </a:spcAft>
              <a:buSzPts val="2800"/>
              <a:buFont typeface="Arial"/>
              <a:buNone/>
              <a:defRPr sz="1800"/>
            </a:lvl3pPr>
            <a:lvl4pPr lvl="3" rtl="0" algn="ctr">
              <a:spcBef>
                <a:spcPts val="0"/>
              </a:spcBef>
              <a:spcAft>
                <a:spcPts val="0"/>
              </a:spcAft>
              <a:buSzPts val="2800"/>
              <a:buFont typeface="Arial"/>
              <a:buNone/>
              <a:defRPr sz="1800"/>
            </a:lvl4pPr>
            <a:lvl5pPr lvl="4" rtl="0" algn="ctr">
              <a:spcBef>
                <a:spcPts val="0"/>
              </a:spcBef>
              <a:spcAft>
                <a:spcPts val="0"/>
              </a:spcAft>
              <a:buSzPts val="2800"/>
              <a:buFont typeface="Arial"/>
              <a:buNone/>
              <a:defRPr sz="1800"/>
            </a:lvl5pPr>
            <a:lvl6pPr lvl="5" rtl="0" algn="ctr">
              <a:spcBef>
                <a:spcPts val="0"/>
              </a:spcBef>
              <a:spcAft>
                <a:spcPts val="0"/>
              </a:spcAft>
              <a:buSzPts val="2800"/>
              <a:buFont typeface="Arial"/>
              <a:buNone/>
              <a:defRPr sz="1800"/>
            </a:lvl6pPr>
            <a:lvl7pPr lvl="6" rtl="0" algn="ctr">
              <a:spcBef>
                <a:spcPts val="0"/>
              </a:spcBef>
              <a:spcAft>
                <a:spcPts val="0"/>
              </a:spcAft>
              <a:buSzPts val="2800"/>
              <a:buFont typeface="Arial"/>
              <a:buNone/>
              <a:defRPr sz="1800"/>
            </a:lvl7pPr>
            <a:lvl8pPr lvl="7" rtl="0" algn="ctr">
              <a:spcBef>
                <a:spcPts val="0"/>
              </a:spcBef>
              <a:spcAft>
                <a:spcPts val="0"/>
              </a:spcAft>
              <a:buSzPts val="2800"/>
              <a:buFont typeface="Arial"/>
              <a:buNone/>
              <a:defRPr sz="1800"/>
            </a:lvl8pPr>
            <a:lvl9pPr lvl="8" rtl="0" algn="ctr">
              <a:spcBef>
                <a:spcPts val="0"/>
              </a:spcBef>
              <a:spcAft>
                <a:spcPts val="0"/>
              </a:spcAft>
              <a:buSzPts val="2800"/>
              <a:buFont typeface="Arial"/>
              <a:buNone/>
              <a:defRPr sz="1800"/>
            </a:lvl9pPr>
          </a:lstStyle>
          <a:p/>
        </p:txBody>
      </p:sp>
      <p:sp>
        <p:nvSpPr>
          <p:cNvPr id="209" name="Google Shape;209;p64"/>
          <p:cNvSpPr/>
          <p:nvPr/>
        </p:nvSpPr>
        <p:spPr>
          <a:xfrm>
            <a:off x="2064234" y="6364967"/>
            <a:ext cx="158833" cy="108267"/>
          </a:xfrm>
          <a:custGeom>
            <a:rect b="b" l="l" r="r" t="t"/>
            <a:pathLst>
              <a:path extrusionOk="0" h="3248" w="4765">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10" name="Google Shape;210;p64"/>
          <p:cNvSpPr/>
          <p:nvPr/>
        </p:nvSpPr>
        <p:spPr>
          <a:xfrm>
            <a:off x="10613567" y="5869085"/>
            <a:ext cx="116000" cy="82567"/>
          </a:xfrm>
          <a:custGeom>
            <a:rect b="b" l="l" r="r" t="t"/>
            <a:pathLst>
              <a:path extrusionOk="0" h="2477" w="348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1_Title only 2">
    <p:spTree>
      <p:nvGrpSpPr>
        <p:cNvPr id="211" name="Shape 211"/>
        <p:cNvGrpSpPr/>
        <p:nvPr/>
      </p:nvGrpSpPr>
      <p:grpSpPr>
        <a:xfrm>
          <a:off x="0" y="0"/>
          <a:ext cx="0" cy="0"/>
          <a:chOff x="0" y="0"/>
          <a:chExt cx="0" cy="0"/>
        </a:xfrm>
      </p:grpSpPr>
      <p:sp>
        <p:nvSpPr>
          <p:cNvPr id="212" name="Google Shape;212;p65"/>
          <p:cNvSpPr txBox="1"/>
          <p:nvPr>
            <p:ph type="title"/>
          </p:nvPr>
        </p:nvSpPr>
        <p:spPr>
          <a:xfrm>
            <a:off x="968300" y="588467"/>
            <a:ext cx="10255200" cy="763600"/>
          </a:xfrm>
          <a:prstGeom prst="rect">
            <a:avLst/>
          </a:prstGeom>
          <a:noFill/>
          <a:ln>
            <a:noFill/>
          </a:ln>
        </p:spPr>
        <p:txBody>
          <a:bodyPr anchorCtr="0" anchor="t" bIns="91425" lIns="91425" spcFirstLastPara="1" rIns="91425" wrap="square" tIns="91425">
            <a:noAutofit/>
          </a:bodyPr>
          <a:lstStyle>
            <a:lvl1pPr lvl="0" marR="0" rtl="0" algn="ctr">
              <a:lnSpc>
                <a:spcPct val="90000"/>
              </a:lnSpc>
              <a:spcBef>
                <a:spcPts val="0"/>
              </a:spcBef>
              <a:spcAft>
                <a:spcPts val="0"/>
              </a:spcAft>
              <a:buClr>
                <a:schemeClr val="dk1"/>
              </a:buClr>
              <a:buSzPts val="2800"/>
              <a:buFont typeface="Arial"/>
              <a:buNone/>
              <a:defRPr b="0" i="0" sz="4400" u="none" cap="none" strike="noStrike">
                <a:solidFill>
                  <a:schemeClr val="dk1"/>
                </a:solidFill>
                <a:latin typeface="Arial"/>
                <a:ea typeface="Arial"/>
                <a:cs typeface="Arial"/>
                <a:sym typeface="Arial"/>
              </a:defRPr>
            </a:lvl1pPr>
            <a:lvl2pPr lvl="1" rtl="0" algn="ctr">
              <a:spcBef>
                <a:spcPts val="0"/>
              </a:spcBef>
              <a:spcAft>
                <a:spcPts val="0"/>
              </a:spcAft>
              <a:buSzPts val="2800"/>
              <a:buFont typeface="Arial"/>
              <a:buNone/>
              <a:defRPr sz="1800"/>
            </a:lvl2pPr>
            <a:lvl3pPr lvl="2" rtl="0" algn="ctr">
              <a:spcBef>
                <a:spcPts val="0"/>
              </a:spcBef>
              <a:spcAft>
                <a:spcPts val="0"/>
              </a:spcAft>
              <a:buSzPts val="2800"/>
              <a:buFont typeface="Arial"/>
              <a:buNone/>
              <a:defRPr sz="1800"/>
            </a:lvl3pPr>
            <a:lvl4pPr lvl="3" rtl="0" algn="ctr">
              <a:spcBef>
                <a:spcPts val="0"/>
              </a:spcBef>
              <a:spcAft>
                <a:spcPts val="0"/>
              </a:spcAft>
              <a:buSzPts val="2800"/>
              <a:buFont typeface="Arial"/>
              <a:buNone/>
              <a:defRPr sz="1800"/>
            </a:lvl4pPr>
            <a:lvl5pPr lvl="4" rtl="0" algn="ctr">
              <a:spcBef>
                <a:spcPts val="0"/>
              </a:spcBef>
              <a:spcAft>
                <a:spcPts val="0"/>
              </a:spcAft>
              <a:buSzPts val="2800"/>
              <a:buFont typeface="Arial"/>
              <a:buNone/>
              <a:defRPr sz="1800"/>
            </a:lvl5pPr>
            <a:lvl6pPr lvl="5" rtl="0" algn="ctr">
              <a:spcBef>
                <a:spcPts val="0"/>
              </a:spcBef>
              <a:spcAft>
                <a:spcPts val="0"/>
              </a:spcAft>
              <a:buSzPts val="2800"/>
              <a:buFont typeface="Arial"/>
              <a:buNone/>
              <a:defRPr sz="1800"/>
            </a:lvl6pPr>
            <a:lvl7pPr lvl="6" rtl="0" algn="ctr">
              <a:spcBef>
                <a:spcPts val="0"/>
              </a:spcBef>
              <a:spcAft>
                <a:spcPts val="0"/>
              </a:spcAft>
              <a:buSzPts val="2800"/>
              <a:buFont typeface="Arial"/>
              <a:buNone/>
              <a:defRPr sz="1800"/>
            </a:lvl7pPr>
            <a:lvl8pPr lvl="7" rtl="0" algn="ctr">
              <a:spcBef>
                <a:spcPts val="0"/>
              </a:spcBef>
              <a:spcAft>
                <a:spcPts val="0"/>
              </a:spcAft>
              <a:buSzPts val="2800"/>
              <a:buFont typeface="Arial"/>
              <a:buNone/>
              <a:defRPr sz="1800"/>
            </a:lvl8pPr>
            <a:lvl9pPr lvl="8" rtl="0" algn="ctr">
              <a:spcBef>
                <a:spcPts val="0"/>
              </a:spcBef>
              <a:spcAft>
                <a:spcPts val="0"/>
              </a:spcAft>
              <a:buSzPts val="2800"/>
              <a:buFont typeface="Arial"/>
              <a:buNone/>
              <a:defRPr sz="1800"/>
            </a:lvl9pPr>
          </a:lstStyle>
          <a:p/>
        </p:txBody>
      </p:sp>
      <p:sp>
        <p:nvSpPr>
          <p:cNvPr id="213" name="Google Shape;213;p65"/>
          <p:cNvSpPr/>
          <p:nvPr/>
        </p:nvSpPr>
        <p:spPr>
          <a:xfrm>
            <a:off x="2064234" y="6364967"/>
            <a:ext cx="158833" cy="108267"/>
          </a:xfrm>
          <a:custGeom>
            <a:rect b="b" l="l" r="r" t="t"/>
            <a:pathLst>
              <a:path extrusionOk="0" h="3248" w="4765">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14" name="Google Shape;214;p65"/>
          <p:cNvSpPr/>
          <p:nvPr/>
        </p:nvSpPr>
        <p:spPr>
          <a:xfrm>
            <a:off x="10613567" y="5869085"/>
            <a:ext cx="116000" cy="82567"/>
          </a:xfrm>
          <a:custGeom>
            <a:rect b="b" l="l" r="r" t="t"/>
            <a:pathLst>
              <a:path extrusionOk="0" h="2477" w="348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1_Title only 2 2">
    <p:spTree>
      <p:nvGrpSpPr>
        <p:cNvPr id="215" name="Shape 215"/>
        <p:cNvGrpSpPr/>
        <p:nvPr/>
      </p:nvGrpSpPr>
      <p:grpSpPr>
        <a:xfrm>
          <a:off x="0" y="0"/>
          <a:ext cx="0" cy="0"/>
          <a:chOff x="0" y="0"/>
          <a:chExt cx="0" cy="0"/>
        </a:xfrm>
      </p:grpSpPr>
      <p:grpSp>
        <p:nvGrpSpPr>
          <p:cNvPr id="216" name="Google Shape;216;p66"/>
          <p:cNvGrpSpPr/>
          <p:nvPr/>
        </p:nvGrpSpPr>
        <p:grpSpPr>
          <a:xfrm>
            <a:off x="527859" y="292693"/>
            <a:ext cx="11358487" cy="6384375"/>
            <a:chOff x="395894" y="219519"/>
            <a:chExt cx="8518865" cy="4788281"/>
          </a:xfrm>
        </p:grpSpPr>
        <p:sp>
          <p:nvSpPr>
            <p:cNvPr id="217" name="Google Shape;217;p66"/>
            <p:cNvSpPr/>
            <p:nvPr/>
          </p:nvSpPr>
          <p:spPr>
            <a:xfrm>
              <a:off x="661185" y="219519"/>
              <a:ext cx="8068819" cy="4788281"/>
            </a:xfrm>
            <a:custGeom>
              <a:rect b="b" l="l" r="r" t="t"/>
              <a:pathLst>
                <a:path extrusionOk="0" h="146846" w="257584">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grpSp>
          <p:nvGrpSpPr>
            <p:cNvPr id="218" name="Google Shape;218;p66"/>
            <p:cNvGrpSpPr/>
            <p:nvPr/>
          </p:nvGrpSpPr>
          <p:grpSpPr>
            <a:xfrm>
              <a:off x="8341543" y="2282008"/>
              <a:ext cx="569676" cy="380612"/>
              <a:chOff x="8341543" y="2282008"/>
              <a:chExt cx="569676" cy="380612"/>
            </a:xfrm>
          </p:grpSpPr>
          <p:sp>
            <p:nvSpPr>
              <p:cNvPr id="219" name="Google Shape;219;p66"/>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20" name="Google Shape;220;p66"/>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grpSp>
        <p:sp>
          <p:nvSpPr>
            <p:cNvPr id="221" name="Google Shape;221;p66"/>
            <p:cNvSpPr/>
            <p:nvPr/>
          </p:nvSpPr>
          <p:spPr>
            <a:xfrm>
              <a:off x="8341543" y="4447718"/>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grpSp>
          <p:nvGrpSpPr>
            <p:cNvPr id="222" name="Google Shape;222;p66"/>
            <p:cNvGrpSpPr/>
            <p:nvPr/>
          </p:nvGrpSpPr>
          <p:grpSpPr>
            <a:xfrm>
              <a:off x="8341543" y="1721094"/>
              <a:ext cx="569676" cy="380612"/>
              <a:chOff x="8341543" y="1721094"/>
              <a:chExt cx="569676" cy="380612"/>
            </a:xfrm>
          </p:grpSpPr>
          <p:sp>
            <p:nvSpPr>
              <p:cNvPr id="223" name="Google Shape;223;p66"/>
              <p:cNvSpPr/>
              <p:nvPr/>
            </p:nvSpPr>
            <p:spPr>
              <a:xfrm>
                <a:off x="8341543" y="1800869"/>
                <a:ext cx="569676" cy="300837"/>
              </a:xfrm>
              <a:custGeom>
                <a:rect b="b" l="l" r="r" t="t"/>
                <a:pathLst>
                  <a:path extrusionOk="0" h="9226" w="18186">
                    <a:moveTo>
                      <a:pt x="0" y="0"/>
                    </a:moveTo>
                    <a:lnTo>
                      <a:pt x="0" y="9225"/>
                    </a:lnTo>
                    <a:lnTo>
                      <a:pt x="18186" y="9225"/>
                    </a:lnTo>
                    <a:lnTo>
                      <a:pt x="16824" y="4462"/>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24" name="Google Shape;224;p66"/>
              <p:cNvSpPr/>
              <p:nvPr/>
            </p:nvSpPr>
            <p:spPr>
              <a:xfrm>
                <a:off x="8341543" y="1721094"/>
                <a:ext cx="569676" cy="300837"/>
              </a:xfrm>
              <a:custGeom>
                <a:rect b="b" l="l" r="r" t="t"/>
                <a:pathLst>
                  <a:path extrusionOk="0" h="9226" w="18186">
                    <a:moveTo>
                      <a:pt x="0" y="0"/>
                    </a:moveTo>
                    <a:lnTo>
                      <a:pt x="0" y="9225"/>
                    </a:lnTo>
                    <a:lnTo>
                      <a:pt x="18186" y="9225"/>
                    </a:lnTo>
                    <a:lnTo>
                      <a:pt x="16824" y="4462"/>
                    </a:lnTo>
                    <a:lnTo>
                      <a:pt x="18186"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grpSp>
        <p:grpSp>
          <p:nvGrpSpPr>
            <p:cNvPr id="225" name="Google Shape;225;p66"/>
            <p:cNvGrpSpPr/>
            <p:nvPr/>
          </p:nvGrpSpPr>
          <p:grpSpPr>
            <a:xfrm>
              <a:off x="8346273" y="1183592"/>
              <a:ext cx="568486" cy="388014"/>
              <a:chOff x="8346273" y="1183592"/>
              <a:chExt cx="568486" cy="388014"/>
            </a:xfrm>
          </p:grpSpPr>
          <p:sp>
            <p:nvSpPr>
              <p:cNvPr id="226" name="Google Shape;226;p66"/>
              <p:cNvSpPr/>
              <p:nvPr/>
            </p:nvSpPr>
            <p:spPr>
              <a:xfrm>
                <a:off x="8346273" y="1263367"/>
                <a:ext cx="568486" cy="308239"/>
              </a:xfrm>
              <a:custGeom>
                <a:rect b="b" l="l" r="r" t="t"/>
                <a:pathLst>
                  <a:path extrusionOk="0" h="9453" w="18148">
                    <a:moveTo>
                      <a:pt x="0" y="0"/>
                    </a:moveTo>
                    <a:lnTo>
                      <a:pt x="0" y="9452"/>
                    </a:lnTo>
                    <a:lnTo>
                      <a:pt x="18148" y="9452"/>
                    </a:lnTo>
                    <a:lnTo>
                      <a:pt x="16787" y="4688"/>
                    </a:lnTo>
                    <a:lnTo>
                      <a:pt x="18148"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27" name="Google Shape;227;p66"/>
              <p:cNvSpPr/>
              <p:nvPr/>
            </p:nvSpPr>
            <p:spPr>
              <a:xfrm>
                <a:off x="8346273" y="1183592"/>
                <a:ext cx="568486" cy="308239"/>
              </a:xfrm>
              <a:custGeom>
                <a:rect b="b" l="l" r="r" t="t"/>
                <a:pathLst>
                  <a:path extrusionOk="0" h="9453" w="18148">
                    <a:moveTo>
                      <a:pt x="0" y="0"/>
                    </a:moveTo>
                    <a:lnTo>
                      <a:pt x="0" y="9452"/>
                    </a:lnTo>
                    <a:lnTo>
                      <a:pt x="18148" y="9452"/>
                    </a:lnTo>
                    <a:lnTo>
                      <a:pt x="16787" y="4688"/>
                    </a:lnTo>
                    <a:lnTo>
                      <a:pt x="18148"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grpSp>
        <p:grpSp>
          <p:nvGrpSpPr>
            <p:cNvPr id="228" name="Google Shape;228;p66"/>
            <p:cNvGrpSpPr/>
            <p:nvPr/>
          </p:nvGrpSpPr>
          <p:grpSpPr>
            <a:xfrm>
              <a:off x="8341543" y="606635"/>
              <a:ext cx="569676" cy="388014"/>
              <a:chOff x="8341543" y="606635"/>
              <a:chExt cx="569676" cy="388014"/>
            </a:xfrm>
          </p:grpSpPr>
          <p:sp>
            <p:nvSpPr>
              <p:cNvPr id="229" name="Google Shape;229;p66"/>
              <p:cNvSpPr/>
              <p:nvPr/>
            </p:nvSpPr>
            <p:spPr>
              <a:xfrm>
                <a:off x="8341543" y="686410"/>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30" name="Google Shape;230;p66"/>
              <p:cNvSpPr/>
              <p:nvPr/>
            </p:nvSpPr>
            <p:spPr>
              <a:xfrm>
                <a:off x="8341543" y="606635"/>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grpSp>
        <p:grpSp>
          <p:nvGrpSpPr>
            <p:cNvPr id="231" name="Google Shape;231;p66"/>
            <p:cNvGrpSpPr/>
            <p:nvPr/>
          </p:nvGrpSpPr>
          <p:grpSpPr>
            <a:xfrm>
              <a:off x="8341543" y="2842933"/>
              <a:ext cx="569676" cy="380612"/>
              <a:chOff x="8341543" y="2282008"/>
              <a:chExt cx="569676" cy="380612"/>
            </a:xfrm>
          </p:grpSpPr>
          <p:sp>
            <p:nvSpPr>
              <p:cNvPr id="232" name="Google Shape;232;p66"/>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33" name="Google Shape;233;p66"/>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grpSp>
        <p:grpSp>
          <p:nvGrpSpPr>
            <p:cNvPr id="234" name="Google Shape;234;p66"/>
            <p:cNvGrpSpPr/>
            <p:nvPr/>
          </p:nvGrpSpPr>
          <p:grpSpPr>
            <a:xfrm>
              <a:off x="8341543" y="3403858"/>
              <a:ext cx="569676" cy="380612"/>
              <a:chOff x="8341543" y="2282008"/>
              <a:chExt cx="569676" cy="380612"/>
            </a:xfrm>
          </p:grpSpPr>
          <p:sp>
            <p:nvSpPr>
              <p:cNvPr id="235" name="Google Shape;235;p66"/>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36" name="Google Shape;236;p66"/>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grpSp>
        <p:sp>
          <p:nvSpPr>
            <p:cNvPr id="237" name="Google Shape;237;p66"/>
            <p:cNvSpPr/>
            <p:nvPr/>
          </p:nvSpPr>
          <p:spPr>
            <a:xfrm>
              <a:off x="8341543" y="4367943"/>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38" name="Google Shape;238;p66"/>
            <p:cNvSpPr/>
            <p:nvPr/>
          </p:nvSpPr>
          <p:spPr>
            <a:xfrm>
              <a:off x="395894" y="219519"/>
              <a:ext cx="8053438" cy="4788281"/>
            </a:xfrm>
            <a:custGeom>
              <a:rect b="b" l="l" r="r" t="t"/>
              <a:pathLst>
                <a:path extrusionOk="0" h="146846" w="257093">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grpSp>
      <p:sp>
        <p:nvSpPr>
          <p:cNvPr id="239" name="Google Shape;239;p66"/>
          <p:cNvSpPr txBox="1"/>
          <p:nvPr>
            <p:ph type="title"/>
          </p:nvPr>
        </p:nvSpPr>
        <p:spPr>
          <a:xfrm>
            <a:off x="968300" y="588467"/>
            <a:ext cx="10255200" cy="763600"/>
          </a:xfrm>
          <a:prstGeom prst="rect">
            <a:avLst/>
          </a:prstGeom>
          <a:noFill/>
          <a:ln>
            <a:noFill/>
          </a:ln>
        </p:spPr>
        <p:txBody>
          <a:bodyPr anchorCtr="0" anchor="t" bIns="91425" lIns="91425" spcFirstLastPara="1" rIns="91425" wrap="square" tIns="91425">
            <a:noAutofit/>
          </a:bodyPr>
          <a:lstStyle>
            <a:lvl1pPr lvl="0" marR="0" rtl="0" algn="ctr">
              <a:lnSpc>
                <a:spcPct val="90000"/>
              </a:lnSpc>
              <a:spcBef>
                <a:spcPts val="0"/>
              </a:spcBef>
              <a:spcAft>
                <a:spcPts val="0"/>
              </a:spcAft>
              <a:buClr>
                <a:schemeClr val="dk1"/>
              </a:buClr>
              <a:buSzPts val="2800"/>
              <a:buFont typeface="Arial"/>
              <a:buNone/>
              <a:defRPr b="0" i="0" sz="4400" u="none" cap="none" strike="noStrike">
                <a:solidFill>
                  <a:schemeClr val="dk1"/>
                </a:solidFill>
                <a:latin typeface="Arial"/>
                <a:ea typeface="Arial"/>
                <a:cs typeface="Arial"/>
                <a:sym typeface="Arial"/>
              </a:defRPr>
            </a:lvl1pPr>
            <a:lvl2pPr lvl="1" rtl="0" algn="ctr">
              <a:spcBef>
                <a:spcPts val="0"/>
              </a:spcBef>
              <a:spcAft>
                <a:spcPts val="0"/>
              </a:spcAft>
              <a:buSzPts val="2800"/>
              <a:buFont typeface="Arial"/>
              <a:buNone/>
              <a:defRPr sz="1800"/>
            </a:lvl2pPr>
            <a:lvl3pPr lvl="2" rtl="0" algn="ctr">
              <a:spcBef>
                <a:spcPts val="0"/>
              </a:spcBef>
              <a:spcAft>
                <a:spcPts val="0"/>
              </a:spcAft>
              <a:buSzPts val="2800"/>
              <a:buFont typeface="Arial"/>
              <a:buNone/>
              <a:defRPr sz="1800"/>
            </a:lvl3pPr>
            <a:lvl4pPr lvl="3" rtl="0" algn="ctr">
              <a:spcBef>
                <a:spcPts val="0"/>
              </a:spcBef>
              <a:spcAft>
                <a:spcPts val="0"/>
              </a:spcAft>
              <a:buSzPts val="2800"/>
              <a:buFont typeface="Arial"/>
              <a:buNone/>
              <a:defRPr sz="1800"/>
            </a:lvl4pPr>
            <a:lvl5pPr lvl="4" rtl="0" algn="ctr">
              <a:spcBef>
                <a:spcPts val="0"/>
              </a:spcBef>
              <a:spcAft>
                <a:spcPts val="0"/>
              </a:spcAft>
              <a:buSzPts val="2800"/>
              <a:buFont typeface="Arial"/>
              <a:buNone/>
              <a:defRPr sz="1800"/>
            </a:lvl5pPr>
            <a:lvl6pPr lvl="5" rtl="0" algn="ctr">
              <a:spcBef>
                <a:spcPts val="0"/>
              </a:spcBef>
              <a:spcAft>
                <a:spcPts val="0"/>
              </a:spcAft>
              <a:buSzPts val="2800"/>
              <a:buFont typeface="Arial"/>
              <a:buNone/>
              <a:defRPr sz="1800"/>
            </a:lvl6pPr>
            <a:lvl7pPr lvl="6" rtl="0" algn="ctr">
              <a:spcBef>
                <a:spcPts val="0"/>
              </a:spcBef>
              <a:spcAft>
                <a:spcPts val="0"/>
              </a:spcAft>
              <a:buSzPts val="2800"/>
              <a:buFont typeface="Arial"/>
              <a:buNone/>
              <a:defRPr sz="1800"/>
            </a:lvl7pPr>
            <a:lvl8pPr lvl="7" rtl="0" algn="ctr">
              <a:spcBef>
                <a:spcPts val="0"/>
              </a:spcBef>
              <a:spcAft>
                <a:spcPts val="0"/>
              </a:spcAft>
              <a:buSzPts val="2800"/>
              <a:buFont typeface="Arial"/>
              <a:buNone/>
              <a:defRPr sz="1800"/>
            </a:lvl8pPr>
            <a:lvl9pPr lvl="8" rtl="0" algn="ctr">
              <a:spcBef>
                <a:spcPts val="0"/>
              </a:spcBef>
              <a:spcAft>
                <a:spcPts val="0"/>
              </a:spcAft>
              <a:buSzPts val="2800"/>
              <a:buFont typeface="Arial"/>
              <a:buNone/>
              <a:defRPr sz="1800"/>
            </a:lvl9pPr>
          </a:lstStyle>
          <a:p/>
        </p:txBody>
      </p:sp>
      <p:grpSp>
        <p:nvGrpSpPr>
          <p:cNvPr id="240" name="Google Shape;240;p66"/>
          <p:cNvGrpSpPr/>
          <p:nvPr/>
        </p:nvGrpSpPr>
        <p:grpSpPr>
          <a:xfrm>
            <a:off x="1033401" y="6048867"/>
            <a:ext cx="592367" cy="531367"/>
            <a:chOff x="2495125" y="2142250"/>
            <a:chExt cx="444275" cy="398525"/>
          </a:xfrm>
        </p:grpSpPr>
        <p:sp>
          <p:nvSpPr>
            <p:cNvPr id="241" name="Google Shape;241;p66"/>
            <p:cNvSpPr/>
            <p:nvPr/>
          </p:nvSpPr>
          <p:spPr>
            <a:xfrm>
              <a:off x="2495125" y="2142250"/>
              <a:ext cx="444275" cy="398525"/>
            </a:xfrm>
            <a:custGeom>
              <a:rect b="b" l="l" r="r" t="t"/>
              <a:pathLst>
                <a:path extrusionOk="0" h="15941" w="17771">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42" name="Google Shape;242;p66"/>
            <p:cNvSpPr/>
            <p:nvPr/>
          </p:nvSpPr>
          <p:spPr>
            <a:xfrm>
              <a:off x="2655525" y="2307050"/>
              <a:ext cx="94650" cy="73325"/>
            </a:xfrm>
            <a:custGeom>
              <a:rect b="b" l="l" r="r" t="t"/>
              <a:pathLst>
                <a:path extrusionOk="0" h="2933" w="3786">
                  <a:moveTo>
                    <a:pt x="1906" y="0"/>
                  </a:moveTo>
                  <a:cubicBezTo>
                    <a:pt x="1" y="0"/>
                    <a:pt x="1" y="2933"/>
                    <a:pt x="1906" y="2933"/>
                  </a:cubicBezTo>
                  <a:cubicBezTo>
                    <a:pt x="3785" y="2933"/>
                    <a:pt x="3785" y="0"/>
                    <a:pt x="1906"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grpSp>
      <p:grpSp>
        <p:nvGrpSpPr>
          <p:cNvPr id="243" name="Google Shape;243;p66"/>
          <p:cNvGrpSpPr/>
          <p:nvPr/>
        </p:nvGrpSpPr>
        <p:grpSpPr>
          <a:xfrm>
            <a:off x="9654334" y="531134"/>
            <a:ext cx="388500" cy="375167"/>
            <a:chOff x="3243875" y="2372825"/>
            <a:chExt cx="291375" cy="281375"/>
          </a:xfrm>
        </p:grpSpPr>
        <p:sp>
          <p:nvSpPr>
            <p:cNvPr id="244" name="Google Shape;244;p66"/>
            <p:cNvSpPr/>
            <p:nvPr/>
          </p:nvSpPr>
          <p:spPr>
            <a:xfrm>
              <a:off x="3287125" y="2403550"/>
              <a:ext cx="205525" cy="200525"/>
            </a:xfrm>
            <a:custGeom>
              <a:rect b="b" l="l" r="r" t="t"/>
              <a:pathLst>
                <a:path extrusionOk="0" fill="none" h="8021" w="8221">
                  <a:moveTo>
                    <a:pt x="8221" y="0"/>
                  </a:moveTo>
                  <a:cubicBezTo>
                    <a:pt x="5765" y="2982"/>
                    <a:pt x="2807" y="5338"/>
                    <a:pt x="0" y="8020"/>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45" name="Google Shape;245;p66"/>
            <p:cNvSpPr/>
            <p:nvPr/>
          </p:nvSpPr>
          <p:spPr>
            <a:xfrm>
              <a:off x="3304025" y="2403550"/>
              <a:ext cx="191125" cy="210550"/>
            </a:xfrm>
            <a:custGeom>
              <a:rect b="b" l="l" r="r" t="t"/>
              <a:pathLst>
                <a:path extrusionOk="0" fill="none" h="8422" w="7645">
                  <a:moveTo>
                    <a:pt x="1" y="0"/>
                  </a:moveTo>
                  <a:cubicBezTo>
                    <a:pt x="1404" y="1830"/>
                    <a:pt x="3159" y="3409"/>
                    <a:pt x="4738" y="5088"/>
                  </a:cubicBezTo>
                  <a:cubicBezTo>
                    <a:pt x="6066" y="6491"/>
                    <a:pt x="6292" y="6993"/>
                    <a:pt x="7645" y="842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46" name="Google Shape;246;p66"/>
            <p:cNvSpPr/>
            <p:nvPr/>
          </p:nvSpPr>
          <p:spPr>
            <a:xfrm>
              <a:off x="3396775" y="2372825"/>
              <a:ext cx="10675" cy="281375"/>
            </a:xfrm>
            <a:custGeom>
              <a:rect b="b" l="l" r="r" t="t"/>
              <a:pathLst>
                <a:path extrusionOk="0" fill="none" h="11255" w="427">
                  <a:moveTo>
                    <a:pt x="150" y="1"/>
                  </a:moveTo>
                  <a:cubicBezTo>
                    <a:pt x="75" y="2507"/>
                    <a:pt x="426" y="5013"/>
                    <a:pt x="150" y="7470"/>
                  </a:cubicBezTo>
                  <a:cubicBezTo>
                    <a:pt x="25" y="8798"/>
                    <a:pt x="0" y="9951"/>
                    <a:pt x="0" y="11254"/>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47" name="Google Shape;247;p66"/>
            <p:cNvSpPr/>
            <p:nvPr/>
          </p:nvSpPr>
          <p:spPr>
            <a:xfrm>
              <a:off x="3243875" y="2495650"/>
              <a:ext cx="285125" cy="10675"/>
            </a:xfrm>
            <a:custGeom>
              <a:rect b="b" l="l" r="r" t="t"/>
              <a:pathLst>
                <a:path extrusionOk="0" fill="none" h="427" w="11405">
                  <a:moveTo>
                    <a:pt x="11404" y="426"/>
                  </a:moveTo>
                  <a:cubicBezTo>
                    <a:pt x="7495" y="0"/>
                    <a:pt x="3886" y="201"/>
                    <a:pt x="1" y="50"/>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48" name="Google Shape;248;p66"/>
            <p:cNvSpPr/>
            <p:nvPr/>
          </p:nvSpPr>
          <p:spPr>
            <a:xfrm>
              <a:off x="3340375" y="2379100"/>
              <a:ext cx="104650" cy="267575"/>
            </a:xfrm>
            <a:custGeom>
              <a:rect b="b" l="l" r="r" t="t"/>
              <a:pathLst>
                <a:path extrusionOk="0" fill="none" h="10703" w="4186">
                  <a:moveTo>
                    <a:pt x="0" y="1"/>
                  </a:moveTo>
                  <a:cubicBezTo>
                    <a:pt x="1780" y="3409"/>
                    <a:pt x="2833" y="7043"/>
                    <a:pt x="4186" y="10702"/>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49" name="Google Shape;249;p66"/>
            <p:cNvSpPr/>
            <p:nvPr/>
          </p:nvSpPr>
          <p:spPr>
            <a:xfrm>
              <a:off x="3267075" y="2458675"/>
              <a:ext cx="268175" cy="94000"/>
            </a:xfrm>
            <a:custGeom>
              <a:rect b="b" l="l" r="r" t="t"/>
              <a:pathLst>
                <a:path extrusionOk="0" fill="none" h="3760" w="10727">
                  <a:moveTo>
                    <a:pt x="0" y="3760"/>
                  </a:moveTo>
                  <a:cubicBezTo>
                    <a:pt x="2231" y="3184"/>
                    <a:pt x="4361" y="2181"/>
                    <a:pt x="6516" y="1379"/>
                  </a:cubicBezTo>
                  <a:cubicBezTo>
                    <a:pt x="8346" y="702"/>
                    <a:pt x="8897" y="677"/>
                    <a:pt x="10727" y="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50" name="Google Shape;250;p66"/>
            <p:cNvSpPr/>
            <p:nvPr/>
          </p:nvSpPr>
          <p:spPr>
            <a:xfrm>
              <a:off x="3276475" y="2451775"/>
              <a:ext cx="257525" cy="112825"/>
            </a:xfrm>
            <a:custGeom>
              <a:rect b="b" l="l" r="r" t="t"/>
              <a:pathLst>
                <a:path extrusionOk="0" fill="none" h="4513" w="10301">
                  <a:moveTo>
                    <a:pt x="0" y="1"/>
                  </a:moveTo>
                  <a:cubicBezTo>
                    <a:pt x="2281" y="1028"/>
                    <a:pt x="4712" y="1680"/>
                    <a:pt x="6867" y="2908"/>
                  </a:cubicBezTo>
                  <a:cubicBezTo>
                    <a:pt x="8045" y="3535"/>
                    <a:pt x="9098" y="4011"/>
                    <a:pt x="10301" y="4512"/>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51" name="Google Shape;251;p66"/>
            <p:cNvSpPr/>
            <p:nvPr/>
          </p:nvSpPr>
          <p:spPr>
            <a:xfrm>
              <a:off x="3329100" y="2385375"/>
              <a:ext cx="120325" cy="258800"/>
            </a:xfrm>
            <a:custGeom>
              <a:rect b="b" l="l" r="r" t="t"/>
              <a:pathLst>
                <a:path extrusionOk="0" fill="none" h="10352" w="4813">
                  <a:moveTo>
                    <a:pt x="4812" y="0"/>
                  </a:moveTo>
                  <a:cubicBezTo>
                    <a:pt x="2883" y="3434"/>
                    <a:pt x="1654" y="6842"/>
                    <a:pt x="0" y="1035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52" name="Google Shape;252;p66"/>
            <p:cNvSpPr/>
            <p:nvPr/>
          </p:nvSpPr>
          <p:spPr>
            <a:xfrm>
              <a:off x="3327850" y="2438625"/>
              <a:ext cx="133475" cy="132850"/>
            </a:xfrm>
            <a:custGeom>
              <a:rect b="b" l="l" r="r" t="t"/>
              <a:pathLst>
                <a:path extrusionOk="0" h="5314" w="5339">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53" name="Google Shape;253;p66"/>
            <p:cNvSpPr/>
            <p:nvPr/>
          </p:nvSpPr>
          <p:spPr>
            <a:xfrm>
              <a:off x="3358550" y="2469325"/>
              <a:ext cx="72075" cy="71450"/>
            </a:xfrm>
            <a:custGeom>
              <a:rect b="b" l="l" r="r" t="t"/>
              <a:pathLst>
                <a:path extrusionOk="0" h="2858" w="2883">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grpSp>
      <p:grpSp>
        <p:nvGrpSpPr>
          <p:cNvPr id="254" name="Google Shape;254;p66"/>
          <p:cNvGrpSpPr/>
          <p:nvPr/>
        </p:nvGrpSpPr>
        <p:grpSpPr>
          <a:xfrm>
            <a:off x="10756001" y="1352051"/>
            <a:ext cx="222233" cy="224767"/>
            <a:chOff x="4954425" y="2036375"/>
            <a:chExt cx="166675" cy="168575"/>
          </a:xfrm>
        </p:grpSpPr>
        <p:sp>
          <p:nvSpPr>
            <p:cNvPr id="255" name="Google Shape;255;p66"/>
            <p:cNvSpPr/>
            <p:nvPr/>
          </p:nvSpPr>
          <p:spPr>
            <a:xfrm>
              <a:off x="4954425" y="2036375"/>
              <a:ext cx="166675" cy="168575"/>
            </a:xfrm>
            <a:custGeom>
              <a:rect b="b" l="l" r="r" t="t"/>
              <a:pathLst>
                <a:path extrusionOk="0" h="6743" w="6667">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56" name="Google Shape;256;p66"/>
            <p:cNvSpPr/>
            <p:nvPr/>
          </p:nvSpPr>
          <p:spPr>
            <a:xfrm>
              <a:off x="5008925" y="2104675"/>
              <a:ext cx="52650" cy="40750"/>
            </a:xfrm>
            <a:custGeom>
              <a:rect b="b" l="l" r="r" t="t"/>
              <a:pathLst>
                <a:path extrusionOk="0" h="1630" w="2106">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grpSp>
      <p:sp>
        <p:nvSpPr>
          <p:cNvPr id="257" name="Google Shape;257;p66"/>
          <p:cNvSpPr/>
          <p:nvPr/>
        </p:nvSpPr>
        <p:spPr>
          <a:xfrm>
            <a:off x="2064234" y="6364967"/>
            <a:ext cx="158833" cy="108267"/>
          </a:xfrm>
          <a:custGeom>
            <a:rect b="b" l="l" r="r" t="t"/>
            <a:pathLst>
              <a:path extrusionOk="0" h="3248" w="4765">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58" name="Google Shape;258;p66"/>
          <p:cNvSpPr/>
          <p:nvPr/>
        </p:nvSpPr>
        <p:spPr>
          <a:xfrm>
            <a:off x="10613567" y="5869085"/>
            <a:ext cx="116000" cy="82567"/>
          </a:xfrm>
          <a:custGeom>
            <a:rect b="b" l="l" r="r" t="t"/>
            <a:pathLst>
              <a:path extrusionOk="0" h="2477" w="348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grpSp>
        <p:nvGrpSpPr>
          <p:cNvPr id="259" name="Google Shape;259;p66"/>
          <p:cNvGrpSpPr/>
          <p:nvPr/>
        </p:nvGrpSpPr>
        <p:grpSpPr>
          <a:xfrm>
            <a:off x="1033401" y="5644334"/>
            <a:ext cx="222233" cy="224767"/>
            <a:chOff x="4954425" y="2036375"/>
            <a:chExt cx="166675" cy="168575"/>
          </a:xfrm>
        </p:grpSpPr>
        <p:sp>
          <p:nvSpPr>
            <p:cNvPr id="260" name="Google Shape;260;p66"/>
            <p:cNvSpPr/>
            <p:nvPr/>
          </p:nvSpPr>
          <p:spPr>
            <a:xfrm>
              <a:off x="4954425" y="2036375"/>
              <a:ext cx="166675" cy="168575"/>
            </a:xfrm>
            <a:custGeom>
              <a:rect b="b" l="l" r="r" t="t"/>
              <a:pathLst>
                <a:path extrusionOk="0" h="6743" w="6667">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61" name="Google Shape;261;p66"/>
            <p:cNvSpPr/>
            <p:nvPr/>
          </p:nvSpPr>
          <p:spPr>
            <a:xfrm>
              <a:off x="5008925" y="2104675"/>
              <a:ext cx="52650" cy="40750"/>
            </a:xfrm>
            <a:custGeom>
              <a:rect b="b" l="l" r="r" t="t"/>
              <a:pathLst>
                <a:path extrusionOk="0" h="1630" w="2106">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grpSp>
      <p:sp>
        <p:nvSpPr>
          <p:cNvPr id="262" name="Google Shape;262;p66"/>
          <p:cNvSpPr/>
          <p:nvPr/>
        </p:nvSpPr>
        <p:spPr>
          <a:xfrm>
            <a:off x="728423" y="1255918"/>
            <a:ext cx="105837" cy="175951"/>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63" name="Google Shape;263;p66"/>
          <p:cNvSpPr/>
          <p:nvPr/>
        </p:nvSpPr>
        <p:spPr>
          <a:xfrm>
            <a:off x="374701" y="1288786"/>
            <a:ext cx="432703" cy="110213"/>
          </a:xfrm>
          <a:custGeom>
            <a:rect b="b" l="l" r="r" t="t"/>
            <a:pathLst>
              <a:path extrusionOk="0" h="2535"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64" name="Google Shape;264;p66"/>
          <p:cNvSpPr/>
          <p:nvPr/>
        </p:nvSpPr>
        <p:spPr>
          <a:xfrm>
            <a:off x="406276" y="1398957"/>
            <a:ext cx="42685" cy="44"/>
          </a:xfrm>
          <a:custGeom>
            <a:rect b="b" l="l" r="r" t="t"/>
            <a:pathLst>
              <a:path extrusionOk="0" h="1" w="1022">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65" name="Google Shape;265;p66"/>
          <p:cNvSpPr/>
          <p:nvPr/>
        </p:nvSpPr>
        <p:spPr>
          <a:xfrm>
            <a:off x="807362" y="1343045"/>
            <a:ext cx="41" cy="44"/>
          </a:xfrm>
          <a:custGeom>
            <a:rect b="b" l="l" r="r" t="t"/>
            <a:pathLst>
              <a:path extrusionOk="0" h="1" w="1">
                <a:moveTo>
                  <a:pt x="1" y="1"/>
                </a:moveTo>
                <a:lnTo>
                  <a:pt x="1" y="1"/>
                </a:lnTo>
                <a:lnTo>
                  <a:pt x="1" y="1"/>
                </a:lnTo>
                <a:close/>
                <a:moveTo>
                  <a:pt x="1" y="1"/>
                </a:moveTo>
                <a:lnTo>
                  <a:pt x="1" y="1"/>
                </a:lnTo>
                <a:lnTo>
                  <a:pt x="1" y="1"/>
                </a:lnTo>
                <a:close/>
              </a:path>
            </a:pathLst>
          </a:custGeom>
          <a:solidFill>
            <a:srgbClr val="BEAD9D"/>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66" name="Google Shape;266;p66"/>
          <p:cNvSpPr/>
          <p:nvPr/>
        </p:nvSpPr>
        <p:spPr>
          <a:xfrm>
            <a:off x="728423" y="1730987"/>
            <a:ext cx="105837" cy="177559"/>
          </a:xfrm>
          <a:custGeom>
            <a:rect b="b" l="l" r="r" t="t"/>
            <a:pathLst>
              <a:path extrusionOk="0" h="4084" w="2534">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67" name="Google Shape;267;p66"/>
          <p:cNvSpPr/>
          <p:nvPr/>
        </p:nvSpPr>
        <p:spPr>
          <a:xfrm>
            <a:off x="374701" y="1765507"/>
            <a:ext cx="432703" cy="108517"/>
          </a:xfrm>
          <a:custGeom>
            <a:rect b="b" l="l" r="r" t="t"/>
            <a:pathLst>
              <a:path extrusionOk="0" h="2496" w="1036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68" name="Google Shape;268;p66"/>
          <p:cNvSpPr/>
          <p:nvPr/>
        </p:nvSpPr>
        <p:spPr>
          <a:xfrm>
            <a:off x="406276" y="1873982"/>
            <a:ext cx="42685" cy="44"/>
          </a:xfrm>
          <a:custGeom>
            <a:rect b="b" l="l" r="r" t="t"/>
            <a:pathLst>
              <a:path extrusionOk="0" h="1" w="1022">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69" name="Google Shape;269;p66"/>
          <p:cNvSpPr/>
          <p:nvPr/>
        </p:nvSpPr>
        <p:spPr>
          <a:xfrm>
            <a:off x="807362" y="1819723"/>
            <a:ext cx="41" cy="44"/>
          </a:xfrm>
          <a:custGeom>
            <a:rect b="b" l="l" r="r" t="t"/>
            <a:pathLst>
              <a:path extrusionOk="0" h="1" w="1">
                <a:moveTo>
                  <a:pt x="1" y="1"/>
                </a:moveTo>
                <a:lnTo>
                  <a:pt x="1" y="1"/>
                </a:lnTo>
                <a:lnTo>
                  <a:pt x="1" y="1"/>
                </a:lnTo>
                <a:close/>
                <a:moveTo>
                  <a:pt x="1" y="1"/>
                </a:moveTo>
                <a:lnTo>
                  <a:pt x="1" y="1"/>
                </a:lnTo>
                <a:lnTo>
                  <a:pt x="1" y="1"/>
                </a:lnTo>
                <a:close/>
              </a:path>
            </a:pathLst>
          </a:custGeom>
          <a:solidFill>
            <a:srgbClr val="BEAD9D"/>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70" name="Google Shape;270;p66"/>
          <p:cNvSpPr/>
          <p:nvPr/>
        </p:nvSpPr>
        <p:spPr>
          <a:xfrm>
            <a:off x="376289" y="1780289"/>
            <a:ext cx="431116" cy="93736"/>
          </a:xfrm>
          <a:custGeom>
            <a:rect b="b" l="l" r="r" t="t"/>
            <a:pathLst>
              <a:path extrusionOk="0" h="2156" w="10322">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71" name="Google Shape;271;p66"/>
          <p:cNvSpPr/>
          <p:nvPr/>
        </p:nvSpPr>
        <p:spPr>
          <a:xfrm>
            <a:off x="728423" y="2207665"/>
            <a:ext cx="105837" cy="175907"/>
          </a:xfrm>
          <a:custGeom>
            <a:rect b="b" l="l" r="r" t="t"/>
            <a:pathLst>
              <a:path extrusionOk="0" h="4046" w="2534">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72" name="Google Shape;272;p66"/>
          <p:cNvSpPr/>
          <p:nvPr/>
        </p:nvSpPr>
        <p:spPr>
          <a:xfrm>
            <a:off x="374701" y="2240534"/>
            <a:ext cx="432703" cy="110169"/>
          </a:xfrm>
          <a:custGeom>
            <a:rect b="b" l="l" r="r" t="t"/>
            <a:pathLst>
              <a:path extrusionOk="0" h="2534" w="1036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73" name="Google Shape;273;p66"/>
          <p:cNvSpPr/>
          <p:nvPr/>
        </p:nvSpPr>
        <p:spPr>
          <a:xfrm>
            <a:off x="406276" y="2349008"/>
            <a:ext cx="42685" cy="1696"/>
          </a:xfrm>
          <a:custGeom>
            <a:rect b="b" l="l" r="r" t="t"/>
            <a:pathLst>
              <a:path extrusionOk="0" h="39" w="1022">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74" name="Google Shape;274;p66"/>
          <p:cNvSpPr/>
          <p:nvPr/>
        </p:nvSpPr>
        <p:spPr>
          <a:xfrm>
            <a:off x="807362" y="2294793"/>
            <a:ext cx="41" cy="44"/>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75" name="Google Shape;275;p66"/>
          <p:cNvSpPr/>
          <p:nvPr/>
        </p:nvSpPr>
        <p:spPr>
          <a:xfrm>
            <a:off x="376289" y="2255317"/>
            <a:ext cx="431116" cy="95388"/>
          </a:xfrm>
          <a:custGeom>
            <a:rect b="b" l="l" r="r" t="t"/>
            <a:pathLst>
              <a:path extrusionOk="0" h="2194" w="10322">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76" name="Google Shape;276;p66"/>
          <p:cNvSpPr/>
          <p:nvPr/>
        </p:nvSpPr>
        <p:spPr>
          <a:xfrm>
            <a:off x="728423" y="2682691"/>
            <a:ext cx="105837" cy="177603"/>
          </a:xfrm>
          <a:custGeom>
            <a:rect b="b" l="l" r="r" t="t"/>
            <a:pathLst>
              <a:path extrusionOk="0" h="4085" w="2534">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77" name="Google Shape;277;p66"/>
          <p:cNvSpPr/>
          <p:nvPr/>
        </p:nvSpPr>
        <p:spPr>
          <a:xfrm>
            <a:off x="374701" y="2717213"/>
            <a:ext cx="432703" cy="108561"/>
          </a:xfrm>
          <a:custGeom>
            <a:rect b="b" l="l" r="r" t="t"/>
            <a:pathLst>
              <a:path extrusionOk="0" h="2497" w="1036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78" name="Google Shape;278;p66"/>
          <p:cNvSpPr/>
          <p:nvPr/>
        </p:nvSpPr>
        <p:spPr>
          <a:xfrm>
            <a:off x="406276" y="2825730"/>
            <a:ext cx="42685" cy="44"/>
          </a:xfrm>
          <a:custGeom>
            <a:rect b="b" l="l" r="r" t="t"/>
            <a:pathLst>
              <a:path extrusionOk="0" h="1" w="1022">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79" name="Google Shape;279;p66"/>
          <p:cNvSpPr/>
          <p:nvPr/>
        </p:nvSpPr>
        <p:spPr>
          <a:xfrm>
            <a:off x="807362" y="2769819"/>
            <a:ext cx="41" cy="1696"/>
          </a:xfrm>
          <a:custGeom>
            <a:rect b="b" l="l" r="r" t="t"/>
            <a:pathLst>
              <a:path extrusionOk="0" h="39" w="1">
                <a:moveTo>
                  <a:pt x="1" y="38"/>
                </a:moveTo>
                <a:lnTo>
                  <a:pt x="1" y="38"/>
                </a:lnTo>
                <a:lnTo>
                  <a:pt x="1" y="38"/>
                </a:lnTo>
                <a:close/>
                <a:moveTo>
                  <a:pt x="1" y="1"/>
                </a:moveTo>
                <a:lnTo>
                  <a:pt x="1" y="1"/>
                </a:lnTo>
                <a:lnTo>
                  <a:pt x="1" y="1"/>
                </a:lnTo>
                <a:close/>
              </a:path>
            </a:pathLst>
          </a:custGeom>
          <a:solidFill>
            <a:srgbClr val="BEAD9D"/>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80" name="Google Shape;280;p66"/>
          <p:cNvSpPr/>
          <p:nvPr/>
        </p:nvSpPr>
        <p:spPr>
          <a:xfrm>
            <a:off x="376289" y="2732037"/>
            <a:ext cx="431116" cy="93736"/>
          </a:xfrm>
          <a:custGeom>
            <a:rect b="b" l="l" r="r" t="t"/>
            <a:pathLst>
              <a:path extrusionOk="0" h="2156" w="10322">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81" name="Google Shape;281;p66"/>
          <p:cNvSpPr/>
          <p:nvPr/>
        </p:nvSpPr>
        <p:spPr>
          <a:xfrm>
            <a:off x="728423" y="3159413"/>
            <a:ext cx="105837" cy="175907"/>
          </a:xfrm>
          <a:custGeom>
            <a:rect b="b" l="l" r="r" t="t"/>
            <a:pathLst>
              <a:path extrusionOk="0" h="4046" w="2534">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82" name="Google Shape;282;p66"/>
          <p:cNvSpPr/>
          <p:nvPr/>
        </p:nvSpPr>
        <p:spPr>
          <a:xfrm>
            <a:off x="374701" y="3192282"/>
            <a:ext cx="432703" cy="108517"/>
          </a:xfrm>
          <a:custGeom>
            <a:rect b="b" l="l" r="r" t="t"/>
            <a:pathLst>
              <a:path extrusionOk="0" h="2496" w="1036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83" name="Google Shape;283;p66"/>
          <p:cNvSpPr/>
          <p:nvPr/>
        </p:nvSpPr>
        <p:spPr>
          <a:xfrm>
            <a:off x="406276" y="3300757"/>
            <a:ext cx="42685" cy="44"/>
          </a:xfrm>
          <a:custGeom>
            <a:rect b="b" l="l" r="r" t="t"/>
            <a:pathLst>
              <a:path extrusionOk="0" h="1" w="1022">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84" name="Google Shape;284;p66"/>
          <p:cNvSpPr/>
          <p:nvPr/>
        </p:nvSpPr>
        <p:spPr>
          <a:xfrm>
            <a:off x="807362" y="3246497"/>
            <a:ext cx="41" cy="44"/>
          </a:xfrm>
          <a:custGeom>
            <a:rect b="b" l="l" r="r" t="t"/>
            <a:pathLst>
              <a:path extrusionOk="0" h="1" w="1">
                <a:moveTo>
                  <a:pt x="1" y="1"/>
                </a:moveTo>
                <a:lnTo>
                  <a:pt x="1" y="1"/>
                </a:lnTo>
                <a:lnTo>
                  <a:pt x="1" y="1"/>
                </a:lnTo>
                <a:close/>
                <a:moveTo>
                  <a:pt x="1" y="1"/>
                </a:moveTo>
                <a:lnTo>
                  <a:pt x="1" y="1"/>
                </a:lnTo>
                <a:lnTo>
                  <a:pt x="1" y="1"/>
                </a:lnTo>
                <a:close/>
              </a:path>
            </a:pathLst>
          </a:custGeom>
          <a:solidFill>
            <a:srgbClr val="BEAD9D"/>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85" name="Google Shape;285;p66"/>
          <p:cNvSpPr/>
          <p:nvPr/>
        </p:nvSpPr>
        <p:spPr>
          <a:xfrm>
            <a:off x="376289" y="3207063"/>
            <a:ext cx="431116" cy="93736"/>
          </a:xfrm>
          <a:custGeom>
            <a:rect b="b" l="l" r="r" t="t"/>
            <a:pathLst>
              <a:path extrusionOk="0" h="2156" w="10322">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86" name="Google Shape;286;p66"/>
          <p:cNvSpPr/>
          <p:nvPr/>
        </p:nvSpPr>
        <p:spPr>
          <a:xfrm>
            <a:off x="728423" y="3634439"/>
            <a:ext cx="105837" cy="175907"/>
          </a:xfrm>
          <a:custGeom>
            <a:rect b="b" l="l" r="r" t="t"/>
            <a:pathLst>
              <a:path extrusionOk="0" h="4046" w="2534">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87" name="Google Shape;287;p66"/>
          <p:cNvSpPr/>
          <p:nvPr/>
        </p:nvSpPr>
        <p:spPr>
          <a:xfrm>
            <a:off x="374701" y="3668959"/>
            <a:ext cx="432703" cy="108517"/>
          </a:xfrm>
          <a:custGeom>
            <a:rect b="b" l="l" r="r" t="t"/>
            <a:pathLst>
              <a:path extrusionOk="0" h="2496" w="1036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88" name="Google Shape;288;p66"/>
          <p:cNvSpPr/>
          <p:nvPr/>
        </p:nvSpPr>
        <p:spPr>
          <a:xfrm>
            <a:off x="406276" y="3777434"/>
            <a:ext cx="42685" cy="44"/>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89" name="Google Shape;289;p66"/>
          <p:cNvSpPr/>
          <p:nvPr/>
        </p:nvSpPr>
        <p:spPr>
          <a:xfrm>
            <a:off x="807362" y="3721565"/>
            <a:ext cx="41" cy="1696"/>
          </a:xfrm>
          <a:custGeom>
            <a:rect b="b" l="l" r="r" t="t"/>
            <a:pathLst>
              <a:path extrusionOk="0" h="39" w="1">
                <a:moveTo>
                  <a:pt x="1" y="38"/>
                </a:moveTo>
                <a:lnTo>
                  <a:pt x="1" y="38"/>
                </a:lnTo>
                <a:lnTo>
                  <a:pt x="1" y="38"/>
                </a:lnTo>
                <a:close/>
                <a:moveTo>
                  <a:pt x="1" y="0"/>
                </a:moveTo>
                <a:lnTo>
                  <a:pt x="1" y="0"/>
                </a:lnTo>
                <a:lnTo>
                  <a:pt x="1" y="0"/>
                </a:lnTo>
                <a:close/>
              </a:path>
            </a:pathLst>
          </a:custGeom>
          <a:solidFill>
            <a:srgbClr val="BEAD9D"/>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90" name="Google Shape;290;p66"/>
          <p:cNvSpPr/>
          <p:nvPr/>
        </p:nvSpPr>
        <p:spPr>
          <a:xfrm>
            <a:off x="376289" y="3682090"/>
            <a:ext cx="431116" cy="95388"/>
          </a:xfrm>
          <a:custGeom>
            <a:rect b="b" l="l" r="r" t="t"/>
            <a:pathLst>
              <a:path extrusionOk="0" h="2194" w="10322">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91" name="Google Shape;291;p66"/>
          <p:cNvSpPr/>
          <p:nvPr/>
        </p:nvSpPr>
        <p:spPr>
          <a:xfrm>
            <a:off x="728423" y="4111118"/>
            <a:ext cx="105837" cy="175951"/>
          </a:xfrm>
          <a:custGeom>
            <a:rect b="b" l="l" r="r" t="t"/>
            <a:pathLst>
              <a:path extrusionOk="0" h="4047" w="2534">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92" name="Google Shape;292;p66"/>
          <p:cNvSpPr/>
          <p:nvPr/>
        </p:nvSpPr>
        <p:spPr>
          <a:xfrm>
            <a:off x="374701" y="4143986"/>
            <a:ext cx="432703" cy="108561"/>
          </a:xfrm>
          <a:custGeom>
            <a:rect b="b" l="l" r="r" t="t"/>
            <a:pathLst>
              <a:path extrusionOk="0" h="2497" w="1036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93" name="Google Shape;293;p66"/>
          <p:cNvSpPr/>
          <p:nvPr/>
        </p:nvSpPr>
        <p:spPr>
          <a:xfrm>
            <a:off x="406276" y="4252503"/>
            <a:ext cx="42685" cy="44"/>
          </a:xfrm>
          <a:custGeom>
            <a:rect b="b" l="l" r="r" t="t"/>
            <a:pathLst>
              <a:path extrusionOk="0" h="1" w="1022">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94" name="Google Shape;294;p66"/>
          <p:cNvSpPr/>
          <p:nvPr/>
        </p:nvSpPr>
        <p:spPr>
          <a:xfrm>
            <a:off x="807362" y="4198245"/>
            <a:ext cx="41" cy="44"/>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95" name="Google Shape;295;p66"/>
          <p:cNvSpPr/>
          <p:nvPr/>
        </p:nvSpPr>
        <p:spPr>
          <a:xfrm>
            <a:off x="376289" y="4158811"/>
            <a:ext cx="431116" cy="93736"/>
          </a:xfrm>
          <a:custGeom>
            <a:rect b="b" l="l" r="r" t="t"/>
            <a:pathLst>
              <a:path extrusionOk="0" h="2156" w="10322">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96" name="Google Shape;296;p66"/>
          <p:cNvSpPr/>
          <p:nvPr/>
        </p:nvSpPr>
        <p:spPr>
          <a:xfrm>
            <a:off x="728423" y="4586187"/>
            <a:ext cx="105837" cy="175907"/>
          </a:xfrm>
          <a:custGeom>
            <a:rect b="b" l="l" r="r" t="t"/>
            <a:pathLst>
              <a:path extrusionOk="0" h="4046" w="2534">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97" name="Google Shape;297;p66"/>
          <p:cNvSpPr/>
          <p:nvPr/>
        </p:nvSpPr>
        <p:spPr>
          <a:xfrm>
            <a:off x="374701" y="4620665"/>
            <a:ext cx="432703" cy="108561"/>
          </a:xfrm>
          <a:custGeom>
            <a:rect b="b" l="l" r="r" t="t"/>
            <a:pathLst>
              <a:path extrusionOk="0" h="2497" w="1036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98" name="Google Shape;298;p66"/>
          <p:cNvSpPr/>
          <p:nvPr/>
        </p:nvSpPr>
        <p:spPr>
          <a:xfrm>
            <a:off x="406276" y="4729182"/>
            <a:ext cx="42685" cy="44"/>
          </a:xfrm>
          <a:custGeom>
            <a:rect b="b" l="l" r="r" t="t"/>
            <a:pathLst>
              <a:path extrusionOk="0" h="1" w="1022">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99" name="Google Shape;299;p66"/>
          <p:cNvSpPr/>
          <p:nvPr/>
        </p:nvSpPr>
        <p:spPr>
          <a:xfrm>
            <a:off x="807362" y="4673271"/>
            <a:ext cx="41" cy="44"/>
          </a:xfrm>
          <a:custGeom>
            <a:rect b="b" l="l" r="r" t="t"/>
            <a:pathLst>
              <a:path extrusionOk="0" h="1" w="1">
                <a:moveTo>
                  <a:pt x="1" y="1"/>
                </a:moveTo>
                <a:lnTo>
                  <a:pt x="1" y="1"/>
                </a:lnTo>
                <a:lnTo>
                  <a:pt x="1" y="1"/>
                </a:lnTo>
                <a:close/>
                <a:moveTo>
                  <a:pt x="1" y="1"/>
                </a:moveTo>
                <a:lnTo>
                  <a:pt x="1" y="1"/>
                </a:lnTo>
                <a:lnTo>
                  <a:pt x="1" y="1"/>
                </a:lnTo>
                <a:close/>
              </a:path>
            </a:pathLst>
          </a:custGeom>
          <a:solidFill>
            <a:srgbClr val="BEAD9D"/>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00" name="Google Shape;300;p66"/>
          <p:cNvSpPr/>
          <p:nvPr/>
        </p:nvSpPr>
        <p:spPr>
          <a:xfrm>
            <a:off x="376289" y="4633838"/>
            <a:ext cx="431116" cy="95388"/>
          </a:xfrm>
          <a:custGeom>
            <a:rect b="b" l="l" r="r" t="t"/>
            <a:pathLst>
              <a:path extrusionOk="0" h="2194" w="10322">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01" name="Google Shape;301;p66"/>
          <p:cNvSpPr/>
          <p:nvPr/>
        </p:nvSpPr>
        <p:spPr>
          <a:xfrm>
            <a:off x="728423" y="5061213"/>
            <a:ext cx="105837" cy="177559"/>
          </a:xfrm>
          <a:custGeom>
            <a:rect b="b" l="l" r="r" t="t"/>
            <a:pathLst>
              <a:path extrusionOk="0" h="4084" w="2534">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02" name="Google Shape;302;p66"/>
          <p:cNvSpPr/>
          <p:nvPr/>
        </p:nvSpPr>
        <p:spPr>
          <a:xfrm>
            <a:off x="374701" y="5095734"/>
            <a:ext cx="432703" cy="108517"/>
          </a:xfrm>
          <a:custGeom>
            <a:rect b="b" l="l" r="r" t="t"/>
            <a:pathLst>
              <a:path extrusionOk="0" h="2496" w="1036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03" name="Google Shape;303;p66"/>
          <p:cNvSpPr/>
          <p:nvPr/>
        </p:nvSpPr>
        <p:spPr>
          <a:xfrm>
            <a:off x="406276" y="5204207"/>
            <a:ext cx="42685" cy="44"/>
          </a:xfrm>
          <a:custGeom>
            <a:rect b="b" l="l" r="r" t="t"/>
            <a:pathLst>
              <a:path extrusionOk="0" h="1" w="1022">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04" name="Google Shape;304;p66"/>
          <p:cNvSpPr/>
          <p:nvPr/>
        </p:nvSpPr>
        <p:spPr>
          <a:xfrm>
            <a:off x="807362" y="5149993"/>
            <a:ext cx="41" cy="44"/>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05" name="Google Shape;305;p66"/>
          <p:cNvSpPr/>
          <p:nvPr/>
        </p:nvSpPr>
        <p:spPr>
          <a:xfrm>
            <a:off x="376289" y="5110515"/>
            <a:ext cx="431116" cy="93736"/>
          </a:xfrm>
          <a:custGeom>
            <a:rect b="b" l="l" r="r" t="t"/>
            <a:pathLst>
              <a:path extrusionOk="0" h="2156" w="10322">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06" name="Google Shape;306;p66"/>
          <p:cNvSpPr/>
          <p:nvPr/>
        </p:nvSpPr>
        <p:spPr>
          <a:xfrm>
            <a:off x="728423" y="5537891"/>
            <a:ext cx="105837" cy="175951"/>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07" name="Google Shape;307;p66"/>
          <p:cNvSpPr/>
          <p:nvPr/>
        </p:nvSpPr>
        <p:spPr>
          <a:xfrm>
            <a:off x="374701" y="5570760"/>
            <a:ext cx="432703" cy="110169"/>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08" name="Google Shape;308;p66"/>
          <p:cNvSpPr/>
          <p:nvPr/>
        </p:nvSpPr>
        <p:spPr>
          <a:xfrm>
            <a:off x="406276" y="5680886"/>
            <a:ext cx="42685" cy="44"/>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09" name="Google Shape;309;p66"/>
          <p:cNvSpPr/>
          <p:nvPr/>
        </p:nvSpPr>
        <p:spPr>
          <a:xfrm>
            <a:off x="807362" y="5625018"/>
            <a:ext cx="41" cy="44"/>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10" name="Google Shape;310;p66"/>
          <p:cNvSpPr/>
          <p:nvPr/>
        </p:nvSpPr>
        <p:spPr>
          <a:xfrm>
            <a:off x="376289" y="5585584"/>
            <a:ext cx="431116" cy="95344"/>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11" name="Google Shape;311;p66"/>
          <p:cNvSpPr/>
          <p:nvPr/>
        </p:nvSpPr>
        <p:spPr>
          <a:xfrm>
            <a:off x="376289" y="1303611"/>
            <a:ext cx="431116" cy="95388"/>
          </a:xfrm>
          <a:custGeom>
            <a:rect b="b" l="l" r="r" t="t"/>
            <a:pathLst>
              <a:path extrusionOk="0" h="2194" w="10322">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节标题" type="secHead">
  <p:cSld name="SECTION_HEADER">
    <p:spTree>
      <p:nvGrpSpPr>
        <p:cNvPr id="35" name="Shape 35"/>
        <p:cNvGrpSpPr/>
        <p:nvPr/>
      </p:nvGrpSpPr>
      <p:grpSpPr>
        <a:xfrm>
          <a:off x="0" y="0"/>
          <a:ext cx="0" cy="0"/>
          <a:chOff x="0" y="0"/>
          <a:chExt cx="0" cy="0"/>
        </a:xfrm>
      </p:grpSpPr>
      <p:sp>
        <p:nvSpPr>
          <p:cNvPr id="36" name="Google Shape;36;p2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Arial"/>
              <a:buNone/>
              <a:defRPr b="0" i="0" sz="60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7" name="Google Shape;37;p2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888"/>
              </a:buClr>
              <a:buSzPts val="2400"/>
              <a:buFont typeface="Arial"/>
              <a:buNone/>
              <a:defRPr b="0" i="0" sz="2400" u="none" cap="none" strike="noStrike">
                <a:solidFill>
                  <a:srgbClr val="888888"/>
                </a:solidFill>
                <a:latin typeface="Arial"/>
                <a:ea typeface="Arial"/>
                <a:cs typeface="Arial"/>
                <a:sym typeface="Arial"/>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Arial"/>
                <a:ea typeface="Arial"/>
                <a:cs typeface="Arial"/>
                <a:sym typeface="Arial"/>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Arial"/>
                <a:ea typeface="Arial"/>
                <a:cs typeface="Arial"/>
                <a:sym typeface="Arial"/>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Arial"/>
                <a:ea typeface="Arial"/>
                <a:cs typeface="Arial"/>
                <a:sym typeface="Arial"/>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Arial"/>
                <a:ea typeface="Arial"/>
                <a:cs typeface="Arial"/>
                <a:sym typeface="Arial"/>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Arial"/>
                <a:ea typeface="Arial"/>
                <a:cs typeface="Arial"/>
                <a:sym typeface="Arial"/>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Arial"/>
                <a:ea typeface="Arial"/>
                <a:cs typeface="Arial"/>
                <a:sym typeface="Arial"/>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Arial"/>
                <a:ea typeface="Arial"/>
                <a:cs typeface="Arial"/>
                <a:sym typeface="Arial"/>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Arial"/>
                <a:ea typeface="Arial"/>
                <a:cs typeface="Arial"/>
                <a:sym typeface="Arial"/>
              </a:defRPr>
            </a:lvl9pPr>
          </a:lstStyle>
          <a:p/>
        </p:txBody>
      </p:sp>
      <p:sp>
        <p:nvSpPr>
          <p:cNvPr id="38" name="Google Shape;38;p29"/>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9" name="Google Shape;39;p29"/>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0" name="Google Shape;40;p29"/>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Arial"/>
                <a:ea typeface="Arial"/>
                <a:cs typeface="Arial"/>
                <a:sym typeface="Arial"/>
              </a:defRPr>
            </a:lvl1pPr>
            <a:lvl2pPr indent="0" lvl="1" marL="0" marR="0" rtl="0" algn="l">
              <a:spcBef>
                <a:spcPts val="0"/>
              </a:spcBef>
              <a:buNone/>
              <a:defRPr sz="1800">
                <a:solidFill>
                  <a:schemeClr val="dk1"/>
                </a:solidFill>
                <a:latin typeface="Arial"/>
                <a:ea typeface="Arial"/>
                <a:cs typeface="Arial"/>
                <a:sym typeface="Arial"/>
              </a:defRPr>
            </a:lvl2pPr>
            <a:lvl3pPr indent="0" lvl="2" marL="0" marR="0" rtl="0" algn="l">
              <a:spcBef>
                <a:spcPts val="0"/>
              </a:spcBef>
              <a:buNone/>
              <a:defRPr sz="1800">
                <a:solidFill>
                  <a:schemeClr val="dk1"/>
                </a:solidFill>
                <a:latin typeface="Arial"/>
                <a:ea typeface="Arial"/>
                <a:cs typeface="Arial"/>
                <a:sym typeface="Arial"/>
              </a:defRPr>
            </a:lvl3pPr>
            <a:lvl4pPr indent="0" lvl="3" marL="0" marR="0" rtl="0" algn="l">
              <a:spcBef>
                <a:spcPts val="0"/>
              </a:spcBef>
              <a:buNone/>
              <a:defRPr sz="1800">
                <a:solidFill>
                  <a:schemeClr val="dk1"/>
                </a:solidFill>
                <a:latin typeface="Arial"/>
                <a:ea typeface="Arial"/>
                <a:cs typeface="Arial"/>
                <a:sym typeface="Arial"/>
              </a:defRPr>
            </a:lvl4pPr>
            <a:lvl5pPr indent="0" lvl="4" marL="0" marR="0" rtl="0" algn="l">
              <a:spcBef>
                <a:spcPts val="0"/>
              </a:spcBef>
              <a:buNone/>
              <a:defRPr sz="1800">
                <a:solidFill>
                  <a:schemeClr val="dk1"/>
                </a:solidFill>
                <a:latin typeface="Arial"/>
                <a:ea typeface="Arial"/>
                <a:cs typeface="Arial"/>
                <a:sym typeface="Arial"/>
              </a:defRPr>
            </a:lvl5pPr>
            <a:lvl6pPr indent="0" lvl="5" marL="0" marR="0" rtl="0" algn="l">
              <a:spcBef>
                <a:spcPts val="0"/>
              </a:spcBef>
              <a:buNone/>
              <a:defRPr sz="1800">
                <a:solidFill>
                  <a:schemeClr val="dk1"/>
                </a:solidFill>
                <a:latin typeface="Arial"/>
                <a:ea typeface="Arial"/>
                <a:cs typeface="Arial"/>
                <a:sym typeface="Arial"/>
              </a:defRPr>
            </a:lvl6pPr>
            <a:lvl7pPr indent="0" lvl="6" marL="0" marR="0" rtl="0" algn="l">
              <a:spcBef>
                <a:spcPts val="0"/>
              </a:spcBef>
              <a:buNone/>
              <a:defRPr sz="1800">
                <a:solidFill>
                  <a:schemeClr val="dk1"/>
                </a:solidFill>
                <a:latin typeface="Arial"/>
                <a:ea typeface="Arial"/>
                <a:cs typeface="Arial"/>
                <a:sym typeface="Arial"/>
              </a:defRPr>
            </a:lvl7pPr>
            <a:lvl8pPr indent="0" lvl="7" marL="0" marR="0" rtl="0" algn="l">
              <a:spcBef>
                <a:spcPts val="0"/>
              </a:spcBef>
              <a:buNone/>
              <a:defRPr sz="1800">
                <a:solidFill>
                  <a:schemeClr val="dk1"/>
                </a:solidFill>
                <a:latin typeface="Arial"/>
                <a:ea typeface="Arial"/>
                <a:cs typeface="Arial"/>
                <a:sym typeface="Arial"/>
              </a:defRPr>
            </a:lvl8pPr>
            <a:lvl9pPr indent="0" lvl="8" marL="0" marR="0" rtl="0" algn="l">
              <a:spcBef>
                <a:spcPts val="0"/>
              </a:spcBef>
              <a:buNone/>
              <a:defRPr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两栏内容" type="twoObj">
  <p:cSld name="TWO_OBJECTS">
    <p:spTree>
      <p:nvGrpSpPr>
        <p:cNvPr id="41" name="Shape 41"/>
        <p:cNvGrpSpPr/>
        <p:nvPr/>
      </p:nvGrpSpPr>
      <p:grpSpPr>
        <a:xfrm>
          <a:off x="0" y="0"/>
          <a:ext cx="0" cy="0"/>
          <a:chOff x="0" y="0"/>
          <a:chExt cx="0" cy="0"/>
        </a:xfrm>
      </p:grpSpPr>
      <p:sp>
        <p:nvSpPr>
          <p:cNvPr id="42" name="Google Shape;42;p30"/>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3" name="Google Shape;43;p3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44" name="Google Shape;44;p3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45" name="Google Shape;45;p30"/>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6" name="Google Shape;46;p30"/>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7" name="Google Shape;47;p30"/>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Arial"/>
                <a:ea typeface="Arial"/>
                <a:cs typeface="Arial"/>
                <a:sym typeface="Arial"/>
              </a:defRPr>
            </a:lvl1pPr>
            <a:lvl2pPr indent="0" lvl="1" marL="0" marR="0" rtl="0" algn="l">
              <a:spcBef>
                <a:spcPts val="0"/>
              </a:spcBef>
              <a:buNone/>
              <a:defRPr sz="1800">
                <a:solidFill>
                  <a:schemeClr val="dk1"/>
                </a:solidFill>
                <a:latin typeface="Arial"/>
                <a:ea typeface="Arial"/>
                <a:cs typeface="Arial"/>
                <a:sym typeface="Arial"/>
              </a:defRPr>
            </a:lvl2pPr>
            <a:lvl3pPr indent="0" lvl="2" marL="0" marR="0" rtl="0" algn="l">
              <a:spcBef>
                <a:spcPts val="0"/>
              </a:spcBef>
              <a:buNone/>
              <a:defRPr sz="1800">
                <a:solidFill>
                  <a:schemeClr val="dk1"/>
                </a:solidFill>
                <a:latin typeface="Arial"/>
                <a:ea typeface="Arial"/>
                <a:cs typeface="Arial"/>
                <a:sym typeface="Arial"/>
              </a:defRPr>
            </a:lvl3pPr>
            <a:lvl4pPr indent="0" lvl="3" marL="0" marR="0" rtl="0" algn="l">
              <a:spcBef>
                <a:spcPts val="0"/>
              </a:spcBef>
              <a:buNone/>
              <a:defRPr sz="1800">
                <a:solidFill>
                  <a:schemeClr val="dk1"/>
                </a:solidFill>
                <a:latin typeface="Arial"/>
                <a:ea typeface="Arial"/>
                <a:cs typeface="Arial"/>
                <a:sym typeface="Arial"/>
              </a:defRPr>
            </a:lvl4pPr>
            <a:lvl5pPr indent="0" lvl="4" marL="0" marR="0" rtl="0" algn="l">
              <a:spcBef>
                <a:spcPts val="0"/>
              </a:spcBef>
              <a:buNone/>
              <a:defRPr sz="1800">
                <a:solidFill>
                  <a:schemeClr val="dk1"/>
                </a:solidFill>
                <a:latin typeface="Arial"/>
                <a:ea typeface="Arial"/>
                <a:cs typeface="Arial"/>
                <a:sym typeface="Arial"/>
              </a:defRPr>
            </a:lvl5pPr>
            <a:lvl6pPr indent="0" lvl="5" marL="0" marR="0" rtl="0" algn="l">
              <a:spcBef>
                <a:spcPts val="0"/>
              </a:spcBef>
              <a:buNone/>
              <a:defRPr sz="1800">
                <a:solidFill>
                  <a:schemeClr val="dk1"/>
                </a:solidFill>
                <a:latin typeface="Arial"/>
                <a:ea typeface="Arial"/>
                <a:cs typeface="Arial"/>
                <a:sym typeface="Arial"/>
              </a:defRPr>
            </a:lvl6pPr>
            <a:lvl7pPr indent="0" lvl="6" marL="0" marR="0" rtl="0" algn="l">
              <a:spcBef>
                <a:spcPts val="0"/>
              </a:spcBef>
              <a:buNone/>
              <a:defRPr sz="1800">
                <a:solidFill>
                  <a:schemeClr val="dk1"/>
                </a:solidFill>
                <a:latin typeface="Arial"/>
                <a:ea typeface="Arial"/>
                <a:cs typeface="Arial"/>
                <a:sym typeface="Arial"/>
              </a:defRPr>
            </a:lvl7pPr>
            <a:lvl8pPr indent="0" lvl="7" marL="0" marR="0" rtl="0" algn="l">
              <a:spcBef>
                <a:spcPts val="0"/>
              </a:spcBef>
              <a:buNone/>
              <a:defRPr sz="1800">
                <a:solidFill>
                  <a:schemeClr val="dk1"/>
                </a:solidFill>
                <a:latin typeface="Arial"/>
                <a:ea typeface="Arial"/>
                <a:cs typeface="Arial"/>
                <a:sym typeface="Arial"/>
              </a:defRPr>
            </a:lvl8pPr>
            <a:lvl9pPr indent="0" lvl="8" marL="0" marR="0" rtl="0" algn="l">
              <a:spcBef>
                <a:spcPts val="0"/>
              </a:spcBef>
              <a:buNone/>
              <a:defRPr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比较" type="twoTxTwoObj">
  <p:cSld name="TWO_OBJECTS_WITH_TEXT">
    <p:spTree>
      <p:nvGrpSpPr>
        <p:cNvPr id="48" name="Shape 48"/>
        <p:cNvGrpSpPr/>
        <p:nvPr/>
      </p:nvGrpSpPr>
      <p:grpSpPr>
        <a:xfrm>
          <a:off x="0" y="0"/>
          <a:ext cx="0" cy="0"/>
          <a:chOff x="0" y="0"/>
          <a:chExt cx="0" cy="0"/>
        </a:xfrm>
      </p:grpSpPr>
      <p:sp>
        <p:nvSpPr>
          <p:cNvPr id="49" name="Google Shape;49;p31"/>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0" name="Google Shape;50;p3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9pPr>
          </a:lstStyle>
          <a:p/>
        </p:txBody>
      </p:sp>
      <p:sp>
        <p:nvSpPr>
          <p:cNvPr id="51" name="Google Shape;51;p3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2" name="Google Shape;52;p3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9pPr>
          </a:lstStyle>
          <a:p/>
        </p:txBody>
      </p:sp>
      <p:sp>
        <p:nvSpPr>
          <p:cNvPr id="53" name="Google Shape;53;p3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4" name="Google Shape;54;p31"/>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5" name="Google Shape;55;p31"/>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6" name="Google Shape;56;p31"/>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Arial"/>
                <a:ea typeface="Arial"/>
                <a:cs typeface="Arial"/>
                <a:sym typeface="Arial"/>
              </a:defRPr>
            </a:lvl1pPr>
            <a:lvl2pPr indent="0" lvl="1" marL="0" marR="0" rtl="0" algn="l">
              <a:spcBef>
                <a:spcPts val="0"/>
              </a:spcBef>
              <a:buNone/>
              <a:defRPr sz="1800">
                <a:solidFill>
                  <a:schemeClr val="dk1"/>
                </a:solidFill>
                <a:latin typeface="Arial"/>
                <a:ea typeface="Arial"/>
                <a:cs typeface="Arial"/>
                <a:sym typeface="Arial"/>
              </a:defRPr>
            </a:lvl2pPr>
            <a:lvl3pPr indent="0" lvl="2" marL="0" marR="0" rtl="0" algn="l">
              <a:spcBef>
                <a:spcPts val="0"/>
              </a:spcBef>
              <a:buNone/>
              <a:defRPr sz="1800">
                <a:solidFill>
                  <a:schemeClr val="dk1"/>
                </a:solidFill>
                <a:latin typeface="Arial"/>
                <a:ea typeface="Arial"/>
                <a:cs typeface="Arial"/>
                <a:sym typeface="Arial"/>
              </a:defRPr>
            </a:lvl3pPr>
            <a:lvl4pPr indent="0" lvl="3" marL="0" marR="0" rtl="0" algn="l">
              <a:spcBef>
                <a:spcPts val="0"/>
              </a:spcBef>
              <a:buNone/>
              <a:defRPr sz="1800">
                <a:solidFill>
                  <a:schemeClr val="dk1"/>
                </a:solidFill>
                <a:latin typeface="Arial"/>
                <a:ea typeface="Arial"/>
                <a:cs typeface="Arial"/>
                <a:sym typeface="Arial"/>
              </a:defRPr>
            </a:lvl4pPr>
            <a:lvl5pPr indent="0" lvl="4" marL="0" marR="0" rtl="0" algn="l">
              <a:spcBef>
                <a:spcPts val="0"/>
              </a:spcBef>
              <a:buNone/>
              <a:defRPr sz="1800">
                <a:solidFill>
                  <a:schemeClr val="dk1"/>
                </a:solidFill>
                <a:latin typeface="Arial"/>
                <a:ea typeface="Arial"/>
                <a:cs typeface="Arial"/>
                <a:sym typeface="Arial"/>
              </a:defRPr>
            </a:lvl5pPr>
            <a:lvl6pPr indent="0" lvl="5" marL="0" marR="0" rtl="0" algn="l">
              <a:spcBef>
                <a:spcPts val="0"/>
              </a:spcBef>
              <a:buNone/>
              <a:defRPr sz="1800">
                <a:solidFill>
                  <a:schemeClr val="dk1"/>
                </a:solidFill>
                <a:latin typeface="Arial"/>
                <a:ea typeface="Arial"/>
                <a:cs typeface="Arial"/>
                <a:sym typeface="Arial"/>
              </a:defRPr>
            </a:lvl6pPr>
            <a:lvl7pPr indent="0" lvl="6" marL="0" marR="0" rtl="0" algn="l">
              <a:spcBef>
                <a:spcPts val="0"/>
              </a:spcBef>
              <a:buNone/>
              <a:defRPr sz="1800">
                <a:solidFill>
                  <a:schemeClr val="dk1"/>
                </a:solidFill>
                <a:latin typeface="Arial"/>
                <a:ea typeface="Arial"/>
                <a:cs typeface="Arial"/>
                <a:sym typeface="Arial"/>
              </a:defRPr>
            </a:lvl7pPr>
            <a:lvl8pPr indent="0" lvl="7" marL="0" marR="0" rtl="0" algn="l">
              <a:spcBef>
                <a:spcPts val="0"/>
              </a:spcBef>
              <a:buNone/>
              <a:defRPr sz="1800">
                <a:solidFill>
                  <a:schemeClr val="dk1"/>
                </a:solidFill>
                <a:latin typeface="Arial"/>
                <a:ea typeface="Arial"/>
                <a:cs typeface="Arial"/>
                <a:sym typeface="Arial"/>
              </a:defRPr>
            </a:lvl8pPr>
            <a:lvl9pPr indent="0" lvl="8" marL="0" marR="0" rtl="0" algn="l">
              <a:spcBef>
                <a:spcPts val="0"/>
              </a:spcBef>
              <a:buNone/>
              <a:defRPr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仅标题" type="titleOnly">
  <p:cSld name="TITLE_ONLY">
    <p:spTree>
      <p:nvGrpSpPr>
        <p:cNvPr id="57" name="Shape 57"/>
        <p:cNvGrpSpPr/>
        <p:nvPr/>
      </p:nvGrpSpPr>
      <p:grpSpPr>
        <a:xfrm>
          <a:off x="0" y="0"/>
          <a:ext cx="0" cy="0"/>
          <a:chOff x="0" y="0"/>
          <a:chExt cx="0" cy="0"/>
        </a:xfrm>
      </p:grpSpPr>
      <p:sp>
        <p:nvSpPr>
          <p:cNvPr id="58" name="Google Shape;58;p32"/>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9" name="Google Shape;59;p32"/>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0" name="Google Shape;60;p32"/>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1" name="Google Shape;61;p32"/>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Arial"/>
                <a:ea typeface="Arial"/>
                <a:cs typeface="Arial"/>
                <a:sym typeface="Arial"/>
              </a:defRPr>
            </a:lvl1pPr>
            <a:lvl2pPr indent="0" lvl="1" marL="0" marR="0" rtl="0" algn="l">
              <a:spcBef>
                <a:spcPts val="0"/>
              </a:spcBef>
              <a:buNone/>
              <a:defRPr sz="1800">
                <a:solidFill>
                  <a:schemeClr val="dk1"/>
                </a:solidFill>
                <a:latin typeface="Arial"/>
                <a:ea typeface="Arial"/>
                <a:cs typeface="Arial"/>
                <a:sym typeface="Arial"/>
              </a:defRPr>
            </a:lvl2pPr>
            <a:lvl3pPr indent="0" lvl="2" marL="0" marR="0" rtl="0" algn="l">
              <a:spcBef>
                <a:spcPts val="0"/>
              </a:spcBef>
              <a:buNone/>
              <a:defRPr sz="1800">
                <a:solidFill>
                  <a:schemeClr val="dk1"/>
                </a:solidFill>
                <a:latin typeface="Arial"/>
                <a:ea typeface="Arial"/>
                <a:cs typeface="Arial"/>
                <a:sym typeface="Arial"/>
              </a:defRPr>
            </a:lvl3pPr>
            <a:lvl4pPr indent="0" lvl="3" marL="0" marR="0" rtl="0" algn="l">
              <a:spcBef>
                <a:spcPts val="0"/>
              </a:spcBef>
              <a:buNone/>
              <a:defRPr sz="1800">
                <a:solidFill>
                  <a:schemeClr val="dk1"/>
                </a:solidFill>
                <a:latin typeface="Arial"/>
                <a:ea typeface="Arial"/>
                <a:cs typeface="Arial"/>
                <a:sym typeface="Arial"/>
              </a:defRPr>
            </a:lvl4pPr>
            <a:lvl5pPr indent="0" lvl="4" marL="0" marR="0" rtl="0" algn="l">
              <a:spcBef>
                <a:spcPts val="0"/>
              </a:spcBef>
              <a:buNone/>
              <a:defRPr sz="1800">
                <a:solidFill>
                  <a:schemeClr val="dk1"/>
                </a:solidFill>
                <a:latin typeface="Arial"/>
                <a:ea typeface="Arial"/>
                <a:cs typeface="Arial"/>
                <a:sym typeface="Arial"/>
              </a:defRPr>
            </a:lvl5pPr>
            <a:lvl6pPr indent="0" lvl="5" marL="0" marR="0" rtl="0" algn="l">
              <a:spcBef>
                <a:spcPts val="0"/>
              </a:spcBef>
              <a:buNone/>
              <a:defRPr sz="1800">
                <a:solidFill>
                  <a:schemeClr val="dk1"/>
                </a:solidFill>
                <a:latin typeface="Arial"/>
                <a:ea typeface="Arial"/>
                <a:cs typeface="Arial"/>
                <a:sym typeface="Arial"/>
              </a:defRPr>
            </a:lvl6pPr>
            <a:lvl7pPr indent="0" lvl="6" marL="0" marR="0" rtl="0" algn="l">
              <a:spcBef>
                <a:spcPts val="0"/>
              </a:spcBef>
              <a:buNone/>
              <a:defRPr sz="1800">
                <a:solidFill>
                  <a:schemeClr val="dk1"/>
                </a:solidFill>
                <a:latin typeface="Arial"/>
                <a:ea typeface="Arial"/>
                <a:cs typeface="Arial"/>
                <a:sym typeface="Arial"/>
              </a:defRPr>
            </a:lvl7pPr>
            <a:lvl8pPr indent="0" lvl="7" marL="0" marR="0" rtl="0" algn="l">
              <a:spcBef>
                <a:spcPts val="0"/>
              </a:spcBef>
              <a:buNone/>
              <a:defRPr sz="1800">
                <a:solidFill>
                  <a:schemeClr val="dk1"/>
                </a:solidFill>
                <a:latin typeface="Arial"/>
                <a:ea typeface="Arial"/>
                <a:cs typeface="Arial"/>
                <a:sym typeface="Arial"/>
              </a:defRPr>
            </a:lvl8pPr>
            <a:lvl9pPr indent="0" lvl="8" marL="0" marR="0" rtl="0" algn="l">
              <a:spcBef>
                <a:spcPts val="0"/>
              </a:spcBef>
              <a:buNone/>
              <a:defRPr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仅标题">
  <p:cSld name="7_仅标题">
    <p:spTree>
      <p:nvGrpSpPr>
        <p:cNvPr id="62" name="Shape 62"/>
        <p:cNvGrpSpPr/>
        <p:nvPr/>
      </p:nvGrpSpPr>
      <p:grpSpPr>
        <a:xfrm>
          <a:off x="0" y="0"/>
          <a:ext cx="0" cy="0"/>
          <a:chOff x="0" y="0"/>
          <a:chExt cx="0" cy="0"/>
        </a:xfrm>
      </p:grpSpPr>
      <p:sp>
        <p:nvSpPr>
          <p:cNvPr id="63" name="Google Shape;63;p33"/>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4" name="Google Shape;64;p33"/>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5" name="Google Shape;65;p33"/>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6" name="Google Shape;66;p33"/>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Arial"/>
                <a:ea typeface="Arial"/>
                <a:cs typeface="Arial"/>
                <a:sym typeface="Arial"/>
              </a:defRPr>
            </a:lvl1pPr>
            <a:lvl2pPr indent="0" lvl="1" marL="0" marR="0" rtl="0" algn="l">
              <a:spcBef>
                <a:spcPts val="0"/>
              </a:spcBef>
              <a:buNone/>
              <a:defRPr sz="1800">
                <a:solidFill>
                  <a:schemeClr val="dk1"/>
                </a:solidFill>
                <a:latin typeface="Arial"/>
                <a:ea typeface="Arial"/>
                <a:cs typeface="Arial"/>
                <a:sym typeface="Arial"/>
              </a:defRPr>
            </a:lvl2pPr>
            <a:lvl3pPr indent="0" lvl="2" marL="0" marR="0" rtl="0" algn="l">
              <a:spcBef>
                <a:spcPts val="0"/>
              </a:spcBef>
              <a:buNone/>
              <a:defRPr sz="1800">
                <a:solidFill>
                  <a:schemeClr val="dk1"/>
                </a:solidFill>
                <a:latin typeface="Arial"/>
                <a:ea typeface="Arial"/>
                <a:cs typeface="Arial"/>
                <a:sym typeface="Arial"/>
              </a:defRPr>
            </a:lvl3pPr>
            <a:lvl4pPr indent="0" lvl="3" marL="0" marR="0" rtl="0" algn="l">
              <a:spcBef>
                <a:spcPts val="0"/>
              </a:spcBef>
              <a:buNone/>
              <a:defRPr sz="1800">
                <a:solidFill>
                  <a:schemeClr val="dk1"/>
                </a:solidFill>
                <a:latin typeface="Arial"/>
                <a:ea typeface="Arial"/>
                <a:cs typeface="Arial"/>
                <a:sym typeface="Arial"/>
              </a:defRPr>
            </a:lvl4pPr>
            <a:lvl5pPr indent="0" lvl="4" marL="0" marR="0" rtl="0" algn="l">
              <a:spcBef>
                <a:spcPts val="0"/>
              </a:spcBef>
              <a:buNone/>
              <a:defRPr sz="1800">
                <a:solidFill>
                  <a:schemeClr val="dk1"/>
                </a:solidFill>
                <a:latin typeface="Arial"/>
                <a:ea typeface="Arial"/>
                <a:cs typeface="Arial"/>
                <a:sym typeface="Arial"/>
              </a:defRPr>
            </a:lvl5pPr>
            <a:lvl6pPr indent="0" lvl="5" marL="0" marR="0" rtl="0" algn="l">
              <a:spcBef>
                <a:spcPts val="0"/>
              </a:spcBef>
              <a:buNone/>
              <a:defRPr sz="1800">
                <a:solidFill>
                  <a:schemeClr val="dk1"/>
                </a:solidFill>
                <a:latin typeface="Arial"/>
                <a:ea typeface="Arial"/>
                <a:cs typeface="Arial"/>
                <a:sym typeface="Arial"/>
              </a:defRPr>
            </a:lvl6pPr>
            <a:lvl7pPr indent="0" lvl="6" marL="0" marR="0" rtl="0" algn="l">
              <a:spcBef>
                <a:spcPts val="0"/>
              </a:spcBef>
              <a:buNone/>
              <a:defRPr sz="1800">
                <a:solidFill>
                  <a:schemeClr val="dk1"/>
                </a:solidFill>
                <a:latin typeface="Arial"/>
                <a:ea typeface="Arial"/>
                <a:cs typeface="Arial"/>
                <a:sym typeface="Arial"/>
              </a:defRPr>
            </a:lvl7pPr>
            <a:lvl8pPr indent="0" lvl="7" marL="0" marR="0" rtl="0" algn="l">
              <a:spcBef>
                <a:spcPts val="0"/>
              </a:spcBef>
              <a:buNone/>
              <a:defRPr sz="1800">
                <a:solidFill>
                  <a:schemeClr val="dk1"/>
                </a:solidFill>
                <a:latin typeface="Arial"/>
                <a:ea typeface="Arial"/>
                <a:cs typeface="Arial"/>
                <a:sym typeface="Arial"/>
              </a:defRPr>
            </a:lvl8pPr>
            <a:lvl9pPr indent="0" lvl="8" marL="0" marR="0" rtl="0" algn="l">
              <a:spcBef>
                <a:spcPts val="0"/>
              </a:spcBef>
              <a:buNone/>
              <a:defRPr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39.xml"/><Relationship Id="rId20" Type="http://schemas.openxmlformats.org/officeDocument/2006/relationships/slideLayout" Target="../slideLayouts/slideLayout19.xml"/><Relationship Id="rId42" Type="http://schemas.openxmlformats.org/officeDocument/2006/relationships/slideLayout" Target="../slideLayouts/slideLayout41.xml"/><Relationship Id="rId41" Type="http://schemas.openxmlformats.org/officeDocument/2006/relationships/slideLayout" Target="../slideLayouts/slideLayout40.xml"/><Relationship Id="rId22" Type="http://schemas.openxmlformats.org/officeDocument/2006/relationships/slideLayout" Target="../slideLayouts/slideLayout21.xml"/><Relationship Id="rId44" Type="http://schemas.openxmlformats.org/officeDocument/2006/relationships/theme" Target="../theme/theme1.xml"/><Relationship Id="rId21" Type="http://schemas.openxmlformats.org/officeDocument/2006/relationships/slideLayout" Target="../slideLayouts/slideLayout20.xml"/><Relationship Id="rId43" Type="http://schemas.openxmlformats.org/officeDocument/2006/relationships/slideLayout" Target="../slideLayouts/slideLayout42.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1" Type="http://schemas.openxmlformats.org/officeDocument/2006/relationships/image" Target="../media/image2.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26" Type="http://schemas.openxmlformats.org/officeDocument/2006/relationships/slideLayout" Target="../slideLayouts/slideLayout25.xml"/><Relationship Id="rId25" Type="http://schemas.openxmlformats.org/officeDocument/2006/relationships/slideLayout" Target="../slideLayouts/slideLayout24.xml"/><Relationship Id="rId28" Type="http://schemas.openxmlformats.org/officeDocument/2006/relationships/slideLayout" Target="../slideLayouts/slideLayout27.xml"/><Relationship Id="rId27" Type="http://schemas.openxmlformats.org/officeDocument/2006/relationships/slideLayout" Target="../slideLayouts/slideLayout26.xml"/><Relationship Id="rId5" Type="http://schemas.openxmlformats.org/officeDocument/2006/relationships/slideLayout" Target="../slideLayouts/slideLayout4.xml"/><Relationship Id="rId6" Type="http://schemas.openxmlformats.org/officeDocument/2006/relationships/slideLayout" Target="../slideLayouts/slideLayout5.xml"/><Relationship Id="rId29" Type="http://schemas.openxmlformats.org/officeDocument/2006/relationships/slideLayout" Target="../slideLayouts/slideLayout28.xml"/><Relationship Id="rId7" Type="http://schemas.openxmlformats.org/officeDocument/2006/relationships/slideLayout" Target="../slideLayouts/slideLayout6.xml"/><Relationship Id="rId8" Type="http://schemas.openxmlformats.org/officeDocument/2006/relationships/slideLayout" Target="../slideLayouts/slideLayout7.xml"/><Relationship Id="rId31" Type="http://schemas.openxmlformats.org/officeDocument/2006/relationships/slideLayout" Target="../slideLayouts/slideLayout30.xml"/><Relationship Id="rId30" Type="http://schemas.openxmlformats.org/officeDocument/2006/relationships/slideLayout" Target="../slideLayouts/slideLayout29.xml"/><Relationship Id="rId11" Type="http://schemas.openxmlformats.org/officeDocument/2006/relationships/slideLayout" Target="../slideLayouts/slideLayout10.xml"/><Relationship Id="rId33" Type="http://schemas.openxmlformats.org/officeDocument/2006/relationships/slideLayout" Target="../slideLayouts/slideLayout32.xml"/><Relationship Id="rId10" Type="http://schemas.openxmlformats.org/officeDocument/2006/relationships/slideLayout" Target="../slideLayouts/slideLayout9.xml"/><Relationship Id="rId32" Type="http://schemas.openxmlformats.org/officeDocument/2006/relationships/slideLayout" Target="../slideLayouts/slideLayout31.xml"/><Relationship Id="rId13" Type="http://schemas.openxmlformats.org/officeDocument/2006/relationships/slideLayout" Target="../slideLayouts/slideLayout12.xml"/><Relationship Id="rId35" Type="http://schemas.openxmlformats.org/officeDocument/2006/relationships/slideLayout" Target="../slideLayouts/slideLayout34.xml"/><Relationship Id="rId12" Type="http://schemas.openxmlformats.org/officeDocument/2006/relationships/slideLayout" Target="../slideLayouts/slideLayout11.xml"/><Relationship Id="rId34" Type="http://schemas.openxmlformats.org/officeDocument/2006/relationships/slideLayout" Target="../slideLayouts/slideLayout33.xml"/><Relationship Id="rId15" Type="http://schemas.openxmlformats.org/officeDocument/2006/relationships/slideLayout" Target="../slideLayouts/slideLayout14.xml"/><Relationship Id="rId37" Type="http://schemas.openxmlformats.org/officeDocument/2006/relationships/slideLayout" Target="../slideLayouts/slideLayout36.xml"/><Relationship Id="rId14" Type="http://schemas.openxmlformats.org/officeDocument/2006/relationships/slideLayout" Target="../slideLayouts/slideLayout13.xml"/><Relationship Id="rId36" Type="http://schemas.openxmlformats.org/officeDocument/2006/relationships/slideLayout" Target="../slideLayouts/slideLayout35.xml"/><Relationship Id="rId17" Type="http://schemas.openxmlformats.org/officeDocument/2006/relationships/slideLayout" Target="../slideLayouts/slideLayout16.xml"/><Relationship Id="rId39" Type="http://schemas.openxmlformats.org/officeDocument/2006/relationships/slideLayout" Target="../slideLayouts/slideLayout38.xml"/><Relationship Id="rId16" Type="http://schemas.openxmlformats.org/officeDocument/2006/relationships/slideLayout" Target="../slideLayouts/slideLayout15.xml"/><Relationship Id="rId38" Type="http://schemas.openxmlformats.org/officeDocument/2006/relationships/slideLayout" Target="../slideLayouts/slideLayout37.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descr="A pink background with white leaves and black text&#10;&#10;Description automatically generated" id="10" name="Google Shape;10;p24"/>
          <p:cNvPicPr preferRelativeResize="0"/>
          <p:nvPr/>
        </p:nvPicPr>
        <p:blipFill rotWithShape="1">
          <a:blip r:embed="rId1">
            <a:alphaModFix/>
          </a:blip>
          <a:srcRect b="0" l="0" r="0" t="0"/>
          <a:stretch/>
        </p:blipFill>
        <p:spPr>
          <a:xfrm>
            <a:off x="12563475" y="209550"/>
            <a:ext cx="1371600" cy="13716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7.png"/><Relationship Id="rId4" Type="http://schemas.openxmlformats.org/officeDocument/2006/relationships/image" Target="../media/image6.png"/><Relationship Id="rId9" Type="http://schemas.openxmlformats.org/officeDocument/2006/relationships/image" Target="../media/image11.png"/><Relationship Id="rId5" Type="http://schemas.openxmlformats.org/officeDocument/2006/relationships/image" Target="../media/image9.png"/><Relationship Id="rId6" Type="http://schemas.openxmlformats.org/officeDocument/2006/relationships/image" Target="../media/image18.png"/><Relationship Id="rId7" Type="http://schemas.openxmlformats.org/officeDocument/2006/relationships/image" Target="../media/image16.png"/><Relationship Id="rId8" Type="http://schemas.openxmlformats.org/officeDocument/2006/relationships/image" Target="../media/image17.png"/><Relationship Id="rId11" Type="http://schemas.openxmlformats.org/officeDocument/2006/relationships/image" Target="../media/image23.png"/><Relationship Id="rId10" Type="http://schemas.openxmlformats.org/officeDocument/2006/relationships/image" Target="../media/image22.png"/><Relationship Id="rId13" Type="http://schemas.openxmlformats.org/officeDocument/2006/relationships/image" Target="../media/image20.png"/><Relationship Id="rId12"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1.png"/><Relationship Id="rId4" Type="http://schemas.openxmlformats.org/officeDocument/2006/relationships/image" Target="../media/image18.png"/><Relationship Id="rId9" Type="http://schemas.openxmlformats.org/officeDocument/2006/relationships/image" Target="../media/image44.png"/><Relationship Id="rId5" Type="http://schemas.openxmlformats.org/officeDocument/2006/relationships/image" Target="../media/image16.png"/><Relationship Id="rId6" Type="http://schemas.openxmlformats.org/officeDocument/2006/relationships/image" Target="../media/image21.png"/><Relationship Id="rId7" Type="http://schemas.openxmlformats.org/officeDocument/2006/relationships/image" Target="../media/image49.png"/><Relationship Id="rId8" Type="http://schemas.openxmlformats.org/officeDocument/2006/relationships/image" Target="../media/image3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1.png"/><Relationship Id="rId4" Type="http://schemas.openxmlformats.org/officeDocument/2006/relationships/image" Target="../media/image12.png"/><Relationship Id="rId9" Type="http://schemas.openxmlformats.org/officeDocument/2006/relationships/image" Target="../media/image30.png"/><Relationship Id="rId5" Type="http://schemas.openxmlformats.org/officeDocument/2006/relationships/image" Target="../media/image13.png"/><Relationship Id="rId6" Type="http://schemas.openxmlformats.org/officeDocument/2006/relationships/image" Target="../media/image18.png"/><Relationship Id="rId7" Type="http://schemas.openxmlformats.org/officeDocument/2006/relationships/image" Target="../media/image16.png"/><Relationship Id="rId8" Type="http://schemas.openxmlformats.org/officeDocument/2006/relationships/image" Target="../media/image21.png"/><Relationship Id="rId10" Type="http://schemas.openxmlformats.org/officeDocument/2006/relationships/image" Target="../media/image3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1.png"/><Relationship Id="rId4" Type="http://schemas.openxmlformats.org/officeDocument/2006/relationships/image" Target="../media/image39.png"/><Relationship Id="rId5" Type="http://schemas.openxmlformats.org/officeDocument/2006/relationships/image" Target="../media/image45.png"/><Relationship Id="rId6" Type="http://schemas.openxmlformats.org/officeDocument/2006/relationships/image" Target="../media/image4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1.png"/><Relationship Id="rId4" Type="http://schemas.openxmlformats.org/officeDocument/2006/relationships/image" Target="../media/image46.png"/><Relationship Id="rId5" Type="http://schemas.openxmlformats.org/officeDocument/2006/relationships/image" Target="../media/image5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1.png"/><Relationship Id="rId4" Type="http://schemas.openxmlformats.org/officeDocument/2006/relationships/image" Target="../media/image5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1.png"/><Relationship Id="rId4" Type="http://schemas.openxmlformats.org/officeDocument/2006/relationships/image" Target="../media/image5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1.png"/><Relationship Id="rId4" Type="http://schemas.openxmlformats.org/officeDocument/2006/relationships/image" Target="../media/image5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1.png"/><Relationship Id="rId4" Type="http://schemas.openxmlformats.org/officeDocument/2006/relationships/image" Target="../media/image5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1.png"/><Relationship Id="rId4" Type="http://schemas.openxmlformats.org/officeDocument/2006/relationships/image" Target="../media/image5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31.png"/><Relationship Id="rId4" Type="http://schemas.openxmlformats.org/officeDocument/2006/relationships/image" Target="../media/image6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1.png"/><Relationship Id="rId4" Type="http://schemas.openxmlformats.org/officeDocument/2006/relationships/image" Target="../media/image12.png"/><Relationship Id="rId9" Type="http://schemas.openxmlformats.org/officeDocument/2006/relationships/image" Target="../media/image30.png"/><Relationship Id="rId5" Type="http://schemas.openxmlformats.org/officeDocument/2006/relationships/image" Target="../media/image13.png"/><Relationship Id="rId6" Type="http://schemas.openxmlformats.org/officeDocument/2006/relationships/image" Target="../media/image18.png"/><Relationship Id="rId7" Type="http://schemas.openxmlformats.org/officeDocument/2006/relationships/image" Target="../media/image16.png"/><Relationship Id="rId8" Type="http://schemas.openxmlformats.org/officeDocument/2006/relationships/image" Target="../media/image21.png"/><Relationship Id="rId10" Type="http://schemas.openxmlformats.org/officeDocument/2006/relationships/image" Target="../media/image1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31.png"/><Relationship Id="rId4" Type="http://schemas.openxmlformats.org/officeDocument/2006/relationships/image" Target="../media/image6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31.png"/><Relationship Id="rId4" Type="http://schemas.openxmlformats.org/officeDocument/2006/relationships/image" Target="../media/image12.png"/><Relationship Id="rId9" Type="http://schemas.openxmlformats.org/officeDocument/2006/relationships/image" Target="../media/image30.png"/><Relationship Id="rId5" Type="http://schemas.openxmlformats.org/officeDocument/2006/relationships/image" Target="../media/image13.png"/><Relationship Id="rId6" Type="http://schemas.openxmlformats.org/officeDocument/2006/relationships/image" Target="../media/image18.png"/><Relationship Id="rId7" Type="http://schemas.openxmlformats.org/officeDocument/2006/relationships/image" Target="../media/image16.png"/><Relationship Id="rId8" Type="http://schemas.openxmlformats.org/officeDocument/2006/relationships/image" Target="../media/image21.png"/><Relationship Id="rId10" Type="http://schemas.openxmlformats.org/officeDocument/2006/relationships/image" Target="../media/image5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56.png"/><Relationship Id="rId4" Type="http://schemas.openxmlformats.org/officeDocument/2006/relationships/image" Target="../media/image1.png"/><Relationship Id="rId5" Type="http://schemas.openxmlformats.org/officeDocument/2006/relationships/image" Target="../media/image10.png"/><Relationship Id="rId6" Type="http://schemas.openxmlformats.org/officeDocument/2006/relationships/image" Target="../media/image63.png"/><Relationship Id="rId7" Type="http://schemas.openxmlformats.org/officeDocument/2006/relationships/image" Target="../media/image6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7.png"/><Relationship Id="rId4" Type="http://schemas.openxmlformats.org/officeDocument/2006/relationships/image" Target="../media/image6.png"/><Relationship Id="rId9" Type="http://schemas.openxmlformats.org/officeDocument/2006/relationships/image" Target="../media/image11.png"/><Relationship Id="rId5" Type="http://schemas.openxmlformats.org/officeDocument/2006/relationships/image" Target="../media/image9.png"/><Relationship Id="rId6" Type="http://schemas.openxmlformats.org/officeDocument/2006/relationships/image" Target="../media/image18.png"/><Relationship Id="rId7" Type="http://schemas.openxmlformats.org/officeDocument/2006/relationships/image" Target="../media/image16.png"/><Relationship Id="rId8" Type="http://schemas.openxmlformats.org/officeDocument/2006/relationships/image" Target="../media/image17.png"/><Relationship Id="rId11" Type="http://schemas.openxmlformats.org/officeDocument/2006/relationships/image" Target="../media/image23.png"/><Relationship Id="rId10" Type="http://schemas.openxmlformats.org/officeDocument/2006/relationships/image" Target="../media/image22.png"/><Relationship Id="rId12" Type="http://schemas.openxmlformats.org/officeDocument/2006/relationships/image" Target="../media/image7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1.png"/><Relationship Id="rId4" Type="http://schemas.openxmlformats.org/officeDocument/2006/relationships/image" Target="../media/image24.png"/><Relationship Id="rId9" Type="http://schemas.openxmlformats.org/officeDocument/2006/relationships/image" Target="../media/image30.png"/><Relationship Id="rId5" Type="http://schemas.openxmlformats.org/officeDocument/2006/relationships/image" Target="../media/image13.png"/><Relationship Id="rId6" Type="http://schemas.openxmlformats.org/officeDocument/2006/relationships/image" Target="../media/image18.png"/><Relationship Id="rId7" Type="http://schemas.openxmlformats.org/officeDocument/2006/relationships/image" Target="../media/image16.png"/><Relationship Id="rId8" Type="http://schemas.openxmlformats.org/officeDocument/2006/relationships/image" Target="../media/image21.png"/><Relationship Id="rId10" Type="http://schemas.openxmlformats.org/officeDocument/2006/relationships/image" Target="../media/image2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1.png"/><Relationship Id="rId4" Type="http://schemas.openxmlformats.org/officeDocument/2006/relationships/image" Target="../media/image18.png"/><Relationship Id="rId5" Type="http://schemas.openxmlformats.org/officeDocument/2006/relationships/image" Target="../media/image16.png"/><Relationship Id="rId6" Type="http://schemas.openxmlformats.org/officeDocument/2006/relationships/image" Target="../media/image21.png"/><Relationship Id="rId7" Type="http://schemas.openxmlformats.org/officeDocument/2006/relationships/image" Target="../media/image30.png"/><Relationship Id="rId8" Type="http://schemas.openxmlformats.org/officeDocument/2006/relationships/image" Target="../media/image4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1.png"/><Relationship Id="rId4" Type="http://schemas.openxmlformats.org/officeDocument/2006/relationships/image" Target="../media/image26.png"/><Relationship Id="rId5" Type="http://schemas.openxmlformats.org/officeDocument/2006/relationships/image" Target="../media/image3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2.png"/><Relationship Id="rId4" Type="http://schemas.openxmlformats.org/officeDocument/2006/relationships/image" Target="../media/image42.png"/><Relationship Id="rId5" Type="http://schemas.openxmlformats.org/officeDocument/2006/relationships/image" Target="../media/image4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2.png"/><Relationship Id="rId4" Type="http://schemas.openxmlformats.org/officeDocument/2006/relationships/image" Target="../media/image61.png"/><Relationship Id="rId5" Type="http://schemas.openxmlformats.org/officeDocument/2006/relationships/image" Target="../media/image5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1.png"/><Relationship Id="rId4" Type="http://schemas.openxmlformats.org/officeDocument/2006/relationships/image" Target="../media/image38.png"/><Relationship Id="rId5" Type="http://schemas.openxmlformats.org/officeDocument/2006/relationships/image" Target="../media/image4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1.png"/><Relationship Id="rId4" Type="http://schemas.openxmlformats.org/officeDocument/2006/relationships/image" Target="../media/image41.png"/><Relationship Id="rId5" Type="http://schemas.openxmlformats.org/officeDocument/2006/relationships/image" Target="../media/image4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pic>
        <p:nvPicPr>
          <p:cNvPr id="317" name="Google Shape;317;p1"/>
          <p:cNvPicPr preferRelativeResize="0"/>
          <p:nvPr/>
        </p:nvPicPr>
        <p:blipFill rotWithShape="1">
          <a:blip r:embed="rId3">
            <a:alphaModFix/>
          </a:blip>
          <a:srcRect b="0" l="0" r="0" t="0"/>
          <a:stretch/>
        </p:blipFill>
        <p:spPr>
          <a:xfrm>
            <a:off x="1" y="4421"/>
            <a:ext cx="12191999" cy="6858000"/>
          </a:xfrm>
          <a:prstGeom prst="rect">
            <a:avLst/>
          </a:prstGeom>
          <a:noFill/>
          <a:ln>
            <a:noFill/>
          </a:ln>
        </p:spPr>
      </p:pic>
      <p:grpSp>
        <p:nvGrpSpPr>
          <p:cNvPr id="318" name="Google Shape;318;p1"/>
          <p:cNvGrpSpPr/>
          <p:nvPr/>
        </p:nvGrpSpPr>
        <p:grpSpPr>
          <a:xfrm>
            <a:off x="3545829" y="1419653"/>
            <a:ext cx="5100339" cy="492443"/>
            <a:chOff x="2796376" y="4181475"/>
            <a:chExt cx="6086572" cy="521421"/>
          </a:xfrm>
        </p:grpSpPr>
        <p:sp>
          <p:nvSpPr>
            <p:cNvPr id="319" name="Google Shape;319;p1"/>
            <p:cNvSpPr/>
            <p:nvPr/>
          </p:nvSpPr>
          <p:spPr>
            <a:xfrm>
              <a:off x="2796376" y="4181475"/>
              <a:ext cx="6086572" cy="446371"/>
            </a:xfrm>
            <a:prstGeom prst="roundRect">
              <a:avLst>
                <a:gd fmla="val 50000" name="adj"/>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600"/>
                <a:buFont typeface="Arial"/>
                <a:buNone/>
              </a:pPr>
              <a:r>
                <a:t/>
              </a:r>
              <a:endParaRPr b="1" i="0" sz="1600" u="none" cap="none" strike="noStrike">
                <a:solidFill>
                  <a:srgbClr val="FFFFFF"/>
                </a:solidFill>
                <a:latin typeface="Arial"/>
                <a:ea typeface="Arial"/>
                <a:cs typeface="Arial"/>
                <a:sym typeface="Arial"/>
              </a:endParaRPr>
            </a:p>
          </p:txBody>
        </p:sp>
        <p:sp>
          <p:nvSpPr>
            <p:cNvPr id="320" name="Google Shape;320;p1"/>
            <p:cNvSpPr/>
            <p:nvPr/>
          </p:nvSpPr>
          <p:spPr>
            <a:xfrm>
              <a:off x="3110013" y="4181475"/>
              <a:ext cx="5459297" cy="521421"/>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2B302D"/>
                </a:buClr>
                <a:buSzPts val="3200"/>
                <a:buFont typeface="Arial"/>
                <a:buNone/>
              </a:pPr>
              <a:r>
                <a:rPr b="1" i="0" lang="en-US" sz="3200" u="none" cap="none" strike="noStrike">
                  <a:solidFill>
                    <a:srgbClr val="2B302D"/>
                  </a:solidFill>
                  <a:latin typeface="Cambria"/>
                  <a:ea typeface="Cambria"/>
                  <a:cs typeface="Cambria"/>
                  <a:sym typeface="Cambria"/>
                </a:rPr>
                <a:t>TOÁN 4 - BÀI 14</a:t>
              </a:r>
              <a:endParaRPr b="1" i="0" sz="3200" u="none" cap="none" strike="noStrike">
                <a:solidFill>
                  <a:srgbClr val="2B302D"/>
                </a:solidFill>
                <a:latin typeface="Cambria"/>
                <a:ea typeface="Cambria"/>
                <a:cs typeface="Cambria"/>
                <a:sym typeface="Cambria"/>
              </a:endParaRPr>
            </a:p>
          </p:txBody>
        </p:sp>
      </p:grpSp>
      <p:pic>
        <p:nvPicPr>
          <p:cNvPr id="321" name="Google Shape;321;p1"/>
          <p:cNvPicPr preferRelativeResize="0"/>
          <p:nvPr/>
        </p:nvPicPr>
        <p:blipFill rotWithShape="1">
          <a:blip r:embed="rId4">
            <a:alphaModFix/>
          </a:blip>
          <a:srcRect b="0" l="0" r="0" t="0"/>
          <a:stretch/>
        </p:blipFill>
        <p:spPr>
          <a:xfrm>
            <a:off x="797961" y="3994381"/>
            <a:ext cx="3067892" cy="3067892"/>
          </a:xfrm>
          <a:prstGeom prst="rect">
            <a:avLst/>
          </a:prstGeom>
          <a:noFill/>
          <a:ln>
            <a:noFill/>
          </a:ln>
        </p:spPr>
      </p:pic>
      <p:pic>
        <p:nvPicPr>
          <p:cNvPr id="322" name="Google Shape;322;p1"/>
          <p:cNvPicPr preferRelativeResize="0"/>
          <p:nvPr/>
        </p:nvPicPr>
        <p:blipFill rotWithShape="1">
          <a:blip r:embed="rId5">
            <a:alphaModFix/>
          </a:blip>
          <a:srcRect b="0" l="0" r="0" t="0"/>
          <a:stretch/>
        </p:blipFill>
        <p:spPr>
          <a:xfrm>
            <a:off x="8409824" y="3191072"/>
            <a:ext cx="3490995" cy="3490995"/>
          </a:xfrm>
          <a:prstGeom prst="rect">
            <a:avLst/>
          </a:prstGeom>
          <a:noFill/>
          <a:ln>
            <a:noFill/>
          </a:ln>
        </p:spPr>
      </p:pic>
      <p:pic>
        <p:nvPicPr>
          <p:cNvPr id="323" name="Google Shape;323;p1"/>
          <p:cNvPicPr preferRelativeResize="0"/>
          <p:nvPr/>
        </p:nvPicPr>
        <p:blipFill rotWithShape="1">
          <a:blip r:embed="rId6">
            <a:alphaModFix/>
          </a:blip>
          <a:srcRect b="0" l="0" r="0" t="0"/>
          <a:stretch/>
        </p:blipFill>
        <p:spPr>
          <a:xfrm>
            <a:off x="10047671" y="2366740"/>
            <a:ext cx="1465857" cy="955057"/>
          </a:xfrm>
          <a:prstGeom prst="rect">
            <a:avLst/>
          </a:prstGeom>
          <a:noFill/>
          <a:ln>
            <a:noFill/>
          </a:ln>
        </p:spPr>
      </p:pic>
      <p:pic>
        <p:nvPicPr>
          <p:cNvPr id="324" name="Google Shape;324;p1"/>
          <p:cNvPicPr preferRelativeResize="0"/>
          <p:nvPr/>
        </p:nvPicPr>
        <p:blipFill rotWithShape="1">
          <a:blip r:embed="rId7">
            <a:alphaModFix/>
          </a:blip>
          <a:srcRect b="0" l="0" r="0" t="0"/>
          <a:stretch/>
        </p:blipFill>
        <p:spPr>
          <a:xfrm rot="799016">
            <a:off x="10057428" y="445831"/>
            <a:ext cx="1572883" cy="866466"/>
          </a:xfrm>
          <a:prstGeom prst="rect">
            <a:avLst/>
          </a:prstGeom>
          <a:noFill/>
          <a:ln>
            <a:noFill/>
          </a:ln>
        </p:spPr>
      </p:pic>
      <p:pic>
        <p:nvPicPr>
          <p:cNvPr id="325" name="Google Shape;325;p1"/>
          <p:cNvPicPr preferRelativeResize="0"/>
          <p:nvPr/>
        </p:nvPicPr>
        <p:blipFill rotWithShape="1">
          <a:blip r:embed="rId8">
            <a:alphaModFix/>
          </a:blip>
          <a:srcRect b="0" l="0" r="0" t="0"/>
          <a:stretch/>
        </p:blipFill>
        <p:spPr>
          <a:xfrm>
            <a:off x="1337075" y="3388298"/>
            <a:ext cx="1120392" cy="1017143"/>
          </a:xfrm>
          <a:prstGeom prst="rect">
            <a:avLst/>
          </a:prstGeom>
          <a:noFill/>
          <a:ln>
            <a:noFill/>
          </a:ln>
        </p:spPr>
      </p:pic>
      <p:pic>
        <p:nvPicPr>
          <p:cNvPr id="326" name="Google Shape;326;p1"/>
          <p:cNvPicPr preferRelativeResize="0"/>
          <p:nvPr/>
        </p:nvPicPr>
        <p:blipFill rotWithShape="1">
          <a:blip r:embed="rId9">
            <a:alphaModFix/>
          </a:blip>
          <a:srcRect b="0" l="0" r="0" t="0"/>
          <a:stretch/>
        </p:blipFill>
        <p:spPr>
          <a:xfrm>
            <a:off x="2799101" y="603274"/>
            <a:ext cx="1238034" cy="995606"/>
          </a:xfrm>
          <a:prstGeom prst="rect">
            <a:avLst/>
          </a:prstGeom>
          <a:noFill/>
          <a:ln>
            <a:noFill/>
          </a:ln>
        </p:spPr>
      </p:pic>
      <p:pic>
        <p:nvPicPr>
          <p:cNvPr id="327" name="Google Shape;327;p1"/>
          <p:cNvPicPr preferRelativeResize="0"/>
          <p:nvPr/>
        </p:nvPicPr>
        <p:blipFill rotWithShape="1">
          <a:blip r:embed="rId10">
            <a:alphaModFix/>
          </a:blip>
          <a:srcRect b="84533" l="0" r="78179" t="0"/>
          <a:stretch/>
        </p:blipFill>
        <p:spPr>
          <a:xfrm>
            <a:off x="1156148" y="465959"/>
            <a:ext cx="1804943" cy="1919163"/>
          </a:xfrm>
          <a:prstGeom prst="rect">
            <a:avLst/>
          </a:prstGeom>
          <a:noFill/>
          <a:ln>
            <a:noFill/>
          </a:ln>
        </p:spPr>
      </p:pic>
      <p:pic>
        <p:nvPicPr>
          <p:cNvPr id="328" name="Google Shape;328;p1"/>
          <p:cNvPicPr preferRelativeResize="0"/>
          <p:nvPr/>
        </p:nvPicPr>
        <p:blipFill rotWithShape="1">
          <a:blip r:embed="rId11">
            <a:alphaModFix/>
          </a:blip>
          <a:srcRect b="84533" l="72779" r="0" t="0"/>
          <a:stretch/>
        </p:blipFill>
        <p:spPr>
          <a:xfrm>
            <a:off x="8529016" y="369850"/>
            <a:ext cx="2251584" cy="1919163"/>
          </a:xfrm>
          <a:prstGeom prst="rect">
            <a:avLst/>
          </a:prstGeom>
          <a:noFill/>
          <a:ln>
            <a:noFill/>
          </a:ln>
        </p:spPr>
      </p:pic>
      <p:pic>
        <p:nvPicPr>
          <p:cNvPr id="329" name="Google Shape;329;p1"/>
          <p:cNvPicPr preferRelativeResize="0"/>
          <p:nvPr/>
        </p:nvPicPr>
        <p:blipFill rotWithShape="1">
          <a:blip r:embed="rId12">
            <a:alphaModFix/>
          </a:blip>
          <a:srcRect b="0" l="0" r="0" t="0"/>
          <a:stretch/>
        </p:blipFill>
        <p:spPr>
          <a:xfrm>
            <a:off x="1905384" y="2202097"/>
            <a:ext cx="8724132" cy="1920406"/>
          </a:xfrm>
          <a:prstGeom prst="rect">
            <a:avLst/>
          </a:prstGeom>
          <a:noFill/>
          <a:ln>
            <a:noFill/>
          </a:ln>
        </p:spPr>
      </p:pic>
      <p:pic>
        <p:nvPicPr>
          <p:cNvPr id="330" name="Google Shape;330;p1"/>
          <p:cNvPicPr preferRelativeResize="0"/>
          <p:nvPr/>
        </p:nvPicPr>
        <p:blipFill rotWithShape="1">
          <a:blip r:embed="rId13">
            <a:alphaModFix/>
          </a:blip>
          <a:srcRect b="0" l="0" r="0" t="0"/>
          <a:stretch/>
        </p:blipFill>
        <p:spPr>
          <a:xfrm>
            <a:off x="4810779" y="3606880"/>
            <a:ext cx="2475191" cy="107298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8"/>
                                        </p:tgtEl>
                                        <p:attrNameLst>
                                          <p:attrName>style.visibility</p:attrName>
                                        </p:attrNameLst>
                                      </p:cBhvr>
                                      <p:to>
                                        <p:strVal val="visible"/>
                                      </p:to>
                                    </p:set>
                                    <p:animEffect filter="fade" transition="in">
                                      <p:cBhvr>
                                        <p:cTn dur="500"/>
                                        <p:tgtEl>
                                          <p:spTgt spid="3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9"/>
                                        </p:tgtEl>
                                        <p:attrNameLst>
                                          <p:attrName>style.visibility</p:attrName>
                                        </p:attrNameLst>
                                      </p:cBhvr>
                                      <p:to>
                                        <p:strVal val="visible"/>
                                      </p:to>
                                    </p:set>
                                    <p:animEffect filter="fade" transition="in">
                                      <p:cBhvr>
                                        <p:cTn dur="1000"/>
                                        <p:tgtEl>
                                          <p:spTgt spid="3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0"/>
                                        </p:tgtEl>
                                        <p:attrNameLst>
                                          <p:attrName>style.visibility</p:attrName>
                                        </p:attrNameLst>
                                      </p:cBhvr>
                                      <p:to>
                                        <p:strVal val="visible"/>
                                      </p:to>
                                    </p:set>
                                    <p:animEffect filter="fade" transition="in">
                                      <p:cBhvr>
                                        <p:cTn dur="500"/>
                                        <p:tgtEl>
                                          <p:spTgt spid="3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pic>
        <p:nvPicPr>
          <p:cNvPr id="424" name="Google Shape;424;p10"/>
          <p:cNvPicPr preferRelativeResize="0"/>
          <p:nvPr/>
        </p:nvPicPr>
        <p:blipFill rotWithShape="1">
          <a:blip r:embed="rId3">
            <a:alphaModFix/>
          </a:blip>
          <a:srcRect b="0" l="0" r="0" t="0"/>
          <a:stretch/>
        </p:blipFill>
        <p:spPr>
          <a:xfrm>
            <a:off x="1" y="0"/>
            <a:ext cx="12191999" cy="6858000"/>
          </a:xfrm>
          <a:prstGeom prst="rect">
            <a:avLst/>
          </a:prstGeom>
          <a:noFill/>
          <a:ln>
            <a:noFill/>
          </a:ln>
        </p:spPr>
      </p:pic>
      <p:pic>
        <p:nvPicPr>
          <p:cNvPr id="425" name="Google Shape;425;p10"/>
          <p:cNvPicPr preferRelativeResize="0"/>
          <p:nvPr/>
        </p:nvPicPr>
        <p:blipFill rotWithShape="1">
          <a:blip r:embed="rId4">
            <a:alphaModFix/>
          </a:blip>
          <a:srcRect b="0" l="0" r="0" t="0"/>
          <a:stretch/>
        </p:blipFill>
        <p:spPr>
          <a:xfrm>
            <a:off x="9846950" y="2089929"/>
            <a:ext cx="1465857" cy="955057"/>
          </a:xfrm>
          <a:prstGeom prst="rect">
            <a:avLst/>
          </a:prstGeom>
          <a:noFill/>
          <a:ln>
            <a:noFill/>
          </a:ln>
        </p:spPr>
      </p:pic>
      <p:pic>
        <p:nvPicPr>
          <p:cNvPr id="426" name="Google Shape;426;p10"/>
          <p:cNvPicPr preferRelativeResize="0"/>
          <p:nvPr/>
        </p:nvPicPr>
        <p:blipFill rotWithShape="1">
          <a:blip r:embed="rId5">
            <a:alphaModFix/>
          </a:blip>
          <a:srcRect b="0" l="0" r="0" t="0"/>
          <a:stretch/>
        </p:blipFill>
        <p:spPr>
          <a:xfrm rot="1362873">
            <a:off x="8417066" y="881778"/>
            <a:ext cx="2036796" cy="1122025"/>
          </a:xfrm>
          <a:prstGeom prst="rect">
            <a:avLst/>
          </a:prstGeom>
          <a:noFill/>
          <a:ln>
            <a:noFill/>
          </a:ln>
        </p:spPr>
      </p:pic>
      <p:pic>
        <p:nvPicPr>
          <p:cNvPr id="427" name="Google Shape;427;p10"/>
          <p:cNvPicPr preferRelativeResize="0"/>
          <p:nvPr/>
        </p:nvPicPr>
        <p:blipFill rotWithShape="1">
          <a:blip r:embed="rId6">
            <a:alphaModFix/>
          </a:blip>
          <a:srcRect b="0" l="0" r="0" t="0"/>
          <a:stretch/>
        </p:blipFill>
        <p:spPr>
          <a:xfrm>
            <a:off x="1035844" y="2084210"/>
            <a:ext cx="1541146" cy="1239364"/>
          </a:xfrm>
          <a:prstGeom prst="rect">
            <a:avLst/>
          </a:prstGeom>
          <a:noFill/>
          <a:ln>
            <a:noFill/>
          </a:ln>
        </p:spPr>
      </p:pic>
      <p:pic>
        <p:nvPicPr>
          <p:cNvPr id="428" name="Google Shape;428;p10"/>
          <p:cNvPicPr preferRelativeResize="0"/>
          <p:nvPr/>
        </p:nvPicPr>
        <p:blipFill rotWithShape="1">
          <a:blip r:embed="rId7">
            <a:alphaModFix/>
          </a:blip>
          <a:srcRect b="0" l="0" r="0" t="0"/>
          <a:stretch/>
        </p:blipFill>
        <p:spPr>
          <a:xfrm>
            <a:off x="2706258" y="1533244"/>
            <a:ext cx="1541146" cy="1520597"/>
          </a:xfrm>
          <a:prstGeom prst="rect">
            <a:avLst/>
          </a:prstGeom>
          <a:noFill/>
          <a:ln>
            <a:noFill/>
          </a:ln>
        </p:spPr>
      </p:pic>
      <p:pic>
        <p:nvPicPr>
          <p:cNvPr id="429" name="Google Shape;429;p10"/>
          <p:cNvPicPr preferRelativeResize="0"/>
          <p:nvPr/>
        </p:nvPicPr>
        <p:blipFill rotWithShape="1">
          <a:blip r:embed="rId8">
            <a:alphaModFix/>
          </a:blip>
          <a:srcRect b="0" l="0" r="0" t="0"/>
          <a:stretch/>
        </p:blipFill>
        <p:spPr>
          <a:xfrm>
            <a:off x="2130362" y="754339"/>
            <a:ext cx="893255" cy="995607"/>
          </a:xfrm>
          <a:prstGeom prst="rect">
            <a:avLst/>
          </a:prstGeom>
          <a:noFill/>
          <a:ln>
            <a:noFill/>
          </a:ln>
        </p:spPr>
      </p:pic>
      <p:pic>
        <p:nvPicPr>
          <p:cNvPr id="430" name="Google Shape;430;p10"/>
          <p:cNvPicPr preferRelativeResize="0"/>
          <p:nvPr/>
        </p:nvPicPr>
        <p:blipFill rotWithShape="1">
          <a:blip r:embed="rId9">
            <a:alphaModFix/>
          </a:blip>
          <a:srcRect b="0" l="0" r="0" t="0"/>
          <a:stretch/>
        </p:blipFill>
        <p:spPr>
          <a:xfrm>
            <a:off x="1426439" y="3222006"/>
            <a:ext cx="9358171" cy="256663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9"/>
                                        </p:tgtEl>
                                        <p:attrNameLst>
                                          <p:attrName>style.visibility</p:attrName>
                                        </p:attrNameLst>
                                      </p:cBhvr>
                                      <p:to>
                                        <p:strVal val="visible"/>
                                      </p:to>
                                    </p:set>
                                    <p:animEffect filter="fade" transition="in">
                                      <p:cBhvr>
                                        <p:cTn dur="500"/>
                                        <p:tgtEl>
                                          <p:spTgt spid="429"/>
                                        </p:tgtEl>
                                      </p:cBhvr>
                                    </p:animEffect>
                                  </p:childTnLst>
                                </p:cTn>
                              </p:par>
                              <p:par>
                                <p:cTn fill="hold" nodeType="withEffect" presetClass="entr" presetID="10" presetSubtype="0">
                                  <p:stCondLst>
                                    <p:cond delay="0"/>
                                  </p:stCondLst>
                                  <p:childTnLst>
                                    <p:set>
                                      <p:cBhvr>
                                        <p:cTn dur="1" fill="hold">
                                          <p:stCondLst>
                                            <p:cond delay="0"/>
                                          </p:stCondLst>
                                        </p:cTn>
                                        <p:tgtEl>
                                          <p:spTgt spid="427"/>
                                        </p:tgtEl>
                                        <p:attrNameLst>
                                          <p:attrName>style.visibility</p:attrName>
                                        </p:attrNameLst>
                                      </p:cBhvr>
                                      <p:to>
                                        <p:strVal val="visible"/>
                                      </p:to>
                                    </p:set>
                                    <p:animEffect filter="fade" transition="in">
                                      <p:cBhvr>
                                        <p:cTn dur="500"/>
                                        <p:tgtEl>
                                          <p:spTgt spid="427"/>
                                        </p:tgtEl>
                                      </p:cBhvr>
                                    </p:animEffect>
                                  </p:childTnLst>
                                </p:cTn>
                              </p:par>
                              <p:par>
                                <p:cTn fill="hold" nodeType="withEffect" presetClass="entr" presetID="10" presetSubtype="0">
                                  <p:stCondLst>
                                    <p:cond delay="0"/>
                                  </p:stCondLst>
                                  <p:childTnLst>
                                    <p:set>
                                      <p:cBhvr>
                                        <p:cTn dur="1" fill="hold">
                                          <p:stCondLst>
                                            <p:cond delay="0"/>
                                          </p:stCondLst>
                                        </p:cTn>
                                        <p:tgtEl>
                                          <p:spTgt spid="426"/>
                                        </p:tgtEl>
                                        <p:attrNameLst>
                                          <p:attrName>style.visibility</p:attrName>
                                        </p:attrNameLst>
                                      </p:cBhvr>
                                      <p:to>
                                        <p:strVal val="visible"/>
                                      </p:to>
                                    </p:set>
                                    <p:animEffect filter="fade" transition="in">
                                      <p:cBhvr>
                                        <p:cTn dur="500"/>
                                        <p:tgtEl>
                                          <p:spTgt spid="426"/>
                                        </p:tgtEl>
                                      </p:cBhvr>
                                    </p:animEffect>
                                  </p:childTnLst>
                                </p:cTn>
                              </p:par>
                              <p:par>
                                <p:cTn fill="hold" nodeType="withEffect" presetClass="entr" presetID="10" presetSubtype="0">
                                  <p:stCondLst>
                                    <p:cond delay="0"/>
                                  </p:stCondLst>
                                  <p:childTnLst>
                                    <p:set>
                                      <p:cBhvr>
                                        <p:cTn dur="1" fill="hold">
                                          <p:stCondLst>
                                            <p:cond delay="0"/>
                                          </p:stCondLst>
                                        </p:cTn>
                                        <p:tgtEl>
                                          <p:spTgt spid="425"/>
                                        </p:tgtEl>
                                        <p:attrNameLst>
                                          <p:attrName>style.visibility</p:attrName>
                                        </p:attrNameLst>
                                      </p:cBhvr>
                                      <p:to>
                                        <p:strVal val="visible"/>
                                      </p:to>
                                    </p:set>
                                    <p:animEffect filter="fade" transition="in">
                                      <p:cBhvr>
                                        <p:cTn dur="500"/>
                                        <p:tgtEl>
                                          <p:spTgt spid="4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0"/>
                                        </p:tgtEl>
                                        <p:attrNameLst>
                                          <p:attrName>style.visibility</p:attrName>
                                        </p:attrNameLst>
                                      </p:cBhvr>
                                      <p:to>
                                        <p:strVal val="visible"/>
                                      </p:to>
                                    </p:set>
                                    <p:animEffect filter="fade" transition="in">
                                      <p:cBhvr>
                                        <p:cTn dur="500"/>
                                        <p:tgtEl>
                                          <p:spTgt spid="4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pic>
        <p:nvPicPr>
          <p:cNvPr id="435" name="Google Shape;435;p11"/>
          <p:cNvPicPr preferRelativeResize="0"/>
          <p:nvPr/>
        </p:nvPicPr>
        <p:blipFill rotWithShape="1">
          <a:blip r:embed="rId3">
            <a:alphaModFix/>
          </a:blip>
          <a:srcRect b="0" l="0" r="0" t="0"/>
          <a:stretch/>
        </p:blipFill>
        <p:spPr>
          <a:xfrm>
            <a:off x="1" y="0"/>
            <a:ext cx="12191999" cy="6858000"/>
          </a:xfrm>
          <a:prstGeom prst="rect">
            <a:avLst/>
          </a:prstGeom>
          <a:noFill/>
          <a:ln>
            <a:noFill/>
          </a:ln>
        </p:spPr>
      </p:pic>
      <p:sp>
        <p:nvSpPr>
          <p:cNvPr id="436" name="Google Shape;436;p11"/>
          <p:cNvSpPr/>
          <p:nvPr/>
        </p:nvSpPr>
        <p:spPr>
          <a:xfrm>
            <a:off x="3785543" y="947661"/>
            <a:ext cx="2985780" cy="608961"/>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9600"/>
              <a:buFont typeface="Arial"/>
              <a:buNone/>
            </a:pPr>
            <a:r>
              <a:rPr b="0" i="0" lang="en-US" sz="9600" u="none" cap="none" strike="noStrike">
                <a:solidFill>
                  <a:srgbClr val="FFFFFF"/>
                </a:solidFill>
                <a:latin typeface="Arial"/>
                <a:ea typeface="Arial"/>
                <a:cs typeface="Arial"/>
                <a:sym typeface="Arial"/>
              </a:rPr>
              <a:t>02</a:t>
            </a:r>
            <a:endParaRPr b="0" i="0" sz="9600" u="none" cap="none" strike="noStrike">
              <a:solidFill>
                <a:srgbClr val="FD6D2E"/>
              </a:solidFill>
              <a:latin typeface="Arial"/>
              <a:ea typeface="Arial"/>
              <a:cs typeface="Arial"/>
              <a:sym typeface="Arial"/>
            </a:endParaRPr>
          </a:p>
        </p:txBody>
      </p:sp>
      <p:pic>
        <p:nvPicPr>
          <p:cNvPr id="437" name="Google Shape;437;p11"/>
          <p:cNvPicPr preferRelativeResize="0"/>
          <p:nvPr/>
        </p:nvPicPr>
        <p:blipFill rotWithShape="1">
          <a:blip r:embed="rId4">
            <a:alphaModFix/>
          </a:blip>
          <a:srcRect b="0" l="0" r="0" t="0"/>
          <a:stretch/>
        </p:blipFill>
        <p:spPr>
          <a:xfrm>
            <a:off x="3376200" y="499038"/>
            <a:ext cx="910128" cy="1287391"/>
          </a:xfrm>
          <a:prstGeom prst="rect">
            <a:avLst/>
          </a:prstGeom>
          <a:noFill/>
          <a:ln>
            <a:noFill/>
          </a:ln>
        </p:spPr>
      </p:pic>
      <p:pic>
        <p:nvPicPr>
          <p:cNvPr id="438" name="Google Shape;438;p11"/>
          <p:cNvPicPr preferRelativeResize="0"/>
          <p:nvPr/>
        </p:nvPicPr>
        <p:blipFill rotWithShape="1">
          <a:blip r:embed="rId5">
            <a:alphaModFix/>
          </a:blip>
          <a:srcRect b="0" l="0" r="0" t="0"/>
          <a:stretch/>
        </p:blipFill>
        <p:spPr>
          <a:xfrm flipH="1">
            <a:off x="101555" y="4180243"/>
            <a:ext cx="2793038" cy="2794435"/>
          </a:xfrm>
          <a:prstGeom prst="rect">
            <a:avLst/>
          </a:prstGeom>
          <a:noFill/>
          <a:ln>
            <a:noFill/>
          </a:ln>
        </p:spPr>
      </p:pic>
      <p:pic>
        <p:nvPicPr>
          <p:cNvPr id="439" name="Google Shape;439;p11"/>
          <p:cNvPicPr preferRelativeResize="0"/>
          <p:nvPr/>
        </p:nvPicPr>
        <p:blipFill rotWithShape="1">
          <a:blip r:embed="rId6">
            <a:alphaModFix/>
          </a:blip>
          <a:srcRect b="0" l="0" r="0" t="0"/>
          <a:stretch/>
        </p:blipFill>
        <p:spPr>
          <a:xfrm>
            <a:off x="9846950" y="2089929"/>
            <a:ext cx="1465857" cy="955057"/>
          </a:xfrm>
          <a:prstGeom prst="rect">
            <a:avLst/>
          </a:prstGeom>
          <a:noFill/>
          <a:ln>
            <a:noFill/>
          </a:ln>
        </p:spPr>
      </p:pic>
      <p:pic>
        <p:nvPicPr>
          <p:cNvPr id="440" name="Google Shape;440;p11"/>
          <p:cNvPicPr preferRelativeResize="0"/>
          <p:nvPr/>
        </p:nvPicPr>
        <p:blipFill rotWithShape="1">
          <a:blip r:embed="rId7">
            <a:alphaModFix/>
          </a:blip>
          <a:srcRect b="0" l="0" r="0" t="0"/>
          <a:stretch/>
        </p:blipFill>
        <p:spPr>
          <a:xfrm rot="1362873">
            <a:off x="8417066" y="881778"/>
            <a:ext cx="2036796" cy="1122025"/>
          </a:xfrm>
          <a:prstGeom prst="rect">
            <a:avLst/>
          </a:prstGeom>
          <a:noFill/>
          <a:ln>
            <a:noFill/>
          </a:ln>
        </p:spPr>
      </p:pic>
      <p:pic>
        <p:nvPicPr>
          <p:cNvPr id="441" name="Google Shape;441;p11"/>
          <p:cNvPicPr preferRelativeResize="0"/>
          <p:nvPr/>
        </p:nvPicPr>
        <p:blipFill rotWithShape="1">
          <a:blip r:embed="rId8">
            <a:alphaModFix/>
          </a:blip>
          <a:srcRect b="0" l="0" r="0" t="0"/>
          <a:stretch/>
        </p:blipFill>
        <p:spPr>
          <a:xfrm>
            <a:off x="1035844" y="2084210"/>
            <a:ext cx="1541146" cy="1239364"/>
          </a:xfrm>
          <a:prstGeom prst="rect">
            <a:avLst/>
          </a:prstGeom>
          <a:noFill/>
          <a:ln>
            <a:noFill/>
          </a:ln>
        </p:spPr>
      </p:pic>
      <p:pic>
        <p:nvPicPr>
          <p:cNvPr id="442" name="Google Shape;442;p11"/>
          <p:cNvPicPr preferRelativeResize="0"/>
          <p:nvPr/>
        </p:nvPicPr>
        <p:blipFill rotWithShape="1">
          <a:blip r:embed="rId9">
            <a:alphaModFix/>
          </a:blip>
          <a:srcRect b="0" l="0" r="0" t="0"/>
          <a:stretch/>
        </p:blipFill>
        <p:spPr>
          <a:xfrm>
            <a:off x="2130362" y="754339"/>
            <a:ext cx="893255" cy="995607"/>
          </a:xfrm>
          <a:prstGeom prst="rect">
            <a:avLst/>
          </a:prstGeom>
          <a:noFill/>
          <a:ln>
            <a:noFill/>
          </a:ln>
        </p:spPr>
      </p:pic>
      <p:pic>
        <p:nvPicPr>
          <p:cNvPr id="443" name="Google Shape;443;p11"/>
          <p:cNvPicPr preferRelativeResize="0"/>
          <p:nvPr/>
        </p:nvPicPr>
        <p:blipFill rotWithShape="1">
          <a:blip r:embed="rId5">
            <a:alphaModFix/>
          </a:blip>
          <a:srcRect b="0" l="0" r="0" t="0"/>
          <a:stretch/>
        </p:blipFill>
        <p:spPr>
          <a:xfrm flipH="1">
            <a:off x="1671257" y="4180243"/>
            <a:ext cx="2793038" cy="2794435"/>
          </a:xfrm>
          <a:prstGeom prst="rect">
            <a:avLst/>
          </a:prstGeom>
          <a:noFill/>
          <a:ln>
            <a:noFill/>
          </a:ln>
        </p:spPr>
      </p:pic>
      <p:pic>
        <p:nvPicPr>
          <p:cNvPr id="444" name="Google Shape;444;p11"/>
          <p:cNvPicPr preferRelativeResize="0"/>
          <p:nvPr/>
        </p:nvPicPr>
        <p:blipFill rotWithShape="1">
          <a:blip r:embed="rId10">
            <a:alphaModFix/>
          </a:blip>
          <a:srcRect b="0" l="0" r="0" t="0"/>
          <a:stretch/>
        </p:blipFill>
        <p:spPr>
          <a:xfrm>
            <a:off x="2493685" y="2002806"/>
            <a:ext cx="7852329" cy="256663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437"/>
                                        </p:tgtEl>
                                        <p:attrNameLst>
                                          <p:attrName>style.visibility</p:attrName>
                                        </p:attrNameLst>
                                      </p:cBhvr>
                                      <p:to>
                                        <p:strVal val="visible"/>
                                      </p:to>
                                    </p:set>
                                    <p:animEffect filter="fade" transition="in">
                                      <p:cBhvr>
                                        <p:cTn dur="500"/>
                                        <p:tgtEl>
                                          <p:spTgt spid="43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36"/>
                                        </p:tgtEl>
                                        <p:attrNameLst>
                                          <p:attrName>style.visibility</p:attrName>
                                        </p:attrNameLst>
                                      </p:cBhvr>
                                      <p:to>
                                        <p:strVal val="visible"/>
                                      </p:to>
                                    </p:set>
                                    <p:animEffect filter="fade" transition="in">
                                      <p:cBhvr>
                                        <p:cTn dur="500"/>
                                        <p:tgtEl>
                                          <p:spTgt spid="4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4"/>
                                        </p:tgtEl>
                                        <p:attrNameLst>
                                          <p:attrName>style.visibility</p:attrName>
                                        </p:attrNameLst>
                                      </p:cBhvr>
                                      <p:to>
                                        <p:strVal val="visible"/>
                                      </p:to>
                                    </p:set>
                                    <p:animEffect filter="fade" transition="in">
                                      <p:cBhvr>
                                        <p:cTn dur="1000"/>
                                        <p:tgtEl>
                                          <p:spTgt spid="4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pic>
        <p:nvPicPr>
          <p:cNvPr id="449" name="Google Shape;449;p12"/>
          <p:cNvPicPr preferRelativeResize="0"/>
          <p:nvPr/>
        </p:nvPicPr>
        <p:blipFill rotWithShape="1">
          <a:blip r:embed="rId3">
            <a:alphaModFix/>
          </a:blip>
          <a:srcRect b="0" l="0" r="0" t="0"/>
          <a:stretch/>
        </p:blipFill>
        <p:spPr>
          <a:xfrm>
            <a:off x="0" y="0"/>
            <a:ext cx="12191999" cy="6858000"/>
          </a:xfrm>
          <a:prstGeom prst="rect">
            <a:avLst/>
          </a:prstGeom>
          <a:noFill/>
          <a:ln>
            <a:noFill/>
          </a:ln>
        </p:spPr>
      </p:pic>
      <p:pic>
        <p:nvPicPr>
          <p:cNvPr id="450" name="Google Shape;450;p12"/>
          <p:cNvPicPr preferRelativeResize="0"/>
          <p:nvPr/>
        </p:nvPicPr>
        <p:blipFill rotWithShape="1">
          <a:blip r:embed="rId4">
            <a:alphaModFix/>
          </a:blip>
          <a:srcRect b="0" l="0" r="0" t="0"/>
          <a:stretch/>
        </p:blipFill>
        <p:spPr>
          <a:xfrm>
            <a:off x="252412" y="319087"/>
            <a:ext cx="1704975" cy="885825"/>
          </a:xfrm>
          <a:prstGeom prst="rect">
            <a:avLst/>
          </a:prstGeom>
          <a:noFill/>
          <a:ln>
            <a:noFill/>
          </a:ln>
        </p:spPr>
      </p:pic>
      <p:pic>
        <p:nvPicPr>
          <p:cNvPr id="451" name="Google Shape;451;p12"/>
          <p:cNvPicPr preferRelativeResize="0"/>
          <p:nvPr/>
        </p:nvPicPr>
        <p:blipFill rotWithShape="1">
          <a:blip r:embed="rId5">
            <a:alphaModFix/>
          </a:blip>
          <a:srcRect b="0" l="0" r="0" t="0"/>
          <a:stretch/>
        </p:blipFill>
        <p:spPr>
          <a:xfrm>
            <a:off x="495299" y="1976437"/>
            <a:ext cx="11138263" cy="2443163"/>
          </a:xfrm>
          <a:prstGeom prst="rect">
            <a:avLst/>
          </a:prstGeom>
          <a:noFill/>
          <a:ln>
            <a:noFill/>
          </a:ln>
        </p:spPr>
      </p:pic>
      <p:sp>
        <p:nvSpPr>
          <p:cNvPr id="452" name="Google Shape;452;p12"/>
          <p:cNvSpPr/>
          <p:nvPr/>
        </p:nvSpPr>
        <p:spPr>
          <a:xfrm>
            <a:off x="2352675" y="2790825"/>
            <a:ext cx="704850" cy="657225"/>
          </a:xfrm>
          <a:prstGeom prst="roundRect">
            <a:avLst>
              <a:gd fmla="val 16667" name="adj"/>
            </a:avLst>
          </a:prstGeom>
          <a:solidFill>
            <a:schemeClr val="lt1"/>
          </a:solidFill>
          <a:ln cap="flat" cmpd="sng" w="38100">
            <a:solidFill>
              <a:srgbClr val="CB296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000">
                <a:solidFill>
                  <a:srgbClr val="FF0000"/>
                </a:solidFill>
                <a:latin typeface="Cambria"/>
                <a:ea typeface="Cambria"/>
                <a:cs typeface="Cambria"/>
                <a:sym typeface="Cambria"/>
              </a:rPr>
              <a:t>10</a:t>
            </a:r>
            <a:endParaRPr/>
          </a:p>
        </p:txBody>
      </p:sp>
      <p:sp>
        <p:nvSpPr>
          <p:cNvPr id="453" name="Google Shape;453;p12"/>
          <p:cNvSpPr/>
          <p:nvPr/>
        </p:nvSpPr>
        <p:spPr>
          <a:xfrm>
            <a:off x="4743450" y="2781300"/>
            <a:ext cx="704850" cy="657225"/>
          </a:xfrm>
          <a:prstGeom prst="roundRect">
            <a:avLst>
              <a:gd fmla="val 16667" name="adj"/>
            </a:avLst>
          </a:prstGeom>
          <a:solidFill>
            <a:schemeClr val="lt1"/>
          </a:solidFill>
          <a:ln cap="flat" cmpd="sng" w="38100">
            <a:solidFill>
              <a:srgbClr val="CB296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000">
                <a:solidFill>
                  <a:srgbClr val="FF0000"/>
                </a:solidFill>
                <a:latin typeface="Cambria"/>
                <a:ea typeface="Cambria"/>
                <a:cs typeface="Cambria"/>
                <a:sym typeface="Cambria"/>
              </a:rPr>
              <a:t>10</a:t>
            </a:r>
            <a:endParaRPr/>
          </a:p>
        </p:txBody>
      </p:sp>
      <p:sp>
        <p:nvSpPr>
          <p:cNvPr id="454" name="Google Shape;454;p12"/>
          <p:cNvSpPr/>
          <p:nvPr/>
        </p:nvSpPr>
        <p:spPr>
          <a:xfrm>
            <a:off x="7600950" y="2800350"/>
            <a:ext cx="704850" cy="657225"/>
          </a:xfrm>
          <a:prstGeom prst="roundRect">
            <a:avLst>
              <a:gd fmla="val 16667" name="adj"/>
            </a:avLst>
          </a:prstGeom>
          <a:solidFill>
            <a:schemeClr val="lt1"/>
          </a:solidFill>
          <a:ln cap="flat" cmpd="sng" w="38100">
            <a:solidFill>
              <a:srgbClr val="CB296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000">
                <a:solidFill>
                  <a:srgbClr val="FF0000"/>
                </a:solidFill>
                <a:latin typeface="Cambria"/>
                <a:ea typeface="Cambria"/>
                <a:cs typeface="Cambria"/>
                <a:sym typeface="Cambria"/>
              </a:rPr>
              <a:t>10</a:t>
            </a:r>
            <a:endParaRPr/>
          </a:p>
        </p:txBody>
      </p:sp>
      <p:sp>
        <p:nvSpPr>
          <p:cNvPr id="455" name="Google Shape;455;p12"/>
          <p:cNvSpPr/>
          <p:nvPr/>
        </p:nvSpPr>
        <p:spPr>
          <a:xfrm>
            <a:off x="2314575" y="3514725"/>
            <a:ext cx="733425" cy="695325"/>
          </a:xfrm>
          <a:prstGeom prst="roundRect">
            <a:avLst>
              <a:gd fmla="val 16667" name="adj"/>
            </a:avLst>
          </a:prstGeom>
          <a:solidFill>
            <a:schemeClr val="lt1"/>
          </a:solidFill>
          <a:ln cap="flat" cmpd="sng" w="38100">
            <a:solidFill>
              <a:srgbClr val="CB296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600">
                <a:solidFill>
                  <a:srgbClr val="FF0000"/>
                </a:solidFill>
                <a:latin typeface="Cambria"/>
                <a:ea typeface="Cambria"/>
                <a:cs typeface="Cambria"/>
                <a:sym typeface="Cambria"/>
              </a:rPr>
              <a:t>1000</a:t>
            </a:r>
            <a:endParaRPr/>
          </a:p>
        </p:txBody>
      </p:sp>
      <p:sp>
        <p:nvSpPr>
          <p:cNvPr id="456" name="Google Shape;456;p12"/>
          <p:cNvSpPr/>
          <p:nvPr/>
        </p:nvSpPr>
        <p:spPr>
          <a:xfrm>
            <a:off x="4714875" y="3514725"/>
            <a:ext cx="733425" cy="695325"/>
          </a:xfrm>
          <a:prstGeom prst="roundRect">
            <a:avLst>
              <a:gd fmla="val 16667" name="adj"/>
            </a:avLst>
          </a:prstGeom>
          <a:solidFill>
            <a:schemeClr val="lt1"/>
          </a:solidFill>
          <a:ln cap="flat" cmpd="sng" w="38100">
            <a:solidFill>
              <a:srgbClr val="CB296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rgbClr val="FF0000"/>
                </a:solidFill>
                <a:latin typeface="Cambria"/>
                <a:ea typeface="Cambria"/>
                <a:cs typeface="Cambria"/>
                <a:sym typeface="Cambria"/>
              </a:rPr>
              <a:t>100</a:t>
            </a:r>
            <a:endParaRPr/>
          </a:p>
        </p:txBody>
      </p:sp>
      <p:pic>
        <p:nvPicPr>
          <p:cNvPr id="457" name="Google Shape;457;p12"/>
          <p:cNvPicPr preferRelativeResize="0"/>
          <p:nvPr/>
        </p:nvPicPr>
        <p:blipFill rotWithShape="1">
          <a:blip r:embed="rId6">
            <a:alphaModFix/>
          </a:blip>
          <a:srcRect b="0" l="0" r="0" t="0"/>
          <a:stretch/>
        </p:blipFill>
        <p:spPr>
          <a:xfrm>
            <a:off x="2268108" y="2638144"/>
            <a:ext cx="827517" cy="816483"/>
          </a:xfrm>
          <a:prstGeom prst="rect">
            <a:avLst/>
          </a:prstGeom>
          <a:noFill/>
          <a:ln>
            <a:noFill/>
          </a:ln>
        </p:spPr>
      </p:pic>
      <p:pic>
        <p:nvPicPr>
          <p:cNvPr id="458" name="Google Shape;458;p12"/>
          <p:cNvPicPr preferRelativeResize="0"/>
          <p:nvPr/>
        </p:nvPicPr>
        <p:blipFill rotWithShape="1">
          <a:blip r:embed="rId6">
            <a:alphaModFix/>
          </a:blip>
          <a:srcRect b="0" l="0" r="0" t="0"/>
          <a:stretch/>
        </p:blipFill>
        <p:spPr>
          <a:xfrm>
            <a:off x="4735083" y="2666719"/>
            <a:ext cx="827517" cy="816483"/>
          </a:xfrm>
          <a:prstGeom prst="rect">
            <a:avLst/>
          </a:prstGeom>
          <a:noFill/>
          <a:ln>
            <a:noFill/>
          </a:ln>
        </p:spPr>
      </p:pic>
      <p:pic>
        <p:nvPicPr>
          <p:cNvPr id="459" name="Google Shape;459;p12"/>
          <p:cNvPicPr preferRelativeResize="0"/>
          <p:nvPr/>
        </p:nvPicPr>
        <p:blipFill rotWithShape="1">
          <a:blip r:embed="rId6">
            <a:alphaModFix/>
          </a:blip>
          <a:srcRect b="0" l="0" r="0" t="0"/>
          <a:stretch/>
        </p:blipFill>
        <p:spPr>
          <a:xfrm>
            <a:off x="7573533" y="2723869"/>
            <a:ext cx="827517" cy="816483"/>
          </a:xfrm>
          <a:prstGeom prst="rect">
            <a:avLst/>
          </a:prstGeom>
          <a:noFill/>
          <a:ln>
            <a:noFill/>
          </a:ln>
        </p:spPr>
      </p:pic>
      <p:pic>
        <p:nvPicPr>
          <p:cNvPr id="460" name="Google Shape;460;p12"/>
          <p:cNvPicPr preferRelativeResize="0"/>
          <p:nvPr/>
        </p:nvPicPr>
        <p:blipFill rotWithShape="1">
          <a:blip r:embed="rId6">
            <a:alphaModFix/>
          </a:blip>
          <a:srcRect b="0" l="0" r="0" t="0"/>
          <a:stretch/>
        </p:blipFill>
        <p:spPr>
          <a:xfrm>
            <a:off x="2287158" y="3476344"/>
            <a:ext cx="827517" cy="816483"/>
          </a:xfrm>
          <a:prstGeom prst="rect">
            <a:avLst/>
          </a:prstGeom>
          <a:noFill/>
          <a:ln>
            <a:noFill/>
          </a:ln>
        </p:spPr>
      </p:pic>
      <p:pic>
        <p:nvPicPr>
          <p:cNvPr id="461" name="Google Shape;461;p12"/>
          <p:cNvPicPr preferRelativeResize="0"/>
          <p:nvPr/>
        </p:nvPicPr>
        <p:blipFill rotWithShape="1">
          <a:blip r:embed="rId6">
            <a:alphaModFix/>
          </a:blip>
          <a:srcRect b="0" l="0" r="0" t="0"/>
          <a:stretch/>
        </p:blipFill>
        <p:spPr>
          <a:xfrm>
            <a:off x="4658883" y="3447769"/>
            <a:ext cx="827517" cy="81648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2000"/>
                                        <p:tgtEl>
                                          <p:spTgt spid="457"/>
                                        </p:tgtEl>
                                      </p:cBhvr>
                                    </p:animEffect>
                                    <p:set>
                                      <p:cBhvr>
                                        <p:cTn dur="1" fill="hold">
                                          <p:stCondLst>
                                            <p:cond delay="2000"/>
                                          </p:stCondLst>
                                        </p:cTn>
                                        <p:tgtEl>
                                          <p:spTgt spid="45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458"/>
                                        </p:tgtEl>
                                      </p:cBhvr>
                                    </p:animEffect>
                                    <p:set>
                                      <p:cBhvr>
                                        <p:cTn dur="1" fill="hold">
                                          <p:stCondLst>
                                            <p:cond delay="500"/>
                                          </p:stCondLst>
                                        </p:cTn>
                                        <p:tgtEl>
                                          <p:spTgt spid="45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459"/>
                                        </p:tgtEl>
                                      </p:cBhvr>
                                    </p:animEffect>
                                    <p:set>
                                      <p:cBhvr>
                                        <p:cTn dur="1" fill="hold">
                                          <p:stCondLst>
                                            <p:cond delay="500"/>
                                          </p:stCondLst>
                                        </p:cTn>
                                        <p:tgtEl>
                                          <p:spTgt spid="45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23" presetSubtype="32">
                                  <p:stCondLst>
                                    <p:cond delay="0"/>
                                  </p:stCondLst>
                                  <p:childTnLst>
                                    <p:anim calcmode="lin" valueType="num">
                                      <p:cBhvr additive="base">
                                        <p:cTn dur="500"/>
                                        <p:tgtEl>
                                          <p:spTgt spid="460"/>
                                        </p:tgtEl>
                                        <p:attrNameLst>
                                          <p:attrName>ppt_w</p:attrName>
                                        </p:attrNameLst>
                                      </p:cBhvr>
                                      <p:tavLst>
                                        <p:tav fmla="" tm="0">
                                          <p:val>
                                            <p:strVal val="#ppt_w"/>
                                          </p:val>
                                        </p:tav>
                                        <p:tav fmla="" tm="100000">
                                          <p:val>
                                            <p:strVal val="0"/>
                                          </p:val>
                                        </p:tav>
                                      </p:tavLst>
                                    </p:anim>
                                    <p:anim calcmode="lin" valueType="num">
                                      <p:cBhvr additive="base">
                                        <p:cTn dur="500"/>
                                        <p:tgtEl>
                                          <p:spTgt spid="460"/>
                                        </p:tgtEl>
                                        <p:attrNameLst>
                                          <p:attrName>ppt_h</p:attrName>
                                        </p:attrNameLst>
                                      </p:cBhvr>
                                      <p:tavLst>
                                        <p:tav fmla="" tm="0">
                                          <p:val>
                                            <p:strVal val="#ppt_h"/>
                                          </p:val>
                                        </p:tav>
                                        <p:tav fmla="" tm="100000">
                                          <p:val>
                                            <p:strVal val="0"/>
                                          </p:val>
                                        </p:tav>
                                      </p:tavLst>
                                    </p:anim>
                                    <p:set>
                                      <p:cBhvr>
                                        <p:cTn dur="1" fill="hold">
                                          <p:stCondLst>
                                            <p:cond delay="500"/>
                                          </p:stCondLst>
                                        </p:cTn>
                                        <p:tgtEl>
                                          <p:spTgt spid="46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461"/>
                                        </p:tgtEl>
                                      </p:cBhvr>
                                    </p:animEffect>
                                    <p:set>
                                      <p:cBhvr>
                                        <p:cTn dur="1" fill="hold">
                                          <p:stCondLst>
                                            <p:cond delay="500"/>
                                          </p:stCondLst>
                                        </p:cTn>
                                        <p:tgtEl>
                                          <p:spTgt spid="461"/>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pic>
        <p:nvPicPr>
          <p:cNvPr id="466" name="Google Shape;466;p13"/>
          <p:cNvPicPr preferRelativeResize="0"/>
          <p:nvPr/>
        </p:nvPicPr>
        <p:blipFill rotWithShape="1">
          <a:blip r:embed="rId3">
            <a:alphaModFix/>
          </a:blip>
          <a:srcRect b="0" l="0" r="0" t="0"/>
          <a:stretch/>
        </p:blipFill>
        <p:spPr>
          <a:xfrm>
            <a:off x="1" y="12104"/>
            <a:ext cx="12191999" cy="6858000"/>
          </a:xfrm>
          <a:prstGeom prst="rect">
            <a:avLst/>
          </a:prstGeom>
          <a:noFill/>
          <a:ln>
            <a:noFill/>
          </a:ln>
        </p:spPr>
      </p:pic>
      <p:pic>
        <p:nvPicPr>
          <p:cNvPr id="467" name="Google Shape;467;p13"/>
          <p:cNvPicPr preferRelativeResize="0"/>
          <p:nvPr/>
        </p:nvPicPr>
        <p:blipFill rotWithShape="1">
          <a:blip r:embed="rId4">
            <a:alphaModFix/>
          </a:blip>
          <a:srcRect b="0" l="0" r="0" t="0"/>
          <a:stretch/>
        </p:blipFill>
        <p:spPr>
          <a:xfrm>
            <a:off x="304800" y="333375"/>
            <a:ext cx="5054936" cy="4038600"/>
          </a:xfrm>
          <a:prstGeom prst="rect">
            <a:avLst/>
          </a:prstGeom>
          <a:noFill/>
          <a:ln>
            <a:noFill/>
          </a:ln>
        </p:spPr>
      </p:pic>
      <p:pic>
        <p:nvPicPr>
          <p:cNvPr id="468" name="Google Shape;468;p13"/>
          <p:cNvPicPr preferRelativeResize="0"/>
          <p:nvPr/>
        </p:nvPicPr>
        <p:blipFill rotWithShape="1">
          <a:blip r:embed="rId5">
            <a:alphaModFix/>
          </a:blip>
          <a:srcRect b="0" l="0" r="0" t="0"/>
          <a:stretch/>
        </p:blipFill>
        <p:spPr>
          <a:xfrm>
            <a:off x="338137" y="4486274"/>
            <a:ext cx="5680159" cy="2047875"/>
          </a:xfrm>
          <a:prstGeom prst="rect">
            <a:avLst/>
          </a:prstGeom>
          <a:noFill/>
          <a:ln>
            <a:noFill/>
          </a:ln>
        </p:spPr>
      </p:pic>
      <p:sp>
        <p:nvSpPr>
          <p:cNvPr id="469" name="Google Shape;469;p13"/>
          <p:cNvSpPr txBox="1"/>
          <p:nvPr/>
        </p:nvSpPr>
        <p:spPr>
          <a:xfrm>
            <a:off x="5457825" y="638175"/>
            <a:ext cx="6181725"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3200">
                <a:solidFill>
                  <a:schemeClr val="lt1"/>
                </a:solidFill>
                <a:latin typeface="Cambria"/>
                <a:ea typeface="Cambria"/>
                <a:cs typeface="Cambria"/>
                <a:sym typeface="Cambria"/>
              </a:rPr>
              <a:t>1 yến 8 kg = 10 kg + 8 kg = 18 kg</a:t>
            </a:r>
            <a:endParaRPr b="1" sz="3200">
              <a:solidFill>
                <a:schemeClr val="lt1"/>
              </a:solidFill>
              <a:latin typeface="Cambria"/>
              <a:ea typeface="Cambria"/>
              <a:cs typeface="Cambria"/>
              <a:sym typeface="Cambria"/>
            </a:endParaRPr>
          </a:p>
        </p:txBody>
      </p:sp>
      <p:sp>
        <p:nvSpPr>
          <p:cNvPr id="470" name="Google Shape;470;p13"/>
          <p:cNvSpPr/>
          <p:nvPr/>
        </p:nvSpPr>
        <p:spPr>
          <a:xfrm>
            <a:off x="3438525" y="419100"/>
            <a:ext cx="857250" cy="857250"/>
          </a:xfrm>
          <a:prstGeom prst="roundRect">
            <a:avLst>
              <a:gd fmla="val 16667" name="adj"/>
            </a:avLst>
          </a:prstGeom>
          <a:solidFill>
            <a:schemeClr val="lt1"/>
          </a:solidFill>
          <a:ln cap="flat" cmpd="sng" w="38100">
            <a:solidFill>
              <a:srgbClr val="CB296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600">
                <a:solidFill>
                  <a:srgbClr val="FF0000"/>
                </a:solidFill>
                <a:latin typeface="Cambria"/>
                <a:ea typeface="Cambria"/>
                <a:cs typeface="Cambria"/>
                <a:sym typeface="Cambria"/>
              </a:rPr>
              <a:t>18</a:t>
            </a:r>
            <a:endParaRPr/>
          </a:p>
        </p:txBody>
      </p:sp>
      <p:sp>
        <p:nvSpPr>
          <p:cNvPr id="471" name="Google Shape;471;p13"/>
          <p:cNvSpPr txBox="1"/>
          <p:nvPr/>
        </p:nvSpPr>
        <p:spPr>
          <a:xfrm>
            <a:off x="5410200" y="1590675"/>
            <a:ext cx="645795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lt1"/>
                </a:solidFill>
                <a:latin typeface="Cambria"/>
                <a:ea typeface="Cambria"/>
                <a:cs typeface="Cambria"/>
                <a:sym typeface="Cambria"/>
              </a:rPr>
              <a:t> 4 tạ 2 kg = 400 kg + 2 kg = 402 kg</a:t>
            </a:r>
            <a:endParaRPr/>
          </a:p>
        </p:txBody>
      </p:sp>
      <p:sp>
        <p:nvSpPr>
          <p:cNvPr id="472" name="Google Shape;472;p13"/>
          <p:cNvSpPr/>
          <p:nvPr/>
        </p:nvSpPr>
        <p:spPr>
          <a:xfrm>
            <a:off x="3067049" y="1400175"/>
            <a:ext cx="981075" cy="857250"/>
          </a:xfrm>
          <a:prstGeom prst="roundRect">
            <a:avLst>
              <a:gd fmla="val 16667" name="adj"/>
            </a:avLst>
          </a:prstGeom>
          <a:solidFill>
            <a:schemeClr val="lt1"/>
          </a:solidFill>
          <a:ln cap="flat" cmpd="sng" w="38100">
            <a:solidFill>
              <a:srgbClr val="CB296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000">
                <a:solidFill>
                  <a:srgbClr val="FF0000"/>
                </a:solidFill>
                <a:latin typeface="Cambria"/>
                <a:ea typeface="Cambria"/>
                <a:cs typeface="Cambria"/>
                <a:sym typeface="Cambria"/>
              </a:rPr>
              <a:t>402</a:t>
            </a:r>
            <a:endParaRPr/>
          </a:p>
        </p:txBody>
      </p:sp>
      <p:sp>
        <p:nvSpPr>
          <p:cNvPr id="473" name="Google Shape;473;p13"/>
          <p:cNvSpPr txBox="1"/>
          <p:nvPr/>
        </p:nvSpPr>
        <p:spPr>
          <a:xfrm>
            <a:off x="5419725" y="2657475"/>
            <a:ext cx="645795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lt1"/>
                </a:solidFill>
                <a:latin typeface="Cambria"/>
                <a:ea typeface="Cambria"/>
                <a:cs typeface="Cambria"/>
                <a:sym typeface="Cambria"/>
              </a:rPr>
              <a:t> 1 tấn 25 kg = 1 000 kg + 25 kg = 1 025 kg</a:t>
            </a:r>
            <a:endParaRPr/>
          </a:p>
        </p:txBody>
      </p:sp>
      <p:sp>
        <p:nvSpPr>
          <p:cNvPr id="474" name="Google Shape;474;p13"/>
          <p:cNvSpPr/>
          <p:nvPr/>
        </p:nvSpPr>
        <p:spPr>
          <a:xfrm>
            <a:off x="3514724" y="2400300"/>
            <a:ext cx="990601" cy="857250"/>
          </a:xfrm>
          <a:prstGeom prst="roundRect">
            <a:avLst>
              <a:gd fmla="val 16667" name="adj"/>
            </a:avLst>
          </a:prstGeom>
          <a:solidFill>
            <a:schemeClr val="lt1"/>
          </a:solidFill>
          <a:ln cap="flat" cmpd="sng" w="38100">
            <a:solidFill>
              <a:srgbClr val="CB296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rgbClr val="FF0000"/>
                </a:solidFill>
                <a:latin typeface="Cambria"/>
                <a:ea typeface="Cambria"/>
                <a:cs typeface="Cambria"/>
                <a:sym typeface="Cambria"/>
              </a:rPr>
              <a:t>1025</a:t>
            </a:r>
            <a:endParaRPr/>
          </a:p>
        </p:txBody>
      </p:sp>
      <p:sp>
        <p:nvSpPr>
          <p:cNvPr id="475" name="Google Shape;475;p13"/>
          <p:cNvSpPr txBox="1"/>
          <p:nvPr/>
        </p:nvSpPr>
        <p:spPr>
          <a:xfrm>
            <a:off x="5438775" y="3609975"/>
            <a:ext cx="645795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lt1"/>
                </a:solidFill>
                <a:latin typeface="Cambria"/>
                <a:ea typeface="Cambria"/>
                <a:cs typeface="Cambria"/>
                <a:sym typeface="Cambria"/>
              </a:rPr>
              <a:t> 7 tấn 450 kg = 7 000 kg + 450 kg = 7 450 kg</a:t>
            </a:r>
            <a:endParaRPr/>
          </a:p>
        </p:txBody>
      </p:sp>
      <p:sp>
        <p:nvSpPr>
          <p:cNvPr id="476" name="Google Shape;476;p13"/>
          <p:cNvSpPr/>
          <p:nvPr/>
        </p:nvSpPr>
        <p:spPr>
          <a:xfrm>
            <a:off x="3752849" y="3409950"/>
            <a:ext cx="990601" cy="857250"/>
          </a:xfrm>
          <a:prstGeom prst="roundRect">
            <a:avLst>
              <a:gd fmla="val 16667" name="adj"/>
            </a:avLst>
          </a:prstGeom>
          <a:solidFill>
            <a:schemeClr val="lt1"/>
          </a:solidFill>
          <a:ln cap="flat" cmpd="sng" w="38100">
            <a:solidFill>
              <a:srgbClr val="CB296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rgbClr val="FF0000"/>
                </a:solidFill>
                <a:latin typeface="Cambria"/>
                <a:ea typeface="Cambria"/>
                <a:cs typeface="Cambria"/>
                <a:sym typeface="Cambria"/>
              </a:rPr>
              <a:t>7450</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9">
                                            <p:txEl>
                                              <p:pRg end="0" st="0"/>
                                            </p:txEl>
                                          </p:spTgt>
                                        </p:tgtEl>
                                        <p:attrNameLst>
                                          <p:attrName>style.visibility</p:attrName>
                                        </p:attrNameLst>
                                      </p:cBhvr>
                                      <p:to>
                                        <p:strVal val="visible"/>
                                      </p:to>
                                    </p:set>
                                    <p:animEffect filter="fade" transition="in">
                                      <p:cBhvr>
                                        <p:cTn dur="500"/>
                                        <p:tgtEl>
                                          <p:spTgt spid="46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1">
                                            <p:txEl>
                                              <p:pRg end="0" st="0"/>
                                            </p:txEl>
                                          </p:spTgt>
                                        </p:tgtEl>
                                        <p:attrNameLst>
                                          <p:attrName>style.visibility</p:attrName>
                                        </p:attrNameLst>
                                      </p:cBhvr>
                                      <p:to>
                                        <p:strVal val="visible"/>
                                      </p:to>
                                    </p:set>
                                    <p:animEffect filter="fade" transition="in">
                                      <p:cBhvr>
                                        <p:cTn dur="500"/>
                                        <p:tgtEl>
                                          <p:spTgt spid="47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3">
                                            <p:txEl>
                                              <p:pRg end="0" st="0"/>
                                            </p:txEl>
                                          </p:spTgt>
                                        </p:tgtEl>
                                        <p:attrNameLst>
                                          <p:attrName>style.visibility</p:attrName>
                                        </p:attrNameLst>
                                      </p:cBhvr>
                                      <p:to>
                                        <p:strVal val="visible"/>
                                      </p:to>
                                    </p:set>
                                    <p:animEffect filter="fade" transition="in">
                                      <p:cBhvr>
                                        <p:cTn dur="500"/>
                                        <p:tgtEl>
                                          <p:spTgt spid="47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5">
                                            <p:txEl>
                                              <p:pRg end="0" st="0"/>
                                            </p:txEl>
                                          </p:spTgt>
                                        </p:tgtEl>
                                        <p:attrNameLst>
                                          <p:attrName>style.visibility</p:attrName>
                                        </p:attrNameLst>
                                      </p:cBhvr>
                                      <p:to>
                                        <p:strVal val="visible"/>
                                      </p:to>
                                    </p:set>
                                    <p:animEffect filter="fade" transition="in">
                                      <p:cBhvr>
                                        <p:cTn dur="500"/>
                                        <p:tgtEl>
                                          <p:spTgt spid="475">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pic>
        <p:nvPicPr>
          <p:cNvPr id="481" name="Google Shape;481;p14"/>
          <p:cNvPicPr preferRelativeResize="0"/>
          <p:nvPr/>
        </p:nvPicPr>
        <p:blipFill rotWithShape="1">
          <a:blip r:embed="rId3">
            <a:alphaModFix/>
          </a:blip>
          <a:srcRect b="0" l="0" r="0" t="0"/>
          <a:stretch/>
        </p:blipFill>
        <p:spPr>
          <a:xfrm>
            <a:off x="1" y="18140"/>
            <a:ext cx="12191999" cy="6858000"/>
          </a:xfrm>
          <a:prstGeom prst="rect">
            <a:avLst/>
          </a:prstGeom>
          <a:noFill/>
          <a:ln>
            <a:noFill/>
          </a:ln>
        </p:spPr>
      </p:pic>
      <p:sp>
        <p:nvSpPr>
          <p:cNvPr id="482" name="Google Shape;482;p14"/>
          <p:cNvSpPr txBox="1"/>
          <p:nvPr/>
        </p:nvSpPr>
        <p:spPr>
          <a:xfrm>
            <a:off x="514350" y="485775"/>
            <a:ext cx="11134725" cy="156966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en-US" sz="2400">
                <a:solidFill>
                  <a:schemeClr val="lt1"/>
                </a:solidFill>
                <a:latin typeface="Cambria"/>
                <a:ea typeface="Cambria"/>
                <a:cs typeface="Cambria"/>
                <a:sym typeface="Cambria"/>
              </a:rPr>
              <a:t>4. Người ta dùng hai loại xe ô tô có trọng tải 3 tấn và 2 tấn để vận chuyển hết 13 tấn khoai. Em hãy liệt kê những cách vận chuyển có thể và lựa chọn cách vận chuyển có tổng số chuyến xe phải sử dụng là ít nhất. Biết rằng mỗi chuyến vận chuyển xe phải chở đủ hàng theo trọng tải quy định.</a:t>
            </a:r>
            <a:endParaRPr b="1" sz="2400">
              <a:solidFill>
                <a:schemeClr val="lt1"/>
              </a:solidFill>
              <a:latin typeface="Cambria"/>
              <a:ea typeface="Cambria"/>
              <a:cs typeface="Cambria"/>
              <a:sym typeface="Cambria"/>
            </a:endParaRPr>
          </a:p>
        </p:txBody>
      </p:sp>
      <p:pic>
        <p:nvPicPr>
          <p:cNvPr id="483" name="Google Shape;483;p14"/>
          <p:cNvPicPr preferRelativeResize="0"/>
          <p:nvPr/>
        </p:nvPicPr>
        <p:blipFill rotWithShape="1">
          <a:blip r:embed="rId4">
            <a:alphaModFix/>
          </a:blip>
          <a:srcRect b="0" l="0" r="0" t="0"/>
          <a:stretch/>
        </p:blipFill>
        <p:spPr>
          <a:xfrm>
            <a:off x="800100" y="2280302"/>
            <a:ext cx="11010900" cy="27441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3"/>
                                        </p:tgtEl>
                                        <p:attrNameLst>
                                          <p:attrName>style.visibility</p:attrName>
                                        </p:attrNameLst>
                                      </p:cBhvr>
                                      <p:to>
                                        <p:strVal val="visible"/>
                                      </p:to>
                                    </p:set>
                                    <p:animEffect filter="fade" transition="in">
                                      <p:cBhvr>
                                        <p:cTn dur="500"/>
                                        <p:tgtEl>
                                          <p:spTgt spid="483"/>
                                        </p:tgtEl>
                                      </p:cBhvr>
                                    </p:animEffect>
                                  </p:childTnLst>
                                </p:cTn>
                              </p:par>
                              <p:par>
                                <p:cTn fill="hold" nodeType="withEffect" presetClass="entr" presetID="10" presetSubtype="0">
                                  <p:stCondLst>
                                    <p:cond delay="0"/>
                                  </p:stCondLst>
                                  <p:childTnLst>
                                    <p:set>
                                      <p:cBhvr>
                                        <p:cTn dur="1" fill="hold">
                                          <p:stCondLst>
                                            <p:cond delay="0"/>
                                          </p:stCondLst>
                                        </p:cTn>
                                        <p:tgtEl>
                                          <p:spTgt spid="482"/>
                                        </p:tgtEl>
                                        <p:attrNameLst>
                                          <p:attrName>style.visibility</p:attrName>
                                        </p:attrNameLst>
                                      </p:cBhvr>
                                      <p:to>
                                        <p:strVal val="visible"/>
                                      </p:to>
                                    </p:set>
                                    <p:animEffect filter="fade" transition="in">
                                      <p:cBhvr>
                                        <p:cTn dur="500"/>
                                        <p:tgtEl>
                                          <p:spTgt spid="4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pic>
        <p:nvPicPr>
          <p:cNvPr id="488" name="Google Shape;488;p15"/>
          <p:cNvPicPr preferRelativeResize="0"/>
          <p:nvPr/>
        </p:nvPicPr>
        <p:blipFill rotWithShape="1">
          <a:blip r:embed="rId3">
            <a:alphaModFix/>
          </a:blip>
          <a:srcRect b="0" l="0" r="0" t="0"/>
          <a:stretch/>
        </p:blipFill>
        <p:spPr>
          <a:xfrm>
            <a:off x="1" y="12104"/>
            <a:ext cx="12191999" cy="6858000"/>
          </a:xfrm>
          <a:prstGeom prst="rect">
            <a:avLst/>
          </a:prstGeom>
          <a:noFill/>
          <a:ln>
            <a:noFill/>
          </a:ln>
        </p:spPr>
      </p:pic>
      <p:pic>
        <p:nvPicPr>
          <p:cNvPr id="489" name="Google Shape;489;p15"/>
          <p:cNvPicPr preferRelativeResize="0"/>
          <p:nvPr/>
        </p:nvPicPr>
        <p:blipFill rotWithShape="1">
          <a:blip r:embed="rId4">
            <a:alphaModFix/>
          </a:blip>
          <a:srcRect b="0" l="0" r="0" t="0"/>
          <a:stretch/>
        </p:blipFill>
        <p:spPr>
          <a:xfrm>
            <a:off x="533400" y="365777"/>
            <a:ext cx="11010900" cy="2744150"/>
          </a:xfrm>
          <a:prstGeom prst="rect">
            <a:avLst/>
          </a:prstGeom>
          <a:noFill/>
          <a:ln>
            <a:noFill/>
          </a:ln>
        </p:spPr>
      </p:pic>
      <p:sp>
        <p:nvSpPr>
          <p:cNvPr id="490" name="Google Shape;490;p15"/>
          <p:cNvSpPr txBox="1"/>
          <p:nvPr/>
        </p:nvSpPr>
        <p:spPr>
          <a:xfrm>
            <a:off x="1047750" y="3467100"/>
            <a:ext cx="10391775" cy="304698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chemeClr val="lt1"/>
                </a:solidFill>
                <a:latin typeface="Cambria"/>
                <a:ea typeface="Cambria"/>
                <a:cs typeface="Cambria"/>
                <a:sym typeface="Cambria"/>
              </a:rPr>
              <a:t>Nếu loại xe là 3 tấn là 1 chuyến thì số tấn hàng là :</a:t>
            </a:r>
            <a:endParaRPr/>
          </a:p>
          <a:p>
            <a:pPr indent="0" lvl="0" marL="0" marR="0" rtl="0" algn="ctr">
              <a:spcBef>
                <a:spcPts val="0"/>
              </a:spcBef>
              <a:spcAft>
                <a:spcPts val="0"/>
              </a:spcAft>
              <a:buNone/>
            </a:pPr>
            <a:r>
              <a:rPr b="1" lang="en-US" sz="3200">
                <a:solidFill>
                  <a:schemeClr val="lt1"/>
                </a:solidFill>
                <a:latin typeface="Cambria"/>
                <a:ea typeface="Cambria"/>
                <a:cs typeface="Cambria"/>
                <a:sym typeface="Cambria"/>
              </a:rPr>
              <a:t> 1 x 3 = 3 (tấn)</a:t>
            </a:r>
            <a:endParaRPr/>
          </a:p>
          <a:p>
            <a:pPr indent="0" lvl="0" marL="0" marR="0" rtl="0" algn="ctr">
              <a:spcBef>
                <a:spcPts val="0"/>
              </a:spcBef>
              <a:spcAft>
                <a:spcPts val="0"/>
              </a:spcAft>
              <a:buNone/>
            </a:pPr>
            <a:r>
              <a:rPr b="1" lang="en-US" sz="3200">
                <a:solidFill>
                  <a:schemeClr val="lt1"/>
                </a:solidFill>
                <a:latin typeface="Cambria"/>
                <a:ea typeface="Cambria"/>
                <a:cs typeface="Cambria"/>
                <a:sym typeface="Cambria"/>
              </a:rPr>
              <a:t>Số hàng còn lại là: 13 - 3 = 10 (tấn)</a:t>
            </a:r>
            <a:endParaRPr/>
          </a:p>
          <a:p>
            <a:pPr indent="0" lvl="0" marL="0" marR="0" rtl="0" algn="ctr">
              <a:spcBef>
                <a:spcPts val="0"/>
              </a:spcBef>
              <a:spcAft>
                <a:spcPts val="0"/>
              </a:spcAft>
              <a:buNone/>
            </a:pPr>
            <a:r>
              <a:rPr b="1" lang="en-US" sz="3200">
                <a:solidFill>
                  <a:schemeClr val="lt1"/>
                </a:solidFill>
                <a:latin typeface="Cambria"/>
                <a:ea typeface="Cambria"/>
                <a:cs typeface="Cambria"/>
                <a:sym typeface="Cambria"/>
              </a:rPr>
              <a:t>Số chuyến  loại 2 tấn là: 10 : 2 = 5 (chuyến) </a:t>
            </a:r>
            <a:endParaRPr/>
          </a:p>
          <a:p>
            <a:pPr indent="0" lvl="0" marL="0" marR="0" rtl="0" algn="ctr">
              <a:spcBef>
                <a:spcPts val="0"/>
              </a:spcBef>
              <a:spcAft>
                <a:spcPts val="0"/>
              </a:spcAft>
              <a:buNone/>
            </a:pPr>
            <a:r>
              <a:rPr b="1" lang="en-US" sz="3200">
                <a:solidFill>
                  <a:schemeClr val="lt1"/>
                </a:solidFill>
                <a:latin typeface="Cambria"/>
                <a:ea typeface="Cambria"/>
                <a:cs typeface="Cambria"/>
                <a:sym typeface="Cambria"/>
              </a:rPr>
              <a:t>Tổng số chuyến:  1 + 5 = 6</a:t>
            </a:r>
            <a:endParaRPr/>
          </a:p>
          <a:p>
            <a:pPr indent="0" lvl="0" marL="0" marR="0" rtl="0" algn="ctr">
              <a:spcBef>
                <a:spcPts val="0"/>
              </a:spcBef>
              <a:spcAft>
                <a:spcPts val="0"/>
              </a:spcAft>
              <a:buNone/>
            </a:pPr>
            <a:r>
              <a:rPr b="1" lang="en-US" sz="3200">
                <a:solidFill>
                  <a:schemeClr val="lt1"/>
                </a:solidFill>
                <a:latin typeface="Cambria"/>
                <a:ea typeface="Cambria"/>
                <a:cs typeface="Cambria"/>
                <a:sym typeface="Cambria"/>
              </a:rPr>
              <a:t>=&gt; Chọn</a:t>
            </a:r>
            <a:endParaRPr b="1" sz="3200">
              <a:solidFill>
                <a:schemeClr val="lt1"/>
              </a:solidFill>
              <a:latin typeface="Cambria"/>
              <a:ea typeface="Cambria"/>
              <a:cs typeface="Cambria"/>
              <a:sym typeface="Cambria"/>
            </a:endParaRPr>
          </a:p>
        </p:txBody>
      </p:sp>
      <p:sp>
        <p:nvSpPr>
          <p:cNvPr id="491" name="Google Shape;491;p15"/>
          <p:cNvSpPr/>
          <p:nvPr/>
        </p:nvSpPr>
        <p:spPr>
          <a:xfrm>
            <a:off x="9315450" y="904875"/>
            <a:ext cx="666750" cy="504825"/>
          </a:xfrm>
          <a:prstGeom prst="roundRect">
            <a:avLst>
              <a:gd fmla="val 16667" name="adj"/>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600">
                <a:solidFill>
                  <a:srgbClr val="FF0000"/>
                </a:solidFill>
                <a:latin typeface="Cambria"/>
                <a:ea typeface="Cambria"/>
                <a:cs typeface="Cambria"/>
                <a:sym typeface="Cambria"/>
              </a:rPr>
              <a:t>1</a:t>
            </a:r>
            <a:endParaRPr/>
          </a:p>
        </p:txBody>
      </p:sp>
      <p:sp>
        <p:nvSpPr>
          <p:cNvPr id="492" name="Google Shape;492;p15"/>
          <p:cNvSpPr/>
          <p:nvPr/>
        </p:nvSpPr>
        <p:spPr>
          <a:xfrm>
            <a:off x="9344025" y="1543050"/>
            <a:ext cx="666750" cy="504825"/>
          </a:xfrm>
          <a:prstGeom prst="roundRect">
            <a:avLst>
              <a:gd fmla="val 16667" name="adj"/>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600">
                <a:solidFill>
                  <a:srgbClr val="FF0000"/>
                </a:solidFill>
                <a:latin typeface="Cambria"/>
                <a:ea typeface="Cambria"/>
                <a:cs typeface="Cambria"/>
                <a:sym typeface="Cambria"/>
              </a:rPr>
              <a:t>5</a:t>
            </a:r>
            <a:endParaRPr/>
          </a:p>
        </p:txBody>
      </p:sp>
      <p:sp>
        <p:nvSpPr>
          <p:cNvPr id="493" name="Google Shape;493;p15"/>
          <p:cNvSpPr/>
          <p:nvPr/>
        </p:nvSpPr>
        <p:spPr>
          <a:xfrm>
            <a:off x="9315450" y="2152650"/>
            <a:ext cx="666750" cy="504825"/>
          </a:xfrm>
          <a:prstGeom prst="roundRect">
            <a:avLst>
              <a:gd fmla="val 16667" name="adj"/>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600">
                <a:solidFill>
                  <a:srgbClr val="FF0000"/>
                </a:solidFill>
                <a:latin typeface="Cambria"/>
                <a:ea typeface="Cambria"/>
                <a:cs typeface="Cambria"/>
                <a:sym typeface="Cambria"/>
              </a:rPr>
              <a:t>6</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0">
                                            <p:txEl>
                                              <p:pRg end="0" st="0"/>
                                            </p:txEl>
                                          </p:spTgt>
                                        </p:tgtEl>
                                        <p:attrNameLst>
                                          <p:attrName>style.visibility</p:attrName>
                                        </p:attrNameLst>
                                      </p:cBhvr>
                                      <p:to>
                                        <p:strVal val="visible"/>
                                      </p:to>
                                    </p:set>
                                    <p:animEffect filter="fade" transition="in">
                                      <p:cBhvr>
                                        <p:cTn dur="500"/>
                                        <p:tgtEl>
                                          <p:spTgt spid="49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0">
                                            <p:txEl>
                                              <p:pRg end="1" st="1"/>
                                            </p:txEl>
                                          </p:spTgt>
                                        </p:tgtEl>
                                        <p:attrNameLst>
                                          <p:attrName>style.visibility</p:attrName>
                                        </p:attrNameLst>
                                      </p:cBhvr>
                                      <p:to>
                                        <p:strVal val="visible"/>
                                      </p:to>
                                    </p:set>
                                    <p:animEffect filter="fade" transition="in">
                                      <p:cBhvr>
                                        <p:cTn dur="500"/>
                                        <p:tgtEl>
                                          <p:spTgt spid="49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0">
                                            <p:txEl>
                                              <p:pRg end="2" st="2"/>
                                            </p:txEl>
                                          </p:spTgt>
                                        </p:tgtEl>
                                        <p:attrNameLst>
                                          <p:attrName>style.visibility</p:attrName>
                                        </p:attrNameLst>
                                      </p:cBhvr>
                                      <p:to>
                                        <p:strVal val="visible"/>
                                      </p:to>
                                    </p:set>
                                    <p:animEffect filter="fade" transition="in">
                                      <p:cBhvr>
                                        <p:cTn dur="500"/>
                                        <p:tgtEl>
                                          <p:spTgt spid="49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0">
                                            <p:txEl>
                                              <p:pRg end="3" st="3"/>
                                            </p:txEl>
                                          </p:spTgt>
                                        </p:tgtEl>
                                        <p:attrNameLst>
                                          <p:attrName>style.visibility</p:attrName>
                                        </p:attrNameLst>
                                      </p:cBhvr>
                                      <p:to>
                                        <p:strVal val="visible"/>
                                      </p:to>
                                    </p:set>
                                    <p:animEffect filter="fade" transition="in">
                                      <p:cBhvr>
                                        <p:cTn dur="500"/>
                                        <p:tgtEl>
                                          <p:spTgt spid="49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0">
                                            <p:txEl>
                                              <p:pRg end="4" st="4"/>
                                            </p:txEl>
                                          </p:spTgt>
                                        </p:tgtEl>
                                        <p:attrNameLst>
                                          <p:attrName>style.visibility</p:attrName>
                                        </p:attrNameLst>
                                      </p:cBhvr>
                                      <p:to>
                                        <p:strVal val="visible"/>
                                      </p:to>
                                    </p:set>
                                    <p:animEffect filter="fade" transition="in">
                                      <p:cBhvr>
                                        <p:cTn dur="500"/>
                                        <p:tgtEl>
                                          <p:spTgt spid="49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0">
                                            <p:txEl>
                                              <p:pRg end="5" st="5"/>
                                            </p:txEl>
                                          </p:spTgt>
                                        </p:tgtEl>
                                        <p:attrNameLst>
                                          <p:attrName>style.visibility</p:attrName>
                                        </p:attrNameLst>
                                      </p:cBhvr>
                                      <p:to>
                                        <p:strVal val="visible"/>
                                      </p:to>
                                    </p:set>
                                    <p:animEffect filter="fade" transition="in">
                                      <p:cBhvr>
                                        <p:cTn dur="500"/>
                                        <p:tgtEl>
                                          <p:spTgt spid="490">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1"/>
                                        </p:tgtEl>
                                        <p:attrNameLst>
                                          <p:attrName>style.visibility</p:attrName>
                                        </p:attrNameLst>
                                      </p:cBhvr>
                                      <p:to>
                                        <p:strVal val="visible"/>
                                      </p:to>
                                    </p:set>
                                    <p:animEffect filter="fade" transition="in">
                                      <p:cBhvr>
                                        <p:cTn dur="500"/>
                                        <p:tgtEl>
                                          <p:spTgt spid="4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2"/>
                                        </p:tgtEl>
                                        <p:attrNameLst>
                                          <p:attrName>style.visibility</p:attrName>
                                        </p:attrNameLst>
                                      </p:cBhvr>
                                      <p:to>
                                        <p:strVal val="visible"/>
                                      </p:to>
                                    </p:set>
                                    <p:animEffect filter="fade" transition="in">
                                      <p:cBhvr>
                                        <p:cTn dur="500"/>
                                        <p:tgtEl>
                                          <p:spTgt spid="4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3"/>
                                        </p:tgtEl>
                                        <p:attrNameLst>
                                          <p:attrName>style.visibility</p:attrName>
                                        </p:attrNameLst>
                                      </p:cBhvr>
                                      <p:to>
                                        <p:strVal val="visible"/>
                                      </p:to>
                                    </p:set>
                                    <p:animEffect filter="fade" transition="in">
                                      <p:cBhvr>
                                        <p:cTn dur="500"/>
                                        <p:tgtEl>
                                          <p:spTgt spid="4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pic>
        <p:nvPicPr>
          <p:cNvPr id="498" name="Google Shape;498;p16"/>
          <p:cNvPicPr preferRelativeResize="0"/>
          <p:nvPr/>
        </p:nvPicPr>
        <p:blipFill rotWithShape="1">
          <a:blip r:embed="rId3">
            <a:alphaModFix/>
          </a:blip>
          <a:srcRect b="0" l="0" r="0" t="0"/>
          <a:stretch/>
        </p:blipFill>
        <p:spPr>
          <a:xfrm>
            <a:off x="1" y="12104"/>
            <a:ext cx="12191999" cy="6858000"/>
          </a:xfrm>
          <a:prstGeom prst="rect">
            <a:avLst/>
          </a:prstGeom>
          <a:noFill/>
          <a:ln>
            <a:noFill/>
          </a:ln>
        </p:spPr>
      </p:pic>
      <p:pic>
        <p:nvPicPr>
          <p:cNvPr id="499" name="Google Shape;499;p16"/>
          <p:cNvPicPr preferRelativeResize="0"/>
          <p:nvPr/>
        </p:nvPicPr>
        <p:blipFill rotWithShape="1">
          <a:blip r:embed="rId4">
            <a:alphaModFix/>
          </a:blip>
          <a:srcRect b="0" l="0" r="0" t="0"/>
          <a:stretch/>
        </p:blipFill>
        <p:spPr>
          <a:xfrm>
            <a:off x="533400" y="365777"/>
            <a:ext cx="11010900" cy="2744150"/>
          </a:xfrm>
          <a:prstGeom prst="rect">
            <a:avLst/>
          </a:prstGeom>
          <a:noFill/>
          <a:ln>
            <a:noFill/>
          </a:ln>
        </p:spPr>
      </p:pic>
      <p:sp>
        <p:nvSpPr>
          <p:cNvPr id="500" name="Google Shape;500;p16"/>
          <p:cNvSpPr txBox="1"/>
          <p:nvPr/>
        </p:nvSpPr>
        <p:spPr>
          <a:xfrm>
            <a:off x="1047750" y="3514725"/>
            <a:ext cx="10391775" cy="255454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rgbClr val="FFFFFF"/>
                </a:solidFill>
                <a:latin typeface="Cambria"/>
                <a:ea typeface="Cambria"/>
                <a:cs typeface="Cambria"/>
                <a:sym typeface="Cambria"/>
              </a:rPr>
              <a:t>Nếu loại xe 3 tấn là 2 chuyến thì số tấn hàng là: </a:t>
            </a:r>
            <a:endParaRPr b="1" sz="3200">
              <a:solidFill>
                <a:srgbClr val="FFFFFF"/>
              </a:solidFill>
              <a:latin typeface="Cambria"/>
              <a:ea typeface="Cambria"/>
              <a:cs typeface="Cambria"/>
              <a:sym typeface="Cambria"/>
            </a:endParaRPr>
          </a:p>
          <a:p>
            <a:pPr indent="0" lvl="0" marL="0" marR="0" rtl="0" algn="ctr">
              <a:spcBef>
                <a:spcPts val="0"/>
              </a:spcBef>
              <a:spcAft>
                <a:spcPts val="0"/>
              </a:spcAft>
              <a:buNone/>
            </a:pPr>
            <a:r>
              <a:rPr b="1" lang="en-US" sz="3200">
                <a:solidFill>
                  <a:srgbClr val="FFFFFF"/>
                </a:solidFill>
                <a:latin typeface="Cambria"/>
                <a:ea typeface="Cambria"/>
                <a:cs typeface="Cambria"/>
                <a:sym typeface="Cambria"/>
              </a:rPr>
              <a:t>2 x 3 = 6 (tấn)</a:t>
            </a:r>
            <a:endParaRPr/>
          </a:p>
          <a:p>
            <a:pPr indent="0" lvl="0" marL="0" marR="0" rtl="0" algn="ctr">
              <a:spcBef>
                <a:spcPts val="0"/>
              </a:spcBef>
              <a:spcAft>
                <a:spcPts val="0"/>
              </a:spcAft>
              <a:buNone/>
            </a:pPr>
            <a:r>
              <a:rPr b="1" lang="en-US" sz="3200">
                <a:solidFill>
                  <a:srgbClr val="FFFFFF"/>
                </a:solidFill>
                <a:latin typeface="Cambria"/>
                <a:ea typeface="Cambria"/>
                <a:cs typeface="Cambria"/>
                <a:sym typeface="Cambria"/>
              </a:rPr>
              <a:t>Số hàng còn lại là : 13 – 6 = 7(tấn)</a:t>
            </a:r>
            <a:endParaRPr/>
          </a:p>
          <a:p>
            <a:pPr indent="0" lvl="0" marL="0" marR="0" rtl="0" algn="ctr">
              <a:spcBef>
                <a:spcPts val="0"/>
              </a:spcBef>
              <a:spcAft>
                <a:spcPts val="0"/>
              </a:spcAft>
              <a:buNone/>
            </a:pPr>
            <a:r>
              <a:rPr b="1" lang="en-US" sz="3200">
                <a:solidFill>
                  <a:srgbClr val="FFFFFF"/>
                </a:solidFill>
                <a:latin typeface="Cambria"/>
                <a:ea typeface="Cambria"/>
                <a:cs typeface="Cambria"/>
                <a:sym typeface="Cambria"/>
              </a:rPr>
              <a:t>Số chuyến loại 2 tấn là : 7 : 2 = 3 chuyến  (dư 1)</a:t>
            </a:r>
            <a:endParaRPr b="1" sz="3200">
              <a:solidFill>
                <a:srgbClr val="FFFFFF"/>
              </a:solidFill>
              <a:latin typeface="Cambria"/>
              <a:ea typeface="Cambria"/>
              <a:cs typeface="Cambria"/>
              <a:sym typeface="Cambria"/>
            </a:endParaRPr>
          </a:p>
          <a:p>
            <a:pPr indent="0" lvl="0" marL="0" marR="0" rtl="0" algn="ctr">
              <a:spcBef>
                <a:spcPts val="0"/>
              </a:spcBef>
              <a:spcAft>
                <a:spcPts val="0"/>
              </a:spcAft>
              <a:buNone/>
            </a:pPr>
            <a:r>
              <a:rPr b="1" lang="en-US" sz="3200">
                <a:solidFill>
                  <a:srgbClr val="FFFFFF"/>
                </a:solidFill>
                <a:latin typeface="Cambria"/>
                <a:ea typeface="Cambria"/>
                <a:cs typeface="Cambria"/>
                <a:sym typeface="Cambria"/>
              </a:rPr>
              <a:t>=&gt; LOẠI</a:t>
            </a:r>
            <a:endParaRPr/>
          </a:p>
        </p:txBody>
      </p:sp>
      <p:sp>
        <p:nvSpPr>
          <p:cNvPr id="501" name="Google Shape;501;p16"/>
          <p:cNvSpPr/>
          <p:nvPr/>
        </p:nvSpPr>
        <p:spPr>
          <a:xfrm>
            <a:off x="9315450" y="904875"/>
            <a:ext cx="666750" cy="504825"/>
          </a:xfrm>
          <a:prstGeom prst="roundRect">
            <a:avLst>
              <a:gd fmla="val 16667" name="adj"/>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3600"/>
              <a:buFont typeface="Cambria"/>
              <a:buNone/>
            </a:pPr>
            <a:r>
              <a:rPr b="1" i="0" lang="en-US" sz="3600" u="none" cap="none" strike="noStrike">
                <a:solidFill>
                  <a:srgbClr val="FF0000"/>
                </a:solidFill>
                <a:latin typeface="Cambria"/>
                <a:ea typeface="Cambria"/>
                <a:cs typeface="Cambria"/>
                <a:sym typeface="Cambria"/>
              </a:rPr>
              <a:t>1</a:t>
            </a:r>
            <a:endParaRPr/>
          </a:p>
        </p:txBody>
      </p:sp>
      <p:sp>
        <p:nvSpPr>
          <p:cNvPr id="502" name="Google Shape;502;p16"/>
          <p:cNvSpPr/>
          <p:nvPr/>
        </p:nvSpPr>
        <p:spPr>
          <a:xfrm>
            <a:off x="9344025" y="1543050"/>
            <a:ext cx="666750" cy="504825"/>
          </a:xfrm>
          <a:prstGeom prst="roundRect">
            <a:avLst>
              <a:gd fmla="val 16667" name="adj"/>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3600"/>
              <a:buFont typeface="Cambria"/>
              <a:buNone/>
            </a:pPr>
            <a:r>
              <a:rPr b="1" i="0" lang="en-US" sz="3600" u="none" cap="none" strike="noStrike">
                <a:solidFill>
                  <a:srgbClr val="FF0000"/>
                </a:solidFill>
                <a:latin typeface="Cambria"/>
                <a:ea typeface="Cambria"/>
                <a:cs typeface="Cambria"/>
                <a:sym typeface="Cambria"/>
              </a:rPr>
              <a:t>5</a:t>
            </a:r>
            <a:endParaRPr/>
          </a:p>
        </p:txBody>
      </p:sp>
      <p:sp>
        <p:nvSpPr>
          <p:cNvPr id="503" name="Google Shape;503;p16"/>
          <p:cNvSpPr/>
          <p:nvPr/>
        </p:nvSpPr>
        <p:spPr>
          <a:xfrm>
            <a:off x="9315450" y="2152650"/>
            <a:ext cx="666750" cy="504825"/>
          </a:xfrm>
          <a:prstGeom prst="roundRect">
            <a:avLst>
              <a:gd fmla="val 16667" name="adj"/>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3600"/>
              <a:buFont typeface="Cambria"/>
              <a:buNone/>
            </a:pPr>
            <a:r>
              <a:rPr b="1" i="0" lang="en-US" sz="3600" u="none" cap="none" strike="noStrike">
                <a:solidFill>
                  <a:srgbClr val="FF0000"/>
                </a:solidFill>
                <a:latin typeface="Cambria"/>
                <a:ea typeface="Cambria"/>
                <a:cs typeface="Cambria"/>
                <a:sym typeface="Cambria"/>
              </a:rPr>
              <a:t>6</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0">
                                            <p:txEl>
                                              <p:pRg end="0" st="0"/>
                                            </p:txEl>
                                          </p:spTgt>
                                        </p:tgtEl>
                                        <p:attrNameLst>
                                          <p:attrName>style.visibility</p:attrName>
                                        </p:attrNameLst>
                                      </p:cBhvr>
                                      <p:to>
                                        <p:strVal val="visible"/>
                                      </p:to>
                                    </p:set>
                                    <p:animEffect filter="fade" transition="in">
                                      <p:cBhvr>
                                        <p:cTn dur="500"/>
                                        <p:tgtEl>
                                          <p:spTgt spid="50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0">
                                            <p:txEl>
                                              <p:pRg end="1" st="1"/>
                                            </p:txEl>
                                          </p:spTgt>
                                        </p:tgtEl>
                                        <p:attrNameLst>
                                          <p:attrName>style.visibility</p:attrName>
                                        </p:attrNameLst>
                                      </p:cBhvr>
                                      <p:to>
                                        <p:strVal val="visible"/>
                                      </p:to>
                                    </p:set>
                                    <p:animEffect filter="fade" transition="in">
                                      <p:cBhvr>
                                        <p:cTn dur="500"/>
                                        <p:tgtEl>
                                          <p:spTgt spid="50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0">
                                            <p:txEl>
                                              <p:pRg end="2" st="2"/>
                                            </p:txEl>
                                          </p:spTgt>
                                        </p:tgtEl>
                                        <p:attrNameLst>
                                          <p:attrName>style.visibility</p:attrName>
                                        </p:attrNameLst>
                                      </p:cBhvr>
                                      <p:to>
                                        <p:strVal val="visible"/>
                                      </p:to>
                                    </p:set>
                                    <p:animEffect filter="fade" transition="in">
                                      <p:cBhvr>
                                        <p:cTn dur="500"/>
                                        <p:tgtEl>
                                          <p:spTgt spid="50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0">
                                            <p:txEl>
                                              <p:pRg end="3" st="3"/>
                                            </p:txEl>
                                          </p:spTgt>
                                        </p:tgtEl>
                                        <p:attrNameLst>
                                          <p:attrName>style.visibility</p:attrName>
                                        </p:attrNameLst>
                                      </p:cBhvr>
                                      <p:to>
                                        <p:strVal val="visible"/>
                                      </p:to>
                                    </p:set>
                                    <p:animEffect filter="fade" transition="in">
                                      <p:cBhvr>
                                        <p:cTn dur="500"/>
                                        <p:tgtEl>
                                          <p:spTgt spid="50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0">
                                            <p:txEl>
                                              <p:pRg end="4" st="4"/>
                                            </p:txEl>
                                          </p:spTgt>
                                        </p:tgtEl>
                                        <p:attrNameLst>
                                          <p:attrName>style.visibility</p:attrName>
                                        </p:attrNameLst>
                                      </p:cBhvr>
                                      <p:to>
                                        <p:strVal val="visible"/>
                                      </p:to>
                                    </p:set>
                                    <p:animEffect filter="fade" transition="in">
                                      <p:cBhvr>
                                        <p:cTn dur="500"/>
                                        <p:tgtEl>
                                          <p:spTgt spid="500">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pic>
        <p:nvPicPr>
          <p:cNvPr id="508" name="Google Shape;508;p17"/>
          <p:cNvPicPr preferRelativeResize="0"/>
          <p:nvPr/>
        </p:nvPicPr>
        <p:blipFill rotWithShape="1">
          <a:blip r:embed="rId3">
            <a:alphaModFix/>
          </a:blip>
          <a:srcRect b="0" l="0" r="0" t="0"/>
          <a:stretch/>
        </p:blipFill>
        <p:spPr>
          <a:xfrm>
            <a:off x="1" y="12104"/>
            <a:ext cx="12191999" cy="6858000"/>
          </a:xfrm>
          <a:prstGeom prst="rect">
            <a:avLst/>
          </a:prstGeom>
          <a:noFill/>
          <a:ln>
            <a:noFill/>
          </a:ln>
        </p:spPr>
      </p:pic>
      <p:pic>
        <p:nvPicPr>
          <p:cNvPr id="509" name="Google Shape;509;p17"/>
          <p:cNvPicPr preferRelativeResize="0"/>
          <p:nvPr/>
        </p:nvPicPr>
        <p:blipFill rotWithShape="1">
          <a:blip r:embed="rId4">
            <a:alphaModFix/>
          </a:blip>
          <a:srcRect b="0" l="0" r="0" t="0"/>
          <a:stretch/>
        </p:blipFill>
        <p:spPr>
          <a:xfrm>
            <a:off x="533400" y="365777"/>
            <a:ext cx="11010900" cy="2744150"/>
          </a:xfrm>
          <a:prstGeom prst="rect">
            <a:avLst/>
          </a:prstGeom>
          <a:noFill/>
          <a:ln>
            <a:noFill/>
          </a:ln>
        </p:spPr>
      </p:pic>
      <p:sp>
        <p:nvSpPr>
          <p:cNvPr id="510" name="Google Shape;510;p17"/>
          <p:cNvSpPr txBox="1"/>
          <p:nvPr/>
        </p:nvSpPr>
        <p:spPr>
          <a:xfrm>
            <a:off x="1047750" y="3514725"/>
            <a:ext cx="10420350" cy="304698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rgbClr val="FFFFFF"/>
                </a:solidFill>
                <a:latin typeface="Cambria"/>
                <a:ea typeface="Cambria"/>
                <a:cs typeface="Cambria"/>
                <a:sym typeface="Cambria"/>
              </a:rPr>
              <a:t>Nếu loại xe 3 tấn là 3 chuyến thì số tấn hàng chở được là: 3 x 3 = 9 (tấn)</a:t>
            </a:r>
            <a:endParaRPr/>
          </a:p>
          <a:p>
            <a:pPr indent="0" lvl="0" marL="0" marR="0" rtl="0" algn="ctr">
              <a:spcBef>
                <a:spcPts val="0"/>
              </a:spcBef>
              <a:spcAft>
                <a:spcPts val="0"/>
              </a:spcAft>
              <a:buNone/>
            </a:pPr>
            <a:r>
              <a:rPr b="1" lang="en-US" sz="3200">
                <a:solidFill>
                  <a:srgbClr val="FFFFFF"/>
                </a:solidFill>
                <a:latin typeface="Cambria"/>
                <a:ea typeface="Cambria"/>
                <a:cs typeface="Cambria"/>
                <a:sym typeface="Cambria"/>
              </a:rPr>
              <a:t>Số hàng còn lại là: 13 – 9 = 4 (tấn)</a:t>
            </a:r>
            <a:endParaRPr/>
          </a:p>
          <a:p>
            <a:pPr indent="0" lvl="0" marL="0" marR="0" rtl="0" algn="ctr">
              <a:spcBef>
                <a:spcPts val="0"/>
              </a:spcBef>
              <a:spcAft>
                <a:spcPts val="0"/>
              </a:spcAft>
              <a:buNone/>
            </a:pPr>
            <a:r>
              <a:rPr b="1" lang="en-US" sz="3200">
                <a:solidFill>
                  <a:srgbClr val="FFFFFF"/>
                </a:solidFill>
                <a:latin typeface="Cambria"/>
                <a:ea typeface="Cambria"/>
                <a:cs typeface="Cambria"/>
                <a:sym typeface="Cambria"/>
              </a:rPr>
              <a:t>Số chuyến loại 2 tấn là: 4 : 2 = 2 chuyến</a:t>
            </a:r>
            <a:endParaRPr/>
          </a:p>
          <a:p>
            <a:pPr indent="0" lvl="0" marL="0" marR="0" rtl="0" algn="ctr">
              <a:spcBef>
                <a:spcPts val="0"/>
              </a:spcBef>
              <a:spcAft>
                <a:spcPts val="0"/>
              </a:spcAft>
              <a:buNone/>
            </a:pPr>
            <a:r>
              <a:rPr b="1" lang="en-US" sz="3200">
                <a:solidFill>
                  <a:srgbClr val="FFFFFF"/>
                </a:solidFill>
                <a:latin typeface="Cambria"/>
                <a:ea typeface="Cambria"/>
                <a:cs typeface="Cambria"/>
                <a:sym typeface="Cambria"/>
              </a:rPr>
              <a:t>Tổng số chuyến:  3 + 2 = 5</a:t>
            </a:r>
            <a:endParaRPr b="1" sz="3200">
              <a:solidFill>
                <a:srgbClr val="FFFFFF"/>
              </a:solidFill>
              <a:latin typeface="Cambria"/>
              <a:ea typeface="Cambria"/>
              <a:cs typeface="Cambria"/>
              <a:sym typeface="Cambria"/>
            </a:endParaRPr>
          </a:p>
          <a:p>
            <a:pPr indent="0" lvl="0" marL="0" marR="0" rtl="0" algn="ctr">
              <a:spcBef>
                <a:spcPts val="0"/>
              </a:spcBef>
              <a:spcAft>
                <a:spcPts val="0"/>
              </a:spcAft>
              <a:buNone/>
            </a:pPr>
            <a:r>
              <a:rPr b="1" lang="en-US" sz="3200">
                <a:solidFill>
                  <a:srgbClr val="FFFFFF"/>
                </a:solidFill>
                <a:latin typeface="Cambria"/>
                <a:ea typeface="Cambria"/>
                <a:cs typeface="Cambria"/>
                <a:sym typeface="Cambria"/>
              </a:rPr>
              <a:t>=&gt; CHỌN </a:t>
            </a:r>
            <a:endParaRPr/>
          </a:p>
        </p:txBody>
      </p:sp>
      <p:sp>
        <p:nvSpPr>
          <p:cNvPr id="511" name="Google Shape;511;p17"/>
          <p:cNvSpPr/>
          <p:nvPr/>
        </p:nvSpPr>
        <p:spPr>
          <a:xfrm>
            <a:off x="9315450" y="904875"/>
            <a:ext cx="666750" cy="504825"/>
          </a:xfrm>
          <a:prstGeom prst="roundRect">
            <a:avLst>
              <a:gd fmla="val 16667" name="adj"/>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3600"/>
              <a:buFont typeface="Cambria"/>
              <a:buNone/>
            </a:pPr>
            <a:r>
              <a:rPr b="1" i="0" lang="en-US" sz="3600" u="none" cap="none" strike="noStrike">
                <a:solidFill>
                  <a:srgbClr val="FF0000"/>
                </a:solidFill>
                <a:latin typeface="Cambria"/>
                <a:ea typeface="Cambria"/>
                <a:cs typeface="Cambria"/>
                <a:sym typeface="Cambria"/>
              </a:rPr>
              <a:t>1</a:t>
            </a:r>
            <a:endParaRPr/>
          </a:p>
        </p:txBody>
      </p:sp>
      <p:sp>
        <p:nvSpPr>
          <p:cNvPr id="512" name="Google Shape;512;p17"/>
          <p:cNvSpPr/>
          <p:nvPr/>
        </p:nvSpPr>
        <p:spPr>
          <a:xfrm>
            <a:off x="9344025" y="1543050"/>
            <a:ext cx="666750" cy="504825"/>
          </a:xfrm>
          <a:prstGeom prst="roundRect">
            <a:avLst>
              <a:gd fmla="val 16667" name="adj"/>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3600"/>
              <a:buFont typeface="Cambria"/>
              <a:buNone/>
            </a:pPr>
            <a:r>
              <a:rPr b="1" i="0" lang="en-US" sz="3600" u="none" cap="none" strike="noStrike">
                <a:solidFill>
                  <a:srgbClr val="FF0000"/>
                </a:solidFill>
                <a:latin typeface="Cambria"/>
                <a:ea typeface="Cambria"/>
                <a:cs typeface="Cambria"/>
                <a:sym typeface="Cambria"/>
              </a:rPr>
              <a:t>5</a:t>
            </a:r>
            <a:endParaRPr/>
          </a:p>
        </p:txBody>
      </p:sp>
      <p:sp>
        <p:nvSpPr>
          <p:cNvPr id="513" name="Google Shape;513;p17"/>
          <p:cNvSpPr/>
          <p:nvPr/>
        </p:nvSpPr>
        <p:spPr>
          <a:xfrm>
            <a:off x="9315450" y="2152650"/>
            <a:ext cx="666750" cy="504825"/>
          </a:xfrm>
          <a:prstGeom prst="roundRect">
            <a:avLst>
              <a:gd fmla="val 16667" name="adj"/>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3600"/>
              <a:buFont typeface="Cambria"/>
              <a:buNone/>
            </a:pPr>
            <a:r>
              <a:rPr b="1" i="0" lang="en-US" sz="3600" u="none" cap="none" strike="noStrike">
                <a:solidFill>
                  <a:srgbClr val="FF0000"/>
                </a:solidFill>
                <a:latin typeface="Cambria"/>
                <a:ea typeface="Cambria"/>
                <a:cs typeface="Cambria"/>
                <a:sym typeface="Cambria"/>
              </a:rPr>
              <a:t>6</a:t>
            </a:r>
            <a:endParaRPr/>
          </a:p>
        </p:txBody>
      </p:sp>
      <p:sp>
        <p:nvSpPr>
          <p:cNvPr id="514" name="Google Shape;514;p17"/>
          <p:cNvSpPr/>
          <p:nvPr/>
        </p:nvSpPr>
        <p:spPr>
          <a:xfrm>
            <a:off x="10334625" y="923925"/>
            <a:ext cx="666750" cy="504825"/>
          </a:xfrm>
          <a:prstGeom prst="roundRect">
            <a:avLst>
              <a:gd fmla="val 16667" name="adj"/>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3600"/>
              <a:buFont typeface="Cambria"/>
              <a:buNone/>
            </a:pPr>
            <a:r>
              <a:rPr b="1" i="0" lang="en-US" sz="3600" u="none" cap="none" strike="noStrike">
                <a:solidFill>
                  <a:srgbClr val="FF0000"/>
                </a:solidFill>
                <a:latin typeface="Cambria"/>
                <a:ea typeface="Cambria"/>
                <a:cs typeface="Cambria"/>
                <a:sym typeface="Cambria"/>
              </a:rPr>
              <a:t>3</a:t>
            </a:r>
            <a:endParaRPr/>
          </a:p>
        </p:txBody>
      </p:sp>
      <p:sp>
        <p:nvSpPr>
          <p:cNvPr id="515" name="Google Shape;515;p17"/>
          <p:cNvSpPr/>
          <p:nvPr/>
        </p:nvSpPr>
        <p:spPr>
          <a:xfrm>
            <a:off x="10344150" y="1504950"/>
            <a:ext cx="666750" cy="504825"/>
          </a:xfrm>
          <a:prstGeom prst="roundRect">
            <a:avLst>
              <a:gd fmla="val 16667" name="adj"/>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3600"/>
              <a:buFont typeface="Cambria"/>
              <a:buNone/>
            </a:pPr>
            <a:r>
              <a:rPr b="1" i="0" lang="en-US" sz="3600" u="none" cap="none" strike="noStrike">
                <a:solidFill>
                  <a:srgbClr val="FF0000"/>
                </a:solidFill>
                <a:latin typeface="Cambria"/>
                <a:ea typeface="Cambria"/>
                <a:cs typeface="Cambria"/>
                <a:sym typeface="Cambria"/>
              </a:rPr>
              <a:t>2</a:t>
            </a:r>
            <a:endParaRPr/>
          </a:p>
        </p:txBody>
      </p:sp>
      <p:sp>
        <p:nvSpPr>
          <p:cNvPr id="516" name="Google Shape;516;p17"/>
          <p:cNvSpPr/>
          <p:nvPr/>
        </p:nvSpPr>
        <p:spPr>
          <a:xfrm>
            <a:off x="10372725" y="2133600"/>
            <a:ext cx="666750" cy="504825"/>
          </a:xfrm>
          <a:prstGeom prst="roundRect">
            <a:avLst>
              <a:gd fmla="val 16667" name="adj"/>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3600"/>
              <a:buFont typeface="Cambria"/>
              <a:buNone/>
            </a:pPr>
            <a:r>
              <a:rPr b="1" i="0" lang="en-US" sz="3600" u="none" cap="none" strike="noStrike">
                <a:solidFill>
                  <a:srgbClr val="FF0000"/>
                </a:solidFill>
                <a:latin typeface="Cambria"/>
                <a:ea typeface="Cambria"/>
                <a:cs typeface="Cambria"/>
                <a:sym typeface="Cambria"/>
              </a:rPr>
              <a:t>5</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0">
                                            <p:txEl>
                                              <p:pRg end="0" st="0"/>
                                            </p:txEl>
                                          </p:spTgt>
                                        </p:tgtEl>
                                        <p:attrNameLst>
                                          <p:attrName>style.visibility</p:attrName>
                                        </p:attrNameLst>
                                      </p:cBhvr>
                                      <p:to>
                                        <p:strVal val="visible"/>
                                      </p:to>
                                    </p:set>
                                    <p:animEffect filter="fade" transition="in">
                                      <p:cBhvr>
                                        <p:cTn dur="500"/>
                                        <p:tgtEl>
                                          <p:spTgt spid="51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0">
                                            <p:txEl>
                                              <p:pRg end="1" st="1"/>
                                            </p:txEl>
                                          </p:spTgt>
                                        </p:tgtEl>
                                        <p:attrNameLst>
                                          <p:attrName>style.visibility</p:attrName>
                                        </p:attrNameLst>
                                      </p:cBhvr>
                                      <p:to>
                                        <p:strVal val="visible"/>
                                      </p:to>
                                    </p:set>
                                    <p:animEffect filter="fade" transition="in">
                                      <p:cBhvr>
                                        <p:cTn dur="500"/>
                                        <p:tgtEl>
                                          <p:spTgt spid="51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0">
                                            <p:txEl>
                                              <p:pRg end="2" st="2"/>
                                            </p:txEl>
                                          </p:spTgt>
                                        </p:tgtEl>
                                        <p:attrNameLst>
                                          <p:attrName>style.visibility</p:attrName>
                                        </p:attrNameLst>
                                      </p:cBhvr>
                                      <p:to>
                                        <p:strVal val="visible"/>
                                      </p:to>
                                    </p:set>
                                    <p:animEffect filter="fade" transition="in">
                                      <p:cBhvr>
                                        <p:cTn dur="500"/>
                                        <p:tgtEl>
                                          <p:spTgt spid="51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0">
                                            <p:txEl>
                                              <p:pRg end="3" st="3"/>
                                            </p:txEl>
                                          </p:spTgt>
                                        </p:tgtEl>
                                        <p:attrNameLst>
                                          <p:attrName>style.visibility</p:attrName>
                                        </p:attrNameLst>
                                      </p:cBhvr>
                                      <p:to>
                                        <p:strVal val="visible"/>
                                      </p:to>
                                    </p:set>
                                    <p:animEffect filter="fade" transition="in">
                                      <p:cBhvr>
                                        <p:cTn dur="500"/>
                                        <p:tgtEl>
                                          <p:spTgt spid="51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0">
                                            <p:txEl>
                                              <p:pRg end="4" st="4"/>
                                            </p:txEl>
                                          </p:spTgt>
                                        </p:tgtEl>
                                        <p:attrNameLst>
                                          <p:attrName>style.visibility</p:attrName>
                                        </p:attrNameLst>
                                      </p:cBhvr>
                                      <p:to>
                                        <p:strVal val="visible"/>
                                      </p:to>
                                    </p:set>
                                    <p:animEffect filter="fade" transition="in">
                                      <p:cBhvr>
                                        <p:cTn dur="500"/>
                                        <p:tgtEl>
                                          <p:spTgt spid="51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4"/>
                                        </p:tgtEl>
                                        <p:attrNameLst>
                                          <p:attrName>style.visibility</p:attrName>
                                        </p:attrNameLst>
                                      </p:cBhvr>
                                      <p:to>
                                        <p:strVal val="visible"/>
                                      </p:to>
                                    </p:set>
                                    <p:animEffect filter="fade" transition="in">
                                      <p:cBhvr>
                                        <p:cTn dur="500"/>
                                        <p:tgtEl>
                                          <p:spTgt spid="5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5"/>
                                        </p:tgtEl>
                                        <p:attrNameLst>
                                          <p:attrName>style.visibility</p:attrName>
                                        </p:attrNameLst>
                                      </p:cBhvr>
                                      <p:to>
                                        <p:strVal val="visible"/>
                                      </p:to>
                                    </p:set>
                                    <p:animEffect filter="fade" transition="in">
                                      <p:cBhvr>
                                        <p:cTn dur="500"/>
                                        <p:tgtEl>
                                          <p:spTgt spid="5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6"/>
                                        </p:tgtEl>
                                        <p:attrNameLst>
                                          <p:attrName>style.visibility</p:attrName>
                                        </p:attrNameLst>
                                      </p:cBhvr>
                                      <p:to>
                                        <p:strVal val="visible"/>
                                      </p:to>
                                    </p:set>
                                    <p:animEffect filter="fade" transition="in">
                                      <p:cBhvr>
                                        <p:cTn dur="500"/>
                                        <p:tgtEl>
                                          <p:spTgt spid="5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pic>
        <p:nvPicPr>
          <p:cNvPr id="521" name="Google Shape;521;p18"/>
          <p:cNvPicPr preferRelativeResize="0"/>
          <p:nvPr/>
        </p:nvPicPr>
        <p:blipFill rotWithShape="1">
          <a:blip r:embed="rId3">
            <a:alphaModFix/>
          </a:blip>
          <a:srcRect b="0" l="0" r="0" t="0"/>
          <a:stretch/>
        </p:blipFill>
        <p:spPr>
          <a:xfrm>
            <a:off x="1" y="12104"/>
            <a:ext cx="12191999" cy="6858000"/>
          </a:xfrm>
          <a:prstGeom prst="rect">
            <a:avLst/>
          </a:prstGeom>
          <a:noFill/>
          <a:ln>
            <a:noFill/>
          </a:ln>
        </p:spPr>
      </p:pic>
      <p:pic>
        <p:nvPicPr>
          <p:cNvPr id="522" name="Google Shape;522;p18"/>
          <p:cNvPicPr preferRelativeResize="0"/>
          <p:nvPr/>
        </p:nvPicPr>
        <p:blipFill rotWithShape="1">
          <a:blip r:embed="rId4">
            <a:alphaModFix/>
          </a:blip>
          <a:srcRect b="0" l="0" r="0" t="0"/>
          <a:stretch/>
        </p:blipFill>
        <p:spPr>
          <a:xfrm>
            <a:off x="533400" y="365777"/>
            <a:ext cx="11010900" cy="2744150"/>
          </a:xfrm>
          <a:prstGeom prst="rect">
            <a:avLst/>
          </a:prstGeom>
          <a:noFill/>
          <a:ln>
            <a:noFill/>
          </a:ln>
        </p:spPr>
      </p:pic>
      <p:sp>
        <p:nvSpPr>
          <p:cNvPr id="523" name="Google Shape;523;p18"/>
          <p:cNvSpPr txBox="1"/>
          <p:nvPr/>
        </p:nvSpPr>
        <p:spPr>
          <a:xfrm>
            <a:off x="1047750" y="3514725"/>
            <a:ext cx="10420350" cy="255454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rgbClr val="FFFFFF"/>
                </a:solidFill>
                <a:latin typeface="Cambria"/>
                <a:ea typeface="Cambria"/>
                <a:cs typeface="Cambria"/>
                <a:sym typeface="Cambria"/>
              </a:rPr>
              <a:t>Trong 2 cách chọn trên chọn cách 2 (xe có trọng tải 3 tấn chở 3 chuyến và xe có trọng tải 2 tấn chở 2 chuyến) vì số chuyến xe ở cách này ít nhất.</a:t>
            </a:r>
            <a:endParaRPr b="1" i="0" sz="4000" u="none" cap="none" strike="noStrike">
              <a:solidFill>
                <a:srgbClr val="FFFFFF"/>
              </a:solidFill>
              <a:latin typeface="Cambria"/>
              <a:ea typeface="Cambria"/>
              <a:cs typeface="Cambria"/>
              <a:sym typeface="Cambria"/>
            </a:endParaRPr>
          </a:p>
        </p:txBody>
      </p:sp>
      <p:sp>
        <p:nvSpPr>
          <p:cNvPr id="524" name="Google Shape;524;p18"/>
          <p:cNvSpPr/>
          <p:nvPr/>
        </p:nvSpPr>
        <p:spPr>
          <a:xfrm>
            <a:off x="9315450" y="904875"/>
            <a:ext cx="666750" cy="504825"/>
          </a:xfrm>
          <a:prstGeom prst="roundRect">
            <a:avLst>
              <a:gd fmla="val 16667" name="adj"/>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3600"/>
              <a:buFont typeface="Cambria"/>
              <a:buNone/>
            </a:pPr>
            <a:r>
              <a:rPr b="1" i="0" lang="en-US" sz="3600" u="none" cap="none" strike="noStrike">
                <a:solidFill>
                  <a:srgbClr val="FF0000"/>
                </a:solidFill>
                <a:latin typeface="Cambria"/>
                <a:ea typeface="Cambria"/>
                <a:cs typeface="Cambria"/>
                <a:sym typeface="Cambria"/>
              </a:rPr>
              <a:t>1</a:t>
            </a:r>
            <a:endParaRPr/>
          </a:p>
        </p:txBody>
      </p:sp>
      <p:sp>
        <p:nvSpPr>
          <p:cNvPr id="525" name="Google Shape;525;p18"/>
          <p:cNvSpPr/>
          <p:nvPr/>
        </p:nvSpPr>
        <p:spPr>
          <a:xfrm>
            <a:off x="9344025" y="1543050"/>
            <a:ext cx="666750" cy="504825"/>
          </a:xfrm>
          <a:prstGeom prst="roundRect">
            <a:avLst>
              <a:gd fmla="val 16667" name="adj"/>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3600"/>
              <a:buFont typeface="Cambria"/>
              <a:buNone/>
            </a:pPr>
            <a:r>
              <a:rPr b="1" i="0" lang="en-US" sz="3600" u="none" cap="none" strike="noStrike">
                <a:solidFill>
                  <a:srgbClr val="FF0000"/>
                </a:solidFill>
                <a:latin typeface="Cambria"/>
                <a:ea typeface="Cambria"/>
                <a:cs typeface="Cambria"/>
                <a:sym typeface="Cambria"/>
              </a:rPr>
              <a:t>5</a:t>
            </a:r>
            <a:endParaRPr/>
          </a:p>
        </p:txBody>
      </p:sp>
      <p:sp>
        <p:nvSpPr>
          <p:cNvPr id="526" name="Google Shape;526;p18"/>
          <p:cNvSpPr/>
          <p:nvPr/>
        </p:nvSpPr>
        <p:spPr>
          <a:xfrm>
            <a:off x="9315450" y="2152650"/>
            <a:ext cx="666750" cy="504825"/>
          </a:xfrm>
          <a:prstGeom prst="roundRect">
            <a:avLst>
              <a:gd fmla="val 16667" name="adj"/>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3600"/>
              <a:buFont typeface="Cambria"/>
              <a:buNone/>
            </a:pPr>
            <a:r>
              <a:rPr b="1" i="0" lang="en-US" sz="3600" u="none" cap="none" strike="noStrike">
                <a:solidFill>
                  <a:srgbClr val="FF0000"/>
                </a:solidFill>
                <a:latin typeface="Cambria"/>
                <a:ea typeface="Cambria"/>
                <a:cs typeface="Cambria"/>
                <a:sym typeface="Cambria"/>
              </a:rPr>
              <a:t>6</a:t>
            </a:r>
            <a:endParaRPr/>
          </a:p>
        </p:txBody>
      </p:sp>
      <p:sp>
        <p:nvSpPr>
          <p:cNvPr id="527" name="Google Shape;527;p18"/>
          <p:cNvSpPr/>
          <p:nvPr/>
        </p:nvSpPr>
        <p:spPr>
          <a:xfrm>
            <a:off x="10334625" y="923925"/>
            <a:ext cx="666750" cy="504825"/>
          </a:xfrm>
          <a:prstGeom prst="roundRect">
            <a:avLst>
              <a:gd fmla="val 16667" name="adj"/>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3600"/>
              <a:buFont typeface="Cambria"/>
              <a:buNone/>
            </a:pPr>
            <a:r>
              <a:rPr b="1" i="0" lang="en-US" sz="3600" u="none" cap="none" strike="noStrike">
                <a:solidFill>
                  <a:srgbClr val="FF0000"/>
                </a:solidFill>
                <a:latin typeface="Cambria"/>
                <a:ea typeface="Cambria"/>
                <a:cs typeface="Cambria"/>
                <a:sym typeface="Cambria"/>
              </a:rPr>
              <a:t>3</a:t>
            </a:r>
            <a:endParaRPr/>
          </a:p>
        </p:txBody>
      </p:sp>
      <p:sp>
        <p:nvSpPr>
          <p:cNvPr id="528" name="Google Shape;528;p18"/>
          <p:cNvSpPr/>
          <p:nvPr/>
        </p:nvSpPr>
        <p:spPr>
          <a:xfrm>
            <a:off x="10344150" y="1504950"/>
            <a:ext cx="666750" cy="504825"/>
          </a:xfrm>
          <a:prstGeom prst="roundRect">
            <a:avLst>
              <a:gd fmla="val 16667" name="adj"/>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3600"/>
              <a:buFont typeface="Cambria"/>
              <a:buNone/>
            </a:pPr>
            <a:r>
              <a:rPr b="1" i="0" lang="en-US" sz="3600" u="none" cap="none" strike="noStrike">
                <a:solidFill>
                  <a:srgbClr val="FF0000"/>
                </a:solidFill>
                <a:latin typeface="Cambria"/>
                <a:ea typeface="Cambria"/>
                <a:cs typeface="Cambria"/>
                <a:sym typeface="Cambria"/>
              </a:rPr>
              <a:t>2</a:t>
            </a:r>
            <a:endParaRPr/>
          </a:p>
        </p:txBody>
      </p:sp>
      <p:sp>
        <p:nvSpPr>
          <p:cNvPr id="529" name="Google Shape;529;p18"/>
          <p:cNvSpPr/>
          <p:nvPr/>
        </p:nvSpPr>
        <p:spPr>
          <a:xfrm>
            <a:off x="10372725" y="2133600"/>
            <a:ext cx="666750" cy="504825"/>
          </a:xfrm>
          <a:prstGeom prst="roundRect">
            <a:avLst>
              <a:gd fmla="val 16667" name="adj"/>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3600"/>
              <a:buFont typeface="Cambria"/>
              <a:buNone/>
            </a:pPr>
            <a:r>
              <a:rPr b="1" i="0" lang="en-US" sz="3600" u="none" cap="none" strike="noStrike">
                <a:solidFill>
                  <a:srgbClr val="FF0000"/>
                </a:solidFill>
                <a:latin typeface="Cambria"/>
                <a:ea typeface="Cambria"/>
                <a:cs typeface="Cambria"/>
                <a:sym typeface="Cambria"/>
              </a:rPr>
              <a:t>5</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3">
                                            <p:txEl>
                                              <p:pRg end="0" st="0"/>
                                            </p:txEl>
                                          </p:spTgt>
                                        </p:tgtEl>
                                        <p:attrNameLst>
                                          <p:attrName>style.visibility</p:attrName>
                                        </p:attrNameLst>
                                      </p:cBhvr>
                                      <p:to>
                                        <p:strVal val="visible"/>
                                      </p:to>
                                    </p:set>
                                    <p:animEffect filter="fade" transition="in">
                                      <p:cBhvr>
                                        <p:cTn dur="500"/>
                                        <p:tgtEl>
                                          <p:spTgt spid="523">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pic>
        <p:nvPicPr>
          <p:cNvPr id="534" name="Google Shape;534;p19"/>
          <p:cNvPicPr preferRelativeResize="0"/>
          <p:nvPr/>
        </p:nvPicPr>
        <p:blipFill rotWithShape="1">
          <a:blip r:embed="rId3">
            <a:alphaModFix/>
          </a:blip>
          <a:srcRect b="0" l="0" r="0" t="0"/>
          <a:stretch/>
        </p:blipFill>
        <p:spPr>
          <a:xfrm>
            <a:off x="1" y="18140"/>
            <a:ext cx="12191999" cy="6858000"/>
          </a:xfrm>
          <a:prstGeom prst="rect">
            <a:avLst/>
          </a:prstGeom>
          <a:noFill/>
          <a:ln>
            <a:noFill/>
          </a:ln>
        </p:spPr>
      </p:pic>
      <p:sp>
        <p:nvSpPr>
          <p:cNvPr id="535" name="Google Shape;535;p19"/>
          <p:cNvSpPr txBox="1"/>
          <p:nvPr/>
        </p:nvSpPr>
        <p:spPr>
          <a:xfrm>
            <a:off x="352426" y="695325"/>
            <a:ext cx="6696074" cy="224676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800">
                <a:solidFill>
                  <a:srgbClr val="FFFFFF"/>
                </a:solidFill>
                <a:latin typeface="Cambria"/>
                <a:ea typeface="Cambria"/>
                <a:cs typeface="Cambria"/>
                <a:sym typeface="Cambria"/>
              </a:rPr>
              <a:t>5. Một chiếc ô tô khi chưa chở hàng có khối lượng của xe là 5 tấn. Hiện nay, trên xe đang chở 4 tấn 2 tạ hàng. Theo em, ô tô đó có được phép đi qua chiếc cầu bên không? Tại sao?</a:t>
            </a:r>
            <a:endParaRPr b="1" i="0" sz="2800" u="none" cap="none" strike="noStrike">
              <a:solidFill>
                <a:srgbClr val="FFFFFF"/>
              </a:solidFill>
              <a:latin typeface="Cambria"/>
              <a:ea typeface="Cambria"/>
              <a:cs typeface="Cambria"/>
              <a:sym typeface="Cambria"/>
            </a:endParaRPr>
          </a:p>
        </p:txBody>
      </p:sp>
      <p:pic>
        <p:nvPicPr>
          <p:cNvPr id="536" name="Google Shape;536;p19"/>
          <p:cNvPicPr preferRelativeResize="0"/>
          <p:nvPr/>
        </p:nvPicPr>
        <p:blipFill rotWithShape="1">
          <a:blip r:embed="rId4">
            <a:alphaModFix/>
          </a:blip>
          <a:srcRect b="0" l="0" r="0" t="0"/>
          <a:stretch/>
        </p:blipFill>
        <p:spPr>
          <a:xfrm>
            <a:off x="7239000" y="541680"/>
            <a:ext cx="4695825" cy="2520608"/>
          </a:xfrm>
          <a:prstGeom prst="rect">
            <a:avLst/>
          </a:prstGeom>
          <a:noFill/>
          <a:ln>
            <a:noFill/>
          </a:ln>
        </p:spPr>
      </p:pic>
      <p:sp>
        <p:nvSpPr>
          <p:cNvPr id="537" name="Google Shape;537;p19"/>
          <p:cNvSpPr/>
          <p:nvPr/>
        </p:nvSpPr>
        <p:spPr>
          <a:xfrm>
            <a:off x="2305050" y="3295651"/>
            <a:ext cx="7867650" cy="723900"/>
          </a:xfrm>
          <a:prstGeom prst="roundRect">
            <a:avLst>
              <a:gd fmla="val 16667" name="adj"/>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rgbClr val="FF0000"/>
                </a:solidFill>
                <a:latin typeface="Cambria"/>
                <a:ea typeface="Cambria"/>
                <a:cs typeface="Cambria"/>
                <a:sym typeface="Cambria"/>
              </a:rPr>
              <a:t>Em hiểu biển báo bên cầu như thế nào?</a:t>
            </a:r>
            <a:endParaRPr b="1" sz="3200">
              <a:solidFill>
                <a:srgbClr val="FF0000"/>
              </a:solidFill>
              <a:latin typeface="Cambria"/>
              <a:ea typeface="Cambria"/>
              <a:cs typeface="Cambria"/>
              <a:sym typeface="Cambria"/>
            </a:endParaRPr>
          </a:p>
        </p:txBody>
      </p:sp>
      <p:sp>
        <p:nvSpPr>
          <p:cNvPr id="538" name="Google Shape;538;p19"/>
          <p:cNvSpPr/>
          <p:nvPr/>
        </p:nvSpPr>
        <p:spPr>
          <a:xfrm>
            <a:off x="10934700" y="542925"/>
            <a:ext cx="885825" cy="1952625"/>
          </a:xfrm>
          <a:prstGeom prst="roundRect">
            <a:avLst>
              <a:gd fmla="val 16667" name="adj"/>
            </a:avLst>
          </a:prstGeom>
          <a:noFill/>
          <a:ln cap="flat" cmpd="sng" w="571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539" name="Google Shape;539;p19"/>
          <p:cNvSpPr txBox="1"/>
          <p:nvPr/>
        </p:nvSpPr>
        <p:spPr>
          <a:xfrm>
            <a:off x="4143376" y="4182606"/>
            <a:ext cx="6696074" cy="5232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800">
                <a:solidFill>
                  <a:srgbClr val="FFFFFF"/>
                </a:solidFill>
                <a:latin typeface="Cambria"/>
                <a:ea typeface="Cambria"/>
                <a:cs typeface="Cambria"/>
                <a:sym typeface="Cambria"/>
              </a:rPr>
              <a:t>Cấm xe 10 tấn đi qua cầu.</a:t>
            </a:r>
            <a:endParaRPr b="1" i="0" sz="2800" u="none" cap="none" strike="noStrike">
              <a:solidFill>
                <a:srgbClr val="FFFFFF"/>
              </a:solidFill>
              <a:latin typeface="Cambria"/>
              <a:ea typeface="Cambria"/>
              <a:cs typeface="Cambria"/>
              <a:sym typeface="Cambria"/>
            </a:endParaRPr>
          </a:p>
        </p:txBody>
      </p:sp>
      <p:sp>
        <p:nvSpPr>
          <p:cNvPr id="540" name="Google Shape;540;p19"/>
          <p:cNvSpPr/>
          <p:nvPr/>
        </p:nvSpPr>
        <p:spPr>
          <a:xfrm>
            <a:off x="2000250" y="4791075"/>
            <a:ext cx="8115300" cy="962025"/>
          </a:xfrm>
          <a:prstGeom prst="roundRect">
            <a:avLst>
              <a:gd fmla="val 16667" name="adj"/>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rgbClr val="FF0000"/>
                </a:solidFill>
                <a:latin typeface="Cambria"/>
                <a:ea typeface="Cambria"/>
                <a:cs typeface="Cambria"/>
                <a:sym typeface="Cambria"/>
              </a:rPr>
              <a:t>Những xe có khối lượng như thế nào sẽ được đi qua cầu? </a:t>
            </a:r>
            <a:endParaRPr b="1" sz="3200">
              <a:solidFill>
                <a:srgbClr val="FF0000"/>
              </a:solidFill>
              <a:latin typeface="Cambria"/>
              <a:ea typeface="Cambria"/>
              <a:cs typeface="Cambria"/>
              <a:sym typeface="Cambria"/>
            </a:endParaRPr>
          </a:p>
        </p:txBody>
      </p:sp>
      <p:sp>
        <p:nvSpPr>
          <p:cNvPr id="541" name="Google Shape;541;p19"/>
          <p:cNvSpPr txBox="1"/>
          <p:nvPr/>
        </p:nvSpPr>
        <p:spPr>
          <a:xfrm>
            <a:off x="1619250" y="5897106"/>
            <a:ext cx="9439275" cy="5232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800">
                <a:solidFill>
                  <a:srgbClr val="FFFFFF"/>
                </a:solidFill>
                <a:latin typeface="Cambria"/>
                <a:ea typeface="Cambria"/>
                <a:cs typeface="Cambria"/>
                <a:sym typeface="Cambria"/>
              </a:rPr>
              <a:t>Xe có khối lượng dưới 10 tấn được phép đi qua cầu. </a:t>
            </a:r>
            <a:endParaRPr b="1" i="0" sz="2800" u="none" cap="none" strike="noStrike">
              <a:solidFill>
                <a:srgbClr val="FFFFFF"/>
              </a:solidFill>
              <a:latin typeface="Cambria"/>
              <a:ea typeface="Cambria"/>
              <a:cs typeface="Cambria"/>
              <a:sym typeface="Cambri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5"/>
                                        </p:tgtEl>
                                        <p:attrNameLst>
                                          <p:attrName>style.visibility</p:attrName>
                                        </p:attrNameLst>
                                      </p:cBhvr>
                                      <p:to>
                                        <p:strVal val="visible"/>
                                      </p:to>
                                    </p:set>
                                    <p:animEffect filter="fade" transition="in">
                                      <p:cBhvr>
                                        <p:cTn dur="500"/>
                                        <p:tgtEl>
                                          <p:spTgt spid="535"/>
                                        </p:tgtEl>
                                      </p:cBhvr>
                                    </p:animEffect>
                                  </p:childTnLst>
                                </p:cTn>
                              </p:par>
                              <p:par>
                                <p:cTn fill="hold" nodeType="withEffect" presetClass="entr" presetID="10" presetSubtype="0">
                                  <p:stCondLst>
                                    <p:cond delay="0"/>
                                  </p:stCondLst>
                                  <p:childTnLst>
                                    <p:set>
                                      <p:cBhvr>
                                        <p:cTn dur="1" fill="hold">
                                          <p:stCondLst>
                                            <p:cond delay="0"/>
                                          </p:stCondLst>
                                        </p:cTn>
                                        <p:tgtEl>
                                          <p:spTgt spid="536"/>
                                        </p:tgtEl>
                                        <p:attrNameLst>
                                          <p:attrName>style.visibility</p:attrName>
                                        </p:attrNameLst>
                                      </p:cBhvr>
                                      <p:to>
                                        <p:strVal val="visible"/>
                                      </p:to>
                                    </p:set>
                                    <p:animEffect filter="fade" transition="in">
                                      <p:cBhvr>
                                        <p:cTn dur="500"/>
                                        <p:tgtEl>
                                          <p:spTgt spid="5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7"/>
                                        </p:tgtEl>
                                        <p:attrNameLst>
                                          <p:attrName>style.visibility</p:attrName>
                                        </p:attrNameLst>
                                      </p:cBhvr>
                                      <p:to>
                                        <p:strVal val="visible"/>
                                      </p:to>
                                    </p:set>
                                    <p:animEffect filter="fade" transition="in">
                                      <p:cBhvr>
                                        <p:cTn dur="500"/>
                                        <p:tgtEl>
                                          <p:spTgt spid="5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8"/>
                                        </p:tgtEl>
                                        <p:attrNameLst>
                                          <p:attrName>style.visibility</p:attrName>
                                        </p:attrNameLst>
                                      </p:cBhvr>
                                      <p:to>
                                        <p:strVal val="visible"/>
                                      </p:to>
                                    </p:set>
                                    <p:animEffect filter="fade" transition="in">
                                      <p:cBhvr>
                                        <p:cTn dur="500"/>
                                        <p:tgtEl>
                                          <p:spTgt spid="5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9"/>
                                        </p:tgtEl>
                                        <p:attrNameLst>
                                          <p:attrName>style.visibility</p:attrName>
                                        </p:attrNameLst>
                                      </p:cBhvr>
                                      <p:to>
                                        <p:strVal val="visible"/>
                                      </p:to>
                                    </p:set>
                                    <p:animEffect filter="fade" transition="in">
                                      <p:cBhvr>
                                        <p:cTn dur="500"/>
                                        <p:tgtEl>
                                          <p:spTgt spid="5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0"/>
                                        </p:tgtEl>
                                        <p:attrNameLst>
                                          <p:attrName>style.visibility</p:attrName>
                                        </p:attrNameLst>
                                      </p:cBhvr>
                                      <p:to>
                                        <p:strVal val="visible"/>
                                      </p:to>
                                    </p:set>
                                    <p:animEffect filter="fade" transition="in">
                                      <p:cBhvr>
                                        <p:cTn dur="500"/>
                                        <p:tgtEl>
                                          <p:spTgt spid="5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1"/>
                                        </p:tgtEl>
                                        <p:attrNameLst>
                                          <p:attrName>style.visibility</p:attrName>
                                        </p:attrNameLst>
                                      </p:cBhvr>
                                      <p:to>
                                        <p:strVal val="visible"/>
                                      </p:to>
                                    </p:set>
                                    <p:animEffect filter="fade" transition="in">
                                      <p:cBhvr>
                                        <p:cTn dur="500"/>
                                        <p:tgtEl>
                                          <p:spTgt spid="5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pic>
        <p:nvPicPr>
          <p:cNvPr id="335" name="Google Shape;335;p2"/>
          <p:cNvPicPr preferRelativeResize="0"/>
          <p:nvPr/>
        </p:nvPicPr>
        <p:blipFill rotWithShape="1">
          <a:blip r:embed="rId3">
            <a:alphaModFix/>
          </a:blip>
          <a:srcRect b="0" l="0" r="0" t="0"/>
          <a:stretch/>
        </p:blipFill>
        <p:spPr>
          <a:xfrm>
            <a:off x="0" y="0"/>
            <a:ext cx="12191999" cy="6858000"/>
          </a:xfrm>
          <a:prstGeom prst="rect">
            <a:avLst/>
          </a:prstGeom>
          <a:noFill/>
          <a:ln>
            <a:noFill/>
          </a:ln>
        </p:spPr>
      </p:pic>
      <p:sp>
        <p:nvSpPr>
          <p:cNvPr id="336" name="Google Shape;336;p2"/>
          <p:cNvSpPr/>
          <p:nvPr/>
        </p:nvSpPr>
        <p:spPr>
          <a:xfrm>
            <a:off x="3785543" y="947661"/>
            <a:ext cx="2985780" cy="608961"/>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9600"/>
              <a:buFont typeface="Arial"/>
              <a:buNone/>
            </a:pPr>
            <a:r>
              <a:rPr b="0" i="0" lang="en-US" sz="9600" u="none" cap="none" strike="noStrike">
                <a:solidFill>
                  <a:srgbClr val="FFFFFF"/>
                </a:solidFill>
                <a:latin typeface="Arial"/>
                <a:ea typeface="Arial"/>
                <a:cs typeface="Arial"/>
                <a:sym typeface="Arial"/>
              </a:rPr>
              <a:t>01</a:t>
            </a:r>
            <a:endParaRPr b="0" i="0" sz="9600" u="none" cap="none" strike="noStrike">
              <a:solidFill>
                <a:srgbClr val="FD6D2E"/>
              </a:solidFill>
              <a:latin typeface="Arial"/>
              <a:ea typeface="Arial"/>
              <a:cs typeface="Arial"/>
              <a:sym typeface="Arial"/>
            </a:endParaRPr>
          </a:p>
        </p:txBody>
      </p:sp>
      <p:pic>
        <p:nvPicPr>
          <p:cNvPr id="337" name="Google Shape;337;p2"/>
          <p:cNvPicPr preferRelativeResize="0"/>
          <p:nvPr/>
        </p:nvPicPr>
        <p:blipFill rotWithShape="1">
          <a:blip r:embed="rId4">
            <a:alphaModFix/>
          </a:blip>
          <a:srcRect b="0" l="0" r="0" t="0"/>
          <a:stretch/>
        </p:blipFill>
        <p:spPr>
          <a:xfrm>
            <a:off x="3376200" y="499038"/>
            <a:ext cx="910128" cy="1287391"/>
          </a:xfrm>
          <a:prstGeom prst="rect">
            <a:avLst/>
          </a:prstGeom>
          <a:noFill/>
          <a:ln>
            <a:noFill/>
          </a:ln>
        </p:spPr>
      </p:pic>
      <p:pic>
        <p:nvPicPr>
          <p:cNvPr id="338" name="Google Shape;338;p2"/>
          <p:cNvPicPr preferRelativeResize="0"/>
          <p:nvPr/>
        </p:nvPicPr>
        <p:blipFill rotWithShape="1">
          <a:blip r:embed="rId5">
            <a:alphaModFix/>
          </a:blip>
          <a:srcRect b="0" l="0" r="0" t="0"/>
          <a:stretch/>
        </p:blipFill>
        <p:spPr>
          <a:xfrm flipH="1">
            <a:off x="101555" y="4180243"/>
            <a:ext cx="2793038" cy="2794435"/>
          </a:xfrm>
          <a:prstGeom prst="rect">
            <a:avLst/>
          </a:prstGeom>
          <a:noFill/>
          <a:ln>
            <a:noFill/>
          </a:ln>
        </p:spPr>
      </p:pic>
      <p:pic>
        <p:nvPicPr>
          <p:cNvPr id="339" name="Google Shape;339;p2"/>
          <p:cNvPicPr preferRelativeResize="0"/>
          <p:nvPr/>
        </p:nvPicPr>
        <p:blipFill rotWithShape="1">
          <a:blip r:embed="rId6">
            <a:alphaModFix/>
          </a:blip>
          <a:srcRect b="0" l="0" r="0" t="0"/>
          <a:stretch/>
        </p:blipFill>
        <p:spPr>
          <a:xfrm>
            <a:off x="9846950" y="2089929"/>
            <a:ext cx="1465857" cy="955057"/>
          </a:xfrm>
          <a:prstGeom prst="rect">
            <a:avLst/>
          </a:prstGeom>
          <a:noFill/>
          <a:ln>
            <a:noFill/>
          </a:ln>
        </p:spPr>
      </p:pic>
      <p:pic>
        <p:nvPicPr>
          <p:cNvPr id="340" name="Google Shape;340;p2"/>
          <p:cNvPicPr preferRelativeResize="0"/>
          <p:nvPr/>
        </p:nvPicPr>
        <p:blipFill rotWithShape="1">
          <a:blip r:embed="rId7">
            <a:alphaModFix/>
          </a:blip>
          <a:srcRect b="0" l="0" r="0" t="0"/>
          <a:stretch/>
        </p:blipFill>
        <p:spPr>
          <a:xfrm rot="1362873">
            <a:off x="8417066" y="881778"/>
            <a:ext cx="2036796" cy="1122025"/>
          </a:xfrm>
          <a:prstGeom prst="rect">
            <a:avLst/>
          </a:prstGeom>
          <a:noFill/>
          <a:ln>
            <a:noFill/>
          </a:ln>
        </p:spPr>
      </p:pic>
      <p:pic>
        <p:nvPicPr>
          <p:cNvPr id="341" name="Google Shape;341;p2"/>
          <p:cNvPicPr preferRelativeResize="0"/>
          <p:nvPr/>
        </p:nvPicPr>
        <p:blipFill rotWithShape="1">
          <a:blip r:embed="rId8">
            <a:alphaModFix/>
          </a:blip>
          <a:srcRect b="0" l="0" r="0" t="0"/>
          <a:stretch/>
        </p:blipFill>
        <p:spPr>
          <a:xfrm>
            <a:off x="1035844" y="2084210"/>
            <a:ext cx="1541146" cy="1239364"/>
          </a:xfrm>
          <a:prstGeom prst="rect">
            <a:avLst/>
          </a:prstGeom>
          <a:noFill/>
          <a:ln>
            <a:noFill/>
          </a:ln>
        </p:spPr>
      </p:pic>
      <p:pic>
        <p:nvPicPr>
          <p:cNvPr id="342" name="Google Shape;342;p2"/>
          <p:cNvPicPr preferRelativeResize="0"/>
          <p:nvPr/>
        </p:nvPicPr>
        <p:blipFill rotWithShape="1">
          <a:blip r:embed="rId9">
            <a:alphaModFix/>
          </a:blip>
          <a:srcRect b="0" l="0" r="0" t="0"/>
          <a:stretch/>
        </p:blipFill>
        <p:spPr>
          <a:xfrm>
            <a:off x="2130362" y="754339"/>
            <a:ext cx="893255" cy="995607"/>
          </a:xfrm>
          <a:prstGeom prst="rect">
            <a:avLst/>
          </a:prstGeom>
          <a:noFill/>
          <a:ln>
            <a:noFill/>
          </a:ln>
        </p:spPr>
      </p:pic>
      <p:pic>
        <p:nvPicPr>
          <p:cNvPr id="343" name="Google Shape;343;p2"/>
          <p:cNvPicPr preferRelativeResize="0"/>
          <p:nvPr/>
        </p:nvPicPr>
        <p:blipFill rotWithShape="1">
          <a:blip r:embed="rId5">
            <a:alphaModFix/>
          </a:blip>
          <a:srcRect b="0" l="0" r="0" t="0"/>
          <a:stretch/>
        </p:blipFill>
        <p:spPr>
          <a:xfrm flipH="1">
            <a:off x="1671257" y="4180243"/>
            <a:ext cx="2793038" cy="2794435"/>
          </a:xfrm>
          <a:prstGeom prst="rect">
            <a:avLst/>
          </a:prstGeom>
          <a:noFill/>
          <a:ln>
            <a:noFill/>
          </a:ln>
        </p:spPr>
      </p:pic>
      <p:pic>
        <p:nvPicPr>
          <p:cNvPr id="344" name="Google Shape;344;p2"/>
          <p:cNvPicPr preferRelativeResize="0"/>
          <p:nvPr/>
        </p:nvPicPr>
        <p:blipFill rotWithShape="1">
          <a:blip r:embed="rId10">
            <a:alphaModFix/>
          </a:blip>
          <a:srcRect b="0" l="0" r="0" t="0"/>
          <a:stretch/>
        </p:blipFill>
        <p:spPr>
          <a:xfrm>
            <a:off x="4286328" y="1903107"/>
            <a:ext cx="5853406" cy="455427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37"/>
                                        </p:tgtEl>
                                        <p:attrNameLst>
                                          <p:attrName>style.visibility</p:attrName>
                                        </p:attrNameLst>
                                      </p:cBhvr>
                                      <p:to>
                                        <p:strVal val="visible"/>
                                      </p:to>
                                    </p:set>
                                    <p:animEffect filter="fade" transition="in">
                                      <p:cBhvr>
                                        <p:cTn dur="500"/>
                                        <p:tgtEl>
                                          <p:spTgt spid="33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36"/>
                                        </p:tgtEl>
                                        <p:attrNameLst>
                                          <p:attrName>style.visibility</p:attrName>
                                        </p:attrNameLst>
                                      </p:cBhvr>
                                      <p:to>
                                        <p:strVal val="visible"/>
                                      </p:to>
                                    </p:set>
                                    <p:animEffect filter="fade" transition="in">
                                      <p:cBhvr>
                                        <p:cTn dur="500"/>
                                        <p:tgtEl>
                                          <p:spTgt spid="3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4"/>
                                        </p:tgtEl>
                                        <p:attrNameLst>
                                          <p:attrName>style.visibility</p:attrName>
                                        </p:attrNameLst>
                                      </p:cBhvr>
                                      <p:to>
                                        <p:strVal val="visible"/>
                                      </p:to>
                                    </p:set>
                                    <p:animEffect filter="fade" transition="in">
                                      <p:cBhvr>
                                        <p:cTn dur="500"/>
                                        <p:tgtEl>
                                          <p:spTgt spid="3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 name="Shape 545"/>
        <p:cNvGrpSpPr/>
        <p:nvPr/>
      </p:nvGrpSpPr>
      <p:grpSpPr>
        <a:xfrm>
          <a:off x="0" y="0"/>
          <a:ext cx="0" cy="0"/>
          <a:chOff x="0" y="0"/>
          <a:chExt cx="0" cy="0"/>
        </a:xfrm>
      </p:grpSpPr>
      <p:pic>
        <p:nvPicPr>
          <p:cNvPr id="546" name="Google Shape;546;p20"/>
          <p:cNvPicPr preferRelativeResize="0"/>
          <p:nvPr/>
        </p:nvPicPr>
        <p:blipFill rotWithShape="1">
          <a:blip r:embed="rId3">
            <a:alphaModFix/>
          </a:blip>
          <a:srcRect b="0" l="0" r="0" t="0"/>
          <a:stretch/>
        </p:blipFill>
        <p:spPr>
          <a:xfrm>
            <a:off x="1" y="18140"/>
            <a:ext cx="12191999" cy="6858000"/>
          </a:xfrm>
          <a:prstGeom prst="rect">
            <a:avLst/>
          </a:prstGeom>
          <a:noFill/>
          <a:ln>
            <a:noFill/>
          </a:ln>
        </p:spPr>
      </p:pic>
      <p:sp>
        <p:nvSpPr>
          <p:cNvPr id="547" name="Google Shape;547;p20"/>
          <p:cNvSpPr txBox="1"/>
          <p:nvPr/>
        </p:nvSpPr>
        <p:spPr>
          <a:xfrm>
            <a:off x="352426" y="695325"/>
            <a:ext cx="6696074" cy="2246769"/>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FFFFFF"/>
              </a:buClr>
              <a:buSzPts val="2800"/>
              <a:buFont typeface="Cambria"/>
              <a:buNone/>
            </a:pPr>
            <a:r>
              <a:rPr b="1" i="0" lang="en-US" sz="2800" u="none" cap="none" strike="noStrike">
                <a:solidFill>
                  <a:srgbClr val="FFFFFF"/>
                </a:solidFill>
                <a:latin typeface="Cambria"/>
                <a:ea typeface="Cambria"/>
                <a:cs typeface="Cambria"/>
                <a:sym typeface="Cambria"/>
              </a:rPr>
              <a:t>5. Một chiếc ô tô khi chưa chở hàng có khối lượng của xe là 5 tấn. Hiện nay, trên xe đang chở 4 tấn 2 tạ hàng. Theo em, ô tô đó có được phép đi qua chiếc cầu bên không? Tại sao?</a:t>
            </a:r>
            <a:endParaRPr b="1" i="0" sz="2800" u="none" cap="none" strike="noStrike">
              <a:solidFill>
                <a:srgbClr val="FFFFFF"/>
              </a:solidFill>
              <a:latin typeface="Cambria"/>
              <a:ea typeface="Cambria"/>
              <a:cs typeface="Cambria"/>
              <a:sym typeface="Cambria"/>
            </a:endParaRPr>
          </a:p>
        </p:txBody>
      </p:sp>
      <p:pic>
        <p:nvPicPr>
          <p:cNvPr id="548" name="Google Shape;548;p20"/>
          <p:cNvPicPr preferRelativeResize="0"/>
          <p:nvPr/>
        </p:nvPicPr>
        <p:blipFill rotWithShape="1">
          <a:blip r:embed="rId4">
            <a:alphaModFix/>
          </a:blip>
          <a:srcRect b="0" l="0" r="0" t="0"/>
          <a:stretch/>
        </p:blipFill>
        <p:spPr>
          <a:xfrm>
            <a:off x="7239000" y="541680"/>
            <a:ext cx="4695825" cy="2520608"/>
          </a:xfrm>
          <a:prstGeom prst="rect">
            <a:avLst/>
          </a:prstGeom>
          <a:noFill/>
          <a:ln>
            <a:noFill/>
          </a:ln>
        </p:spPr>
      </p:pic>
      <p:sp>
        <p:nvSpPr>
          <p:cNvPr id="549" name="Google Shape;549;p20"/>
          <p:cNvSpPr/>
          <p:nvPr/>
        </p:nvSpPr>
        <p:spPr>
          <a:xfrm>
            <a:off x="10934700" y="542925"/>
            <a:ext cx="885825" cy="1952625"/>
          </a:xfrm>
          <a:prstGeom prst="roundRect">
            <a:avLst>
              <a:gd fmla="val 16667" name="adj"/>
            </a:avLst>
          </a:prstGeom>
          <a:noFill/>
          <a:ln cap="flat" cmpd="sng" w="571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50" name="Google Shape;550;p20"/>
          <p:cNvSpPr txBox="1"/>
          <p:nvPr/>
        </p:nvSpPr>
        <p:spPr>
          <a:xfrm>
            <a:off x="1428750" y="3305175"/>
            <a:ext cx="10020300" cy="3293209"/>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lang="en-US" sz="3200" u="sng">
                <a:solidFill>
                  <a:srgbClr val="FFFF00"/>
                </a:solidFill>
                <a:latin typeface="Cambria"/>
                <a:ea typeface="Cambria"/>
                <a:cs typeface="Cambria"/>
                <a:sym typeface="Cambria"/>
              </a:rPr>
              <a:t>Bài giải:</a:t>
            </a:r>
            <a:endParaRPr/>
          </a:p>
          <a:p>
            <a:pPr indent="0" lvl="0" marL="0" marR="0" rtl="0" algn="ctr">
              <a:lnSpc>
                <a:spcPct val="150000"/>
              </a:lnSpc>
              <a:spcBef>
                <a:spcPts val="0"/>
              </a:spcBef>
              <a:spcAft>
                <a:spcPts val="0"/>
              </a:spcAft>
              <a:buNone/>
            </a:pPr>
            <a:r>
              <a:rPr lang="en-US" sz="3200">
                <a:solidFill>
                  <a:srgbClr val="FFFF00"/>
                </a:solidFill>
                <a:latin typeface="Cambria"/>
                <a:ea typeface="Cambria"/>
                <a:cs typeface="Cambria"/>
                <a:sym typeface="Cambria"/>
              </a:rPr>
              <a:t>Khối lượng của ô tô khi  đang chở hàng là:</a:t>
            </a:r>
            <a:endParaRPr/>
          </a:p>
          <a:p>
            <a:pPr indent="0" lvl="0" marL="0" marR="0" rtl="0" algn="ctr">
              <a:lnSpc>
                <a:spcPct val="150000"/>
              </a:lnSpc>
              <a:spcBef>
                <a:spcPts val="0"/>
              </a:spcBef>
              <a:spcAft>
                <a:spcPts val="0"/>
              </a:spcAft>
              <a:buNone/>
            </a:pPr>
            <a:r>
              <a:rPr lang="en-US" sz="3200">
                <a:solidFill>
                  <a:srgbClr val="FFFF00"/>
                </a:solidFill>
                <a:latin typeface="Cambria"/>
                <a:ea typeface="Cambria"/>
                <a:cs typeface="Cambria"/>
                <a:sym typeface="Cambria"/>
              </a:rPr>
              <a:t>              5 tấn + 4 tấn 2 tạ = 9 tấn 2 tạ</a:t>
            </a:r>
            <a:endParaRPr sz="3200">
              <a:solidFill>
                <a:srgbClr val="FFFF00"/>
              </a:solidFill>
              <a:latin typeface="Cambria"/>
              <a:ea typeface="Cambria"/>
              <a:cs typeface="Cambria"/>
              <a:sym typeface="Cambria"/>
            </a:endParaRPr>
          </a:p>
          <a:p>
            <a:pPr indent="0" lvl="0" marL="0" marR="0" rtl="0" algn="ctr">
              <a:spcBef>
                <a:spcPts val="0"/>
              </a:spcBef>
              <a:spcAft>
                <a:spcPts val="0"/>
              </a:spcAft>
              <a:buNone/>
            </a:pPr>
            <a:r>
              <a:rPr lang="en-US" sz="3200">
                <a:solidFill>
                  <a:srgbClr val="FFFF00"/>
                </a:solidFill>
                <a:latin typeface="Cambria"/>
                <a:ea typeface="Cambria"/>
                <a:cs typeface="Cambria"/>
                <a:sym typeface="Cambria"/>
              </a:rPr>
              <a:t>Vậy ô tô  được phép đi qua cầu vì khối lượng của xe không vượt mức cấm của cầu là quá 10 tấn.</a:t>
            </a:r>
            <a:endParaRPr sz="3200">
              <a:solidFill>
                <a:srgbClr val="FFFF00"/>
              </a:solidFill>
              <a:latin typeface="Cambria"/>
              <a:ea typeface="Cambria"/>
              <a:cs typeface="Cambria"/>
              <a:sym typeface="Cambri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0">
                                            <p:txEl>
                                              <p:pRg end="0" st="0"/>
                                            </p:txEl>
                                          </p:spTgt>
                                        </p:tgtEl>
                                        <p:attrNameLst>
                                          <p:attrName>style.visibility</p:attrName>
                                        </p:attrNameLst>
                                      </p:cBhvr>
                                      <p:to>
                                        <p:strVal val="visible"/>
                                      </p:to>
                                    </p:set>
                                    <p:animEffect filter="fade" transition="in">
                                      <p:cBhvr>
                                        <p:cTn dur="500"/>
                                        <p:tgtEl>
                                          <p:spTgt spid="55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0">
                                            <p:txEl>
                                              <p:pRg end="1" st="1"/>
                                            </p:txEl>
                                          </p:spTgt>
                                        </p:tgtEl>
                                        <p:attrNameLst>
                                          <p:attrName>style.visibility</p:attrName>
                                        </p:attrNameLst>
                                      </p:cBhvr>
                                      <p:to>
                                        <p:strVal val="visible"/>
                                      </p:to>
                                    </p:set>
                                    <p:animEffect filter="fade" transition="in">
                                      <p:cBhvr>
                                        <p:cTn dur="500"/>
                                        <p:tgtEl>
                                          <p:spTgt spid="55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0">
                                            <p:txEl>
                                              <p:pRg end="2" st="2"/>
                                            </p:txEl>
                                          </p:spTgt>
                                        </p:tgtEl>
                                        <p:attrNameLst>
                                          <p:attrName>style.visibility</p:attrName>
                                        </p:attrNameLst>
                                      </p:cBhvr>
                                      <p:to>
                                        <p:strVal val="visible"/>
                                      </p:to>
                                    </p:set>
                                    <p:animEffect filter="fade" transition="in">
                                      <p:cBhvr>
                                        <p:cTn dur="500"/>
                                        <p:tgtEl>
                                          <p:spTgt spid="55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0">
                                            <p:txEl>
                                              <p:pRg end="3" st="3"/>
                                            </p:txEl>
                                          </p:spTgt>
                                        </p:tgtEl>
                                        <p:attrNameLst>
                                          <p:attrName>style.visibility</p:attrName>
                                        </p:attrNameLst>
                                      </p:cBhvr>
                                      <p:to>
                                        <p:strVal val="visible"/>
                                      </p:to>
                                    </p:set>
                                    <p:animEffect filter="fade" transition="in">
                                      <p:cBhvr>
                                        <p:cTn dur="500"/>
                                        <p:tgtEl>
                                          <p:spTgt spid="550">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4" name="Shape 554"/>
        <p:cNvGrpSpPr/>
        <p:nvPr/>
      </p:nvGrpSpPr>
      <p:grpSpPr>
        <a:xfrm>
          <a:off x="0" y="0"/>
          <a:ext cx="0" cy="0"/>
          <a:chOff x="0" y="0"/>
          <a:chExt cx="0" cy="0"/>
        </a:xfrm>
      </p:grpSpPr>
      <p:pic>
        <p:nvPicPr>
          <p:cNvPr id="555" name="Google Shape;555;p21"/>
          <p:cNvPicPr preferRelativeResize="0"/>
          <p:nvPr/>
        </p:nvPicPr>
        <p:blipFill rotWithShape="1">
          <a:blip r:embed="rId3">
            <a:alphaModFix/>
          </a:blip>
          <a:srcRect b="0" l="0" r="0" t="0"/>
          <a:stretch/>
        </p:blipFill>
        <p:spPr>
          <a:xfrm>
            <a:off x="1" y="0"/>
            <a:ext cx="12191999" cy="6858000"/>
          </a:xfrm>
          <a:prstGeom prst="rect">
            <a:avLst/>
          </a:prstGeom>
          <a:noFill/>
          <a:ln>
            <a:noFill/>
          </a:ln>
        </p:spPr>
      </p:pic>
      <p:sp>
        <p:nvSpPr>
          <p:cNvPr id="556" name="Google Shape;556;p21"/>
          <p:cNvSpPr/>
          <p:nvPr/>
        </p:nvSpPr>
        <p:spPr>
          <a:xfrm>
            <a:off x="3785543" y="947661"/>
            <a:ext cx="2985780" cy="608961"/>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9600"/>
              <a:buFont typeface="Arial"/>
              <a:buNone/>
            </a:pPr>
            <a:r>
              <a:rPr b="0" i="0" lang="en-US" sz="9600" u="none" cap="none" strike="noStrike">
                <a:solidFill>
                  <a:srgbClr val="FFFFFF"/>
                </a:solidFill>
                <a:latin typeface="Arial"/>
                <a:ea typeface="Arial"/>
                <a:cs typeface="Arial"/>
                <a:sym typeface="Arial"/>
              </a:rPr>
              <a:t>03</a:t>
            </a:r>
            <a:endParaRPr b="0" i="0" sz="9600" u="none" cap="none" strike="noStrike">
              <a:solidFill>
                <a:srgbClr val="FD6D2E"/>
              </a:solidFill>
              <a:latin typeface="Arial"/>
              <a:ea typeface="Arial"/>
              <a:cs typeface="Arial"/>
              <a:sym typeface="Arial"/>
            </a:endParaRPr>
          </a:p>
        </p:txBody>
      </p:sp>
      <p:pic>
        <p:nvPicPr>
          <p:cNvPr id="557" name="Google Shape;557;p21"/>
          <p:cNvPicPr preferRelativeResize="0"/>
          <p:nvPr/>
        </p:nvPicPr>
        <p:blipFill rotWithShape="1">
          <a:blip r:embed="rId4">
            <a:alphaModFix/>
          </a:blip>
          <a:srcRect b="0" l="0" r="0" t="0"/>
          <a:stretch/>
        </p:blipFill>
        <p:spPr>
          <a:xfrm>
            <a:off x="3376200" y="499038"/>
            <a:ext cx="910128" cy="1287391"/>
          </a:xfrm>
          <a:prstGeom prst="rect">
            <a:avLst/>
          </a:prstGeom>
          <a:noFill/>
          <a:ln>
            <a:noFill/>
          </a:ln>
        </p:spPr>
      </p:pic>
      <p:pic>
        <p:nvPicPr>
          <p:cNvPr id="558" name="Google Shape;558;p21"/>
          <p:cNvPicPr preferRelativeResize="0"/>
          <p:nvPr/>
        </p:nvPicPr>
        <p:blipFill rotWithShape="1">
          <a:blip r:embed="rId5">
            <a:alphaModFix/>
          </a:blip>
          <a:srcRect b="0" l="0" r="0" t="0"/>
          <a:stretch/>
        </p:blipFill>
        <p:spPr>
          <a:xfrm flipH="1">
            <a:off x="101555" y="4180243"/>
            <a:ext cx="2793038" cy="2794435"/>
          </a:xfrm>
          <a:prstGeom prst="rect">
            <a:avLst/>
          </a:prstGeom>
          <a:noFill/>
          <a:ln>
            <a:noFill/>
          </a:ln>
        </p:spPr>
      </p:pic>
      <p:pic>
        <p:nvPicPr>
          <p:cNvPr id="559" name="Google Shape;559;p21"/>
          <p:cNvPicPr preferRelativeResize="0"/>
          <p:nvPr/>
        </p:nvPicPr>
        <p:blipFill rotWithShape="1">
          <a:blip r:embed="rId6">
            <a:alphaModFix/>
          </a:blip>
          <a:srcRect b="0" l="0" r="0" t="0"/>
          <a:stretch/>
        </p:blipFill>
        <p:spPr>
          <a:xfrm>
            <a:off x="9846950" y="2089929"/>
            <a:ext cx="1465857" cy="955057"/>
          </a:xfrm>
          <a:prstGeom prst="rect">
            <a:avLst/>
          </a:prstGeom>
          <a:noFill/>
          <a:ln>
            <a:noFill/>
          </a:ln>
        </p:spPr>
      </p:pic>
      <p:pic>
        <p:nvPicPr>
          <p:cNvPr id="560" name="Google Shape;560;p21"/>
          <p:cNvPicPr preferRelativeResize="0"/>
          <p:nvPr/>
        </p:nvPicPr>
        <p:blipFill rotWithShape="1">
          <a:blip r:embed="rId7">
            <a:alphaModFix/>
          </a:blip>
          <a:srcRect b="0" l="0" r="0" t="0"/>
          <a:stretch/>
        </p:blipFill>
        <p:spPr>
          <a:xfrm rot="1362873">
            <a:off x="8417066" y="881778"/>
            <a:ext cx="2036796" cy="1122025"/>
          </a:xfrm>
          <a:prstGeom prst="rect">
            <a:avLst/>
          </a:prstGeom>
          <a:noFill/>
          <a:ln>
            <a:noFill/>
          </a:ln>
        </p:spPr>
      </p:pic>
      <p:pic>
        <p:nvPicPr>
          <p:cNvPr id="561" name="Google Shape;561;p21"/>
          <p:cNvPicPr preferRelativeResize="0"/>
          <p:nvPr/>
        </p:nvPicPr>
        <p:blipFill rotWithShape="1">
          <a:blip r:embed="rId8">
            <a:alphaModFix/>
          </a:blip>
          <a:srcRect b="0" l="0" r="0" t="0"/>
          <a:stretch/>
        </p:blipFill>
        <p:spPr>
          <a:xfrm>
            <a:off x="1035844" y="2084210"/>
            <a:ext cx="1541146" cy="1239364"/>
          </a:xfrm>
          <a:prstGeom prst="rect">
            <a:avLst/>
          </a:prstGeom>
          <a:noFill/>
          <a:ln>
            <a:noFill/>
          </a:ln>
        </p:spPr>
      </p:pic>
      <p:pic>
        <p:nvPicPr>
          <p:cNvPr id="562" name="Google Shape;562;p21"/>
          <p:cNvPicPr preferRelativeResize="0"/>
          <p:nvPr/>
        </p:nvPicPr>
        <p:blipFill rotWithShape="1">
          <a:blip r:embed="rId9">
            <a:alphaModFix/>
          </a:blip>
          <a:srcRect b="0" l="0" r="0" t="0"/>
          <a:stretch/>
        </p:blipFill>
        <p:spPr>
          <a:xfrm>
            <a:off x="2130362" y="754339"/>
            <a:ext cx="893255" cy="995607"/>
          </a:xfrm>
          <a:prstGeom prst="rect">
            <a:avLst/>
          </a:prstGeom>
          <a:noFill/>
          <a:ln>
            <a:noFill/>
          </a:ln>
        </p:spPr>
      </p:pic>
      <p:pic>
        <p:nvPicPr>
          <p:cNvPr id="563" name="Google Shape;563;p21"/>
          <p:cNvPicPr preferRelativeResize="0"/>
          <p:nvPr/>
        </p:nvPicPr>
        <p:blipFill rotWithShape="1">
          <a:blip r:embed="rId5">
            <a:alphaModFix/>
          </a:blip>
          <a:srcRect b="0" l="0" r="0" t="0"/>
          <a:stretch/>
        </p:blipFill>
        <p:spPr>
          <a:xfrm flipH="1">
            <a:off x="1671257" y="4180243"/>
            <a:ext cx="2793038" cy="2794435"/>
          </a:xfrm>
          <a:prstGeom prst="rect">
            <a:avLst/>
          </a:prstGeom>
          <a:noFill/>
          <a:ln>
            <a:noFill/>
          </a:ln>
        </p:spPr>
      </p:pic>
      <p:pic>
        <p:nvPicPr>
          <p:cNvPr id="564" name="Google Shape;564;p21"/>
          <p:cNvPicPr preferRelativeResize="0"/>
          <p:nvPr/>
        </p:nvPicPr>
        <p:blipFill rotWithShape="1">
          <a:blip r:embed="rId10">
            <a:alphaModFix/>
          </a:blip>
          <a:srcRect b="0" l="0" r="0" t="0"/>
          <a:stretch/>
        </p:blipFill>
        <p:spPr>
          <a:xfrm>
            <a:off x="3966344" y="1719271"/>
            <a:ext cx="5688061" cy="420050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557"/>
                                        </p:tgtEl>
                                        <p:attrNameLst>
                                          <p:attrName>style.visibility</p:attrName>
                                        </p:attrNameLst>
                                      </p:cBhvr>
                                      <p:to>
                                        <p:strVal val="visible"/>
                                      </p:to>
                                    </p:set>
                                    <p:animEffect filter="fade" transition="in">
                                      <p:cBhvr>
                                        <p:cTn dur="500"/>
                                        <p:tgtEl>
                                          <p:spTgt spid="55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556"/>
                                        </p:tgtEl>
                                        <p:attrNameLst>
                                          <p:attrName>style.visibility</p:attrName>
                                        </p:attrNameLst>
                                      </p:cBhvr>
                                      <p:to>
                                        <p:strVal val="visible"/>
                                      </p:to>
                                    </p:set>
                                    <p:animEffect filter="fade" transition="in">
                                      <p:cBhvr>
                                        <p:cTn dur="500"/>
                                        <p:tgtEl>
                                          <p:spTgt spid="5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4"/>
                                        </p:tgtEl>
                                        <p:attrNameLst>
                                          <p:attrName>style.visibility</p:attrName>
                                        </p:attrNameLst>
                                      </p:cBhvr>
                                      <p:to>
                                        <p:strVal val="visible"/>
                                      </p:to>
                                    </p:set>
                                    <p:animEffect filter="fade" transition="in">
                                      <p:cBhvr>
                                        <p:cTn dur="500"/>
                                        <p:tgtEl>
                                          <p:spTgt spid="5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 name="Shape 568"/>
        <p:cNvGrpSpPr/>
        <p:nvPr/>
      </p:nvGrpSpPr>
      <p:grpSpPr>
        <a:xfrm>
          <a:off x="0" y="0"/>
          <a:ext cx="0" cy="0"/>
          <a:chOff x="0" y="0"/>
          <a:chExt cx="0" cy="0"/>
        </a:xfrm>
      </p:grpSpPr>
      <p:pic>
        <p:nvPicPr>
          <p:cNvPr id="569" name="Google Shape;569;p22"/>
          <p:cNvPicPr preferRelativeResize="0"/>
          <p:nvPr/>
        </p:nvPicPr>
        <p:blipFill rotWithShape="1">
          <a:blip r:embed="rId3">
            <a:alphaModFix/>
          </a:blip>
          <a:srcRect b="21025" l="0" r="8891" t="16970"/>
          <a:stretch/>
        </p:blipFill>
        <p:spPr>
          <a:xfrm rot="-5400000">
            <a:off x="7986500" y="654531"/>
            <a:ext cx="2715800" cy="1080368"/>
          </a:xfrm>
          <a:prstGeom prst="rect">
            <a:avLst/>
          </a:prstGeom>
          <a:noFill/>
          <a:ln>
            <a:noFill/>
          </a:ln>
        </p:spPr>
      </p:pic>
      <p:pic>
        <p:nvPicPr>
          <p:cNvPr id="570" name="Google Shape;570;p22"/>
          <p:cNvPicPr preferRelativeResize="0"/>
          <p:nvPr/>
        </p:nvPicPr>
        <p:blipFill rotWithShape="1">
          <a:blip r:embed="rId3">
            <a:alphaModFix/>
          </a:blip>
          <a:srcRect b="21025" l="0" r="8891" t="16970"/>
          <a:stretch/>
        </p:blipFill>
        <p:spPr>
          <a:xfrm rot="-5400000">
            <a:off x="8723100" y="654531"/>
            <a:ext cx="2715800" cy="1080368"/>
          </a:xfrm>
          <a:prstGeom prst="rect">
            <a:avLst/>
          </a:prstGeom>
          <a:noFill/>
          <a:ln>
            <a:noFill/>
          </a:ln>
        </p:spPr>
      </p:pic>
      <p:pic>
        <p:nvPicPr>
          <p:cNvPr id="571" name="Google Shape;571;p22"/>
          <p:cNvPicPr preferRelativeResize="0"/>
          <p:nvPr/>
        </p:nvPicPr>
        <p:blipFill rotWithShape="1">
          <a:blip r:embed="rId3">
            <a:alphaModFix/>
          </a:blip>
          <a:srcRect b="21025" l="0" r="8891" t="16970"/>
          <a:stretch/>
        </p:blipFill>
        <p:spPr>
          <a:xfrm rot="-5400000">
            <a:off x="9447000" y="654531"/>
            <a:ext cx="2715800" cy="1080368"/>
          </a:xfrm>
          <a:prstGeom prst="rect">
            <a:avLst/>
          </a:prstGeom>
          <a:noFill/>
          <a:ln>
            <a:noFill/>
          </a:ln>
        </p:spPr>
      </p:pic>
      <p:grpSp>
        <p:nvGrpSpPr>
          <p:cNvPr id="572" name="Google Shape;572;p22"/>
          <p:cNvGrpSpPr/>
          <p:nvPr/>
        </p:nvGrpSpPr>
        <p:grpSpPr>
          <a:xfrm>
            <a:off x="9866879" y="388370"/>
            <a:ext cx="376091" cy="365973"/>
            <a:chOff x="7400159" y="291277"/>
            <a:chExt cx="282068" cy="274480"/>
          </a:xfrm>
        </p:grpSpPr>
        <p:sp>
          <p:nvSpPr>
            <p:cNvPr id="573" name="Google Shape;573;p22"/>
            <p:cNvSpPr/>
            <p:nvPr/>
          </p:nvSpPr>
          <p:spPr>
            <a:xfrm>
              <a:off x="7613904" y="322889"/>
              <a:ext cx="37563" cy="33951"/>
            </a:xfrm>
            <a:custGeom>
              <a:rect b="b" l="l" r="r" t="t"/>
              <a:pathLst>
                <a:path extrusionOk="0" h="9145" w="10118">
                  <a:moveTo>
                    <a:pt x="4732" y="2689"/>
                  </a:moveTo>
                  <a:cubicBezTo>
                    <a:pt x="5672" y="2689"/>
                    <a:pt x="6415" y="3023"/>
                    <a:pt x="6839" y="3655"/>
                  </a:cubicBezTo>
                  <a:cubicBezTo>
                    <a:pt x="7264" y="4290"/>
                    <a:pt x="7264" y="5087"/>
                    <a:pt x="6844" y="5689"/>
                  </a:cubicBezTo>
                  <a:cubicBezTo>
                    <a:pt x="6470" y="6224"/>
                    <a:pt x="5776" y="6456"/>
                    <a:pt x="5101" y="6456"/>
                  </a:cubicBezTo>
                  <a:cubicBezTo>
                    <a:pt x="4845" y="6456"/>
                    <a:pt x="4592" y="6422"/>
                    <a:pt x="4360" y="6360"/>
                  </a:cubicBezTo>
                  <a:cubicBezTo>
                    <a:pt x="3875" y="6230"/>
                    <a:pt x="3050" y="5864"/>
                    <a:pt x="2967" y="4881"/>
                  </a:cubicBezTo>
                  <a:cubicBezTo>
                    <a:pt x="2822" y="3159"/>
                    <a:pt x="3572" y="2847"/>
                    <a:pt x="3691" y="2811"/>
                  </a:cubicBezTo>
                  <a:cubicBezTo>
                    <a:pt x="4033" y="2733"/>
                    <a:pt x="4381" y="2692"/>
                    <a:pt x="4732" y="2689"/>
                  </a:cubicBezTo>
                  <a:close/>
                  <a:moveTo>
                    <a:pt x="4732" y="0"/>
                  </a:moveTo>
                  <a:cubicBezTo>
                    <a:pt x="4218" y="0"/>
                    <a:pt x="3682" y="59"/>
                    <a:pt x="3132" y="180"/>
                  </a:cubicBezTo>
                  <a:cubicBezTo>
                    <a:pt x="2023" y="407"/>
                    <a:pt x="1" y="1730"/>
                    <a:pt x="286" y="5108"/>
                  </a:cubicBezTo>
                  <a:cubicBezTo>
                    <a:pt x="445" y="6966"/>
                    <a:pt x="1737" y="8441"/>
                    <a:pt x="3662" y="8956"/>
                  </a:cubicBezTo>
                  <a:cubicBezTo>
                    <a:pt x="4126" y="9082"/>
                    <a:pt x="4604" y="9145"/>
                    <a:pt x="5085" y="9145"/>
                  </a:cubicBezTo>
                  <a:cubicBezTo>
                    <a:pt x="6686" y="9145"/>
                    <a:pt x="8199" y="8443"/>
                    <a:pt x="9050" y="7226"/>
                  </a:cubicBezTo>
                  <a:cubicBezTo>
                    <a:pt x="10107" y="5710"/>
                    <a:pt x="10118" y="3722"/>
                    <a:pt x="9076" y="2163"/>
                  </a:cubicBezTo>
                  <a:cubicBezTo>
                    <a:pt x="8138" y="758"/>
                    <a:pt x="6574" y="0"/>
                    <a:pt x="4732" y="0"/>
                  </a:cubicBezTo>
                  <a:close/>
                </a:path>
              </a:pathLst>
            </a:custGeom>
            <a:solidFill>
              <a:schemeClr val="dk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574" name="Google Shape;574;p22"/>
            <p:cNvSpPr/>
            <p:nvPr/>
          </p:nvSpPr>
          <p:spPr>
            <a:xfrm>
              <a:off x="7454520" y="344442"/>
              <a:ext cx="180320" cy="168978"/>
            </a:xfrm>
            <a:custGeom>
              <a:rect b="b" l="l" r="r" t="t"/>
              <a:pathLst>
                <a:path extrusionOk="0" h="45516" w="48571">
                  <a:moveTo>
                    <a:pt x="23895" y="2651"/>
                  </a:moveTo>
                  <a:cubicBezTo>
                    <a:pt x="25170" y="2651"/>
                    <a:pt x="26002" y="2785"/>
                    <a:pt x="26138" y="2811"/>
                  </a:cubicBezTo>
                  <a:cubicBezTo>
                    <a:pt x="26199" y="2822"/>
                    <a:pt x="26260" y="2829"/>
                    <a:pt x="26322" y="2831"/>
                  </a:cubicBezTo>
                  <a:cubicBezTo>
                    <a:pt x="31983" y="3067"/>
                    <a:pt x="36907" y="6166"/>
                    <a:pt x="41377" y="12305"/>
                  </a:cubicBezTo>
                  <a:cubicBezTo>
                    <a:pt x="44043" y="15967"/>
                    <a:pt x="45712" y="23481"/>
                    <a:pt x="43562" y="30198"/>
                  </a:cubicBezTo>
                  <a:cubicBezTo>
                    <a:pt x="42330" y="34042"/>
                    <a:pt x="39326" y="39138"/>
                    <a:pt x="32011" y="41576"/>
                  </a:cubicBezTo>
                  <a:cubicBezTo>
                    <a:pt x="29553" y="42395"/>
                    <a:pt x="26996" y="42791"/>
                    <a:pt x="24471" y="42791"/>
                  </a:cubicBezTo>
                  <a:cubicBezTo>
                    <a:pt x="18646" y="42791"/>
                    <a:pt x="12991" y="40683"/>
                    <a:pt x="9109" y="36799"/>
                  </a:cubicBezTo>
                  <a:cubicBezTo>
                    <a:pt x="4202" y="31892"/>
                    <a:pt x="2850" y="25142"/>
                    <a:pt x="5302" y="17790"/>
                  </a:cubicBezTo>
                  <a:cubicBezTo>
                    <a:pt x="9804" y="4277"/>
                    <a:pt x="19492" y="2651"/>
                    <a:pt x="23895" y="2651"/>
                  </a:cubicBezTo>
                  <a:close/>
                  <a:moveTo>
                    <a:pt x="24154" y="0"/>
                  </a:moveTo>
                  <a:cubicBezTo>
                    <a:pt x="19138" y="0"/>
                    <a:pt x="7804" y="1774"/>
                    <a:pt x="2751" y="16939"/>
                  </a:cubicBezTo>
                  <a:cubicBezTo>
                    <a:pt x="1" y="25187"/>
                    <a:pt x="1625" y="33120"/>
                    <a:pt x="7205" y="38700"/>
                  </a:cubicBezTo>
                  <a:cubicBezTo>
                    <a:pt x="11640" y="43135"/>
                    <a:pt x="17868" y="45515"/>
                    <a:pt x="24352" y="45515"/>
                  </a:cubicBezTo>
                  <a:cubicBezTo>
                    <a:pt x="27245" y="45511"/>
                    <a:pt x="30119" y="45043"/>
                    <a:pt x="32862" y="44127"/>
                  </a:cubicBezTo>
                  <a:cubicBezTo>
                    <a:pt x="41247" y="41331"/>
                    <a:pt x="44701" y="35456"/>
                    <a:pt x="46124" y="31017"/>
                  </a:cubicBezTo>
                  <a:cubicBezTo>
                    <a:pt x="48571" y="23377"/>
                    <a:pt x="46683" y="15025"/>
                    <a:pt x="43551" y="10724"/>
                  </a:cubicBezTo>
                  <a:cubicBezTo>
                    <a:pt x="38657" y="3998"/>
                    <a:pt x="32923" y="440"/>
                    <a:pt x="26509" y="148"/>
                  </a:cubicBezTo>
                  <a:cubicBezTo>
                    <a:pt x="26217" y="105"/>
                    <a:pt x="25371" y="0"/>
                    <a:pt x="24154" y="0"/>
                  </a:cubicBezTo>
                  <a:close/>
                </a:path>
              </a:pathLst>
            </a:custGeom>
            <a:solidFill>
              <a:schemeClr val="dk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575" name="Google Shape;575;p22"/>
            <p:cNvSpPr/>
            <p:nvPr/>
          </p:nvSpPr>
          <p:spPr>
            <a:xfrm>
              <a:off x="7400159" y="291277"/>
              <a:ext cx="282068" cy="274480"/>
            </a:xfrm>
            <a:custGeom>
              <a:rect b="b" l="l" r="r" t="t"/>
              <a:pathLst>
                <a:path extrusionOk="0" h="73934" w="75978">
                  <a:moveTo>
                    <a:pt x="51311" y="2690"/>
                  </a:moveTo>
                  <a:cubicBezTo>
                    <a:pt x="58159" y="2690"/>
                    <a:pt x="63248" y="2796"/>
                    <a:pt x="64173" y="3076"/>
                  </a:cubicBezTo>
                  <a:lnTo>
                    <a:pt x="64440" y="3172"/>
                  </a:lnTo>
                  <a:cubicBezTo>
                    <a:pt x="67188" y="4144"/>
                    <a:pt x="71341" y="5612"/>
                    <a:pt x="72270" y="15103"/>
                  </a:cubicBezTo>
                  <a:cubicBezTo>
                    <a:pt x="73297" y="25545"/>
                    <a:pt x="72277" y="55362"/>
                    <a:pt x="72266" y="55661"/>
                  </a:cubicBezTo>
                  <a:cubicBezTo>
                    <a:pt x="72266" y="55697"/>
                    <a:pt x="72266" y="55731"/>
                    <a:pt x="72266" y="55767"/>
                  </a:cubicBezTo>
                  <a:lnTo>
                    <a:pt x="72266" y="55767"/>
                  </a:lnTo>
                  <a:cubicBezTo>
                    <a:pt x="72272" y="55893"/>
                    <a:pt x="72716" y="68241"/>
                    <a:pt x="64340" y="70062"/>
                  </a:cubicBezTo>
                  <a:cubicBezTo>
                    <a:pt x="60094" y="70985"/>
                    <a:pt x="49624" y="71238"/>
                    <a:pt x="39431" y="71238"/>
                  </a:cubicBezTo>
                  <a:cubicBezTo>
                    <a:pt x="27873" y="71238"/>
                    <a:pt x="16671" y="70913"/>
                    <a:pt x="15296" y="70872"/>
                  </a:cubicBezTo>
                  <a:cubicBezTo>
                    <a:pt x="14232" y="70601"/>
                    <a:pt x="5741" y="68167"/>
                    <a:pt x="4325" y="59665"/>
                  </a:cubicBezTo>
                  <a:cubicBezTo>
                    <a:pt x="2701" y="49914"/>
                    <a:pt x="5564" y="12942"/>
                    <a:pt x="5592" y="12570"/>
                  </a:cubicBezTo>
                  <a:cubicBezTo>
                    <a:pt x="5594" y="12535"/>
                    <a:pt x="5596" y="12500"/>
                    <a:pt x="5596" y="12464"/>
                  </a:cubicBezTo>
                  <a:cubicBezTo>
                    <a:pt x="5596" y="12093"/>
                    <a:pt x="5733" y="3384"/>
                    <a:pt x="17444" y="3154"/>
                  </a:cubicBezTo>
                  <a:cubicBezTo>
                    <a:pt x="27462" y="2917"/>
                    <a:pt x="41275" y="2690"/>
                    <a:pt x="51311" y="2690"/>
                  </a:cubicBezTo>
                  <a:close/>
                  <a:moveTo>
                    <a:pt x="50310" y="1"/>
                  </a:moveTo>
                  <a:cubicBezTo>
                    <a:pt x="38047" y="1"/>
                    <a:pt x="21993" y="358"/>
                    <a:pt x="17388" y="467"/>
                  </a:cubicBezTo>
                  <a:cubicBezTo>
                    <a:pt x="3702" y="735"/>
                    <a:pt x="2950" y="11351"/>
                    <a:pt x="2909" y="12384"/>
                  </a:cubicBezTo>
                  <a:cubicBezTo>
                    <a:pt x="2764" y="14246"/>
                    <a:pt x="1" y="50083"/>
                    <a:pt x="1672" y="60107"/>
                  </a:cubicBezTo>
                  <a:cubicBezTo>
                    <a:pt x="3472" y="70906"/>
                    <a:pt x="14362" y="73423"/>
                    <a:pt x="14826" y="73524"/>
                  </a:cubicBezTo>
                  <a:cubicBezTo>
                    <a:pt x="14908" y="73542"/>
                    <a:pt x="14990" y="73552"/>
                    <a:pt x="15073" y="73555"/>
                  </a:cubicBezTo>
                  <a:cubicBezTo>
                    <a:pt x="15947" y="73583"/>
                    <a:pt x="27362" y="73934"/>
                    <a:pt x="39277" y="73934"/>
                  </a:cubicBezTo>
                  <a:cubicBezTo>
                    <a:pt x="49654" y="73934"/>
                    <a:pt x="60414" y="73667"/>
                    <a:pt x="64912" y="72691"/>
                  </a:cubicBezTo>
                  <a:cubicBezTo>
                    <a:pt x="75278" y="70436"/>
                    <a:pt x="74997" y="56852"/>
                    <a:pt x="74953" y="55704"/>
                  </a:cubicBezTo>
                  <a:cubicBezTo>
                    <a:pt x="75018" y="53883"/>
                    <a:pt x="75978" y="25344"/>
                    <a:pt x="74949" y="14839"/>
                  </a:cubicBezTo>
                  <a:cubicBezTo>
                    <a:pt x="73849" y="3648"/>
                    <a:pt x="68314" y="1688"/>
                    <a:pt x="65338" y="636"/>
                  </a:cubicBezTo>
                  <a:lnTo>
                    <a:pt x="65081" y="545"/>
                  </a:lnTo>
                  <a:cubicBezTo>
                    <a:pt x="63935" y="135"/>
                    <a:pt x="57837" y="1"/>
                    <a:pt x="50310" y="1"/>
                  </a:cubicBezTo>
                  <a:close/>
                </a:path>
              </a:pathLst>
            </a:custGeom>
            <a:solidFill>
              <a:schemeClr val="dk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grpSp>
      <p:grpSp>
        <p:nvGrpSpPr>
          <p:cNvPr id="576" name="Google Shape;576;p22"/>
          <p:cNvGrpSpPr/>
          <p:nvPr/>
        </p:nvGrpSpPr>
        <p:grpSpPr>
          <a:xfrm>
            <a:off x="10605066" y="378469"/>
            <a:ext cx="399669" cy="385760"/>
            <a:chOff x="4958324" y="-1574249"/>
            <a:chExt cx="299752" cy="289320"/>
          </a:xfrm>
        </p:grpSpPr>
        <p:sp>
          <p:nvSpPr>
            <p:cNvPr id="577" name="Google Shape;577;p22"/>
            <p:cNvSpPr/>
            <p:nvPr/>
          </p:nvSpPr>
          <p:spPr>
            <a:xfrm>
              <a:off x="4958324" y="-1485711"/>
              <a:ext cx="78260" cy="196774"/>
            </a:xfrm>
            <a:custGeom>
              <a:rect b="b" l="l" r="r" t="t"/>
              <a:pathLst>
                <a:path extrusionOk="0" h="53003" w="21080">
                  <a:moveTo>
                    <a:pt x="10803" y="2702"/>
                  </a:moveTo>
                  <a:cubicBezTo>
                    <a:pt x="13638" y="2702"/>
                    <a:pt x="16471" y="2813"/>
                    <a:pt x="17822" y="2968"/>
                  </a:cubicBezTo>
                  <a:cubicBezTo>
                    <a:pt x="18570" y="8401"/>
                    <a:pt x="17918" y="43933"/>
                    <a:pt x="17543" y="49230"/>
                  </a:cubicBezTo>
                  <a:cubicBezTo>
                    <a:pt x="16166" y="49949"/>
                    <a:pt x="10952" y="50301"/>
                    <a:pt x="7064" y="50301"/>
                  </a:cubicBezTo>
                  <a:cubicBezTo>
                    <a:pt x="5412" y="50301"/>
                    <a:pt x="3999" y="50237"/>
                    <a:pt x="3223" y="50111"/>
                  </a:cubicBezTo>
                  <a:cubicBezTo>
                    <a:pt x="2631" y="45726"/>
                    <a:pt x="3039" y="19747"/>
                    <a:pt x="3467" y="3176"/>
                  </a:cubicBezTo>
                  <a:cubicBezTo>
                    <a:pt x="4671" y="2832"/>
                    <a:pt x="7739" y="2702"/>
                    <a:pt x="10803" y="2702"/>
                  </a:cubicBezTo>
                  <a:close/>
                  <a:moveTo>
                    <a:pt x="10587" y="0"/>
                  </a:moveTo>
                  <a:cubicBezTo>
                    <a:pt x="6701" y="0"/>
                    <a:pt x="2739" y="267"/>
                    <a:pt x="1553" y="1121"/>
                  </a:cubicBezTo>
                  <a:cubicBezTo>
                    <a:pt x="910" y="1582"/>
                    <a:pt x="802" y="2174"/>
                    <a:pt x="793" y="2483"/>
                  </a:cubicBezTo>
                  <a:cubicBezTo>
                    <a:pt x="789" y="2676"/>
                    <a:pt x="477" y="14625"/>
                    <a:pt x="323" y="26522"/>
                  </a:cubicBezTo>
                  <a:cubicBezTo>
                    <a:pt x="0" y="51382"/>
                    <a:pt x="553" y="51751"/>
                    <a:pt x="1393" y="52311"/>
                  </a:cubicBezTo>
                  <a:cubicBezTo>
                    <a:pt x="2088" y="52775"/>
                    <a:pt x="4600" y="53002"/>
                    <a:pt x="7543" y="53002"/>
                  </a:cubicBezTo>
                  <a:cubicBezTo>
                    <a:pt x="11735" y="53002"/>
                    <a:pt x="16803" y="52539"/>
                    <a:pt x="18721" y="51631"/>
                  </a:cubicBezTo>
                  <a:cubicBezTo>
                    <a:pt x="19841" y="51101"/>
                    <a:pt x="20137" y="50378"/>
                    <a:pt x="20189" y="49862"/>
                  </a:cubicBezTo>
                  <a:cubicBezTo>
                    <a:pt x="20300" y="48745"/>
                    <a:pt x="20638" y="36863"/>
                    <a:pt x="20785" y="25147"/>
                  </a:cubicBezTo>
                  <a:cubicBezTo>
                    <a:pt x="21079" y="1065"/>
                    <a:pt x="20506" y="887"/>
                    <a:pt x="19245" y="500"/>
                  </a:cubicBezTo>
                  <a:cubicBezTo>
                    <a:pt x="18551" y="286"/>
                    <a:pt x="14610" y="0"/>
                    <a:pt x="10587" y="0"/>
                  </a:cubicBezTo>
                  <a:close/>
                </a:path>
              </a:pathLst>
            </a:custGeom>
            <a:solidFill>
              <a:schemeClr val="dk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578" name="Google Shape;578;p22"/>
            <p:cNvSpPr/>
            <p:nvPr/>
          </p:nvSpPr>
          <p:spPr>
            <a:xfrm>
              <a:off x="4958643" y="-1574249"/>
              <a:ext cx="75995" cy="74573"/>
            </a:xfrm>
            <a:custGeom>
              <a:rect b="b" l="l" r="r" t="t"/>
              <a:pathLst>
                <a:path extrusionOk="0" h="20087" w="20470">
                  <a:moveTo>
                    <a:pt x="10338" y="2694"/>
                  </a:moveTo>
                  <a:cubicBezTo>
                    <a:pt x="11722" y="2694"/>
                    <a:pt x="13985" y="2941"/>
                    <a:pt x="15612" y="4358"/>
                  </a:cubicBezTo>
                  <a:cubicBezTo>
                    <a:pt x="16844" y="5432"/>
                    <a:pt x="17516" y="7039"/>
                    <a:pt x="17609" y="9135"/>
                  </a:cubicBezTo>
                  <a:cubicBezTo>
                    <a:pt x="17739" y="12050"/>
                    <a:pt x="16316" y="14796"/>
                    <a:pt x="13895" y="16296"/>
                  </a:cubicBezTo>
                  <a:cubicBezTo>
                    <a:pt x="12720" y="17026"/>
                    <a:pt x="11421" y="17392"/>
                    <a:pt x="10126" y="17392"/>
                  </a:cubicBezTo>
                  <a:cubicBezTo>
                    <a:pt x="8969" y="17392"/>
                    <a:pt x="7815" y="17100"/>
                    <a:pt x="6755" y="16515"/>
                  </a:cubicBezTo>
                  <a:cubicBezTo>
                    <a:pt x="2054" y="13917"/>
                    <a:pt x="3416" y="8016"/>
                    <a:pt x="3617" y="7247"/>
                  </a:cubicBezTo>
                  <a:cubicBezTo>
                    <a:pt x="4258" y="5800"/>
                    <a:pt x="6601" y="2994"/>
                    <a:pt x="9362" y="2736"/>
                  </a:cubicBezTo>
                  <a:cubicBezTo>
                    <a:pt x="9579" y="2716"/>
                    <a:pt x="9918" y="2694"/>
                    <a:pt x="10338" y="2694"/>
                  </a:cubicBezTo>
                  <a:close/>
                  <a:moveTo>
                    <a:pt x="10378" y="1"/>
                  </a:moveTo>
                  <a:cubicBezTo>
                    <a:pt x="9872" y="1"/>
                    <a:pt x="9440" y="28"/>
                    <a:pt x="9113" y="59"/>
                  </a:cubicBezTo>
                  <a:cubicBezTo>
                    <a:pt x="5226" y="421"/>
                    <a:pt x="2088" y="3918"/>
                    <a:pt x="1101" y="6285"/>
                  </a:cubicBezTo>
                  <a:cubicBezTo>
                    <a:pt x="1082" y="6333"/>
                    <a:pt x="1064" y="6381"/>
                    <a:pt x="1051" y="6430"/>
                  </a:cubicBezTo>
                  <a:cubicBezTo>
                    <a:pt x="189" y="9417"/>
                    <a:pt x="1" y="15857"/>
                    <a:pt x="5454" y="18869"/>
                  </a:cubicBezTo>
                  <a:cubicBezTo>
                    <a:pt x="6926" y="19681"/>
                    <a:pt x="8524" y="20086"/>
                    <a:pt x="10125" y="20086"/>
                  </a:cubicBezTo>
                  <a:cubicBezTo>
                    <a:pt x="11909" y="20086"/>
                    <a:pt x="13698" y="19584"/>
                    <a:pt x="15311" y="18581"/>
                  </a:cubicBezTo>
                  <a:cubicBezTo>
                    <a:pt x="18559" y="16567"/>
                    <a:pt x="20469" y="12901"/>
                    <a:pt x="20296" y="9014"/>
                  </a:cubicBezTo>
                  <a:cubicBezTo>
                    <a:pt x="20168" y="6155"/>
                    <a:pt x="19185" y="3905"/>
                    <a:pt x="17379" y="2331"/>
                  </a:cubicBezTo>
                  <a:cubicBezTo>
                    <a:pt x="15138" y="378"/>
                    <a:pt x="12253" y="1"/>
                    <a:pt x="10378" y="1"/>
                  </a:cubicBezTo>
                  <a:close/>
                </a:path>
              </a:pathLst>
            </a:custGeom>
            <a:solidFill>
              <a:schemeClr val="dk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579" name="Google Shape;579;p22"/>
            <p:cNvSpPr/>
            <p:nvPr/>
          </p:nvSpPr>
          <p:spPr>
            <a:xfrm>
              <a:off x="5065913" y="-1485244"/>
              <a:ext cx="192163" cy="200315"/>
            </a:xfrm>
            <a:custGeom>
              <a:rect b="b" l="l" r="r" t="t"/>
              <a:pathLst>
                <a:path extrusionOk="0" h="53957" w="51761">
                  <a:moveTo>
                    <a:pt x="31818" y="2691"/>
                  </a:moveTo>
                  <a:cubicBezTo>
                    <a:pt x="32135" y="2691"/>
                    <a:pt x="32436" y="2707"/>
                    <a:pt x="32723" y="2740"/>
                  </a:cubicBezTo>
                  <a:cubicBezTo>
                    <a:pt x="39473" y="3507"/>
                    <a:pt x="45937" y="6151"/>
                    <a:pt x="47520" y="20194"/>
                  </a:cubicBezTo>
                  <a:cubicBezTo>
                    <a:pt x="48960" y="32928"/>
                    <a:pt x="47715" y="48370"/>
                    <a:pt x="47548" y="50343"/>
                  </a:cubicBezTo>
                  <a:lnTo>
                    <a:pt x="47546" y="50343"/>
                  </a:lnTo>
                  <a:cubicBezTo>
                    <a:pt x="47281" y="50567"/>
                    <a:pt x="46160" y="51267"/>
                    <a:pt x="42466" y="51267"/>
                  </a:cubicBezTo>
                  <a:cubicBezTo>
                    <a:pt x="42138" y="51267"/>
                    <a:pt x="41791" y="51262"/>
                    <a:pt x="41422" y="51250"/>
                  </a:cubicBezTo>
                  <a:cubicBezTo>
                    <a:pt x="36855" y="51098"/>
                    <a:pt x="35584" y="50784"/>
                    <a:pt x="35339" y="50568"/>
                  </a:cubicBezTo>
                  <a:cubicBezTo>
                    <a:pt x="35302" y="50503"/>
                    <a:pt x="35257" y="50260"/>
                    <a:pt x="35226" y="50106"/>
                  </a:cubicBezTo>
                  <a:cubicBezTo>
                    <a:pt x="35203" y="49775"/>
                    <a:pt x="35326" y="48166"/>
                    <a:pt x="35458" y="46464"/>
                  </a:cubicBezTo>
                  <a:cubicBezTo>
                    <a:pt x="36595" y="31656"/>
                    <a:pt x="37011" y="17570"/>
                    <a:pt x="32407" y="14778"/>
                  </a:cubicBezTo>
                  <a:cubicBezTo>
                    <a:pt x="30085" y="13371"/>
                    <a:pt x="27937" y="12676"/>
                    <a:pt x="25893" y="12676"/>
                  </a:cubicBezTo>
                  <a:cubicBezTo>
                    <a:pt x="25178" y="12676"/>
                    <a:pt x="24468" y="12762"/>
                    <a:pt x="23775" y="12933"/>
                  </a:cubicBezTo>
                  <a:cubicBezTo>
                    <a:pt x="20772" y="13676"/>
                    <a:pt x="18147" y="15976"/>
                    <a:pt x="15748" y="19967"/>
                  </a:cubicBezTo>
                  <a:cubicBezTo>
                    <a:pt x="15620" y="20179"/>
                    <a:pt x="15553" y="20424"/>
                    <a:pt x="15557" y="20673"/>
                  </a:cubicBezTo>
                  <a:cubicBezTo>
                    <a:pt x="15702" y="34201"/>
                    <a:pt x="15345" y="48134"/>
                    <a:pt x="15035" y="50416"/>
                  </a:cubicBezTo>
                  <a:cubicBezTo>
                    <a:pt x="14700" y="50546"/>
                    <a:pt x="14059" y="50592"/>
                    <a:pt x="13296" y="50592"/>
                  </a:cubicBezTo>
                  <a:cubicBezTo>
                    <a:pt x="12073" y="50592"/>
                    <a:pt x="10534" y="50473"/>
                    <a:pt x="9429" y="50388"/>
                  </a:cubicBezTo>
                  <a:cubicBezTo>
                    <a:pt x="8068" y="50285"/>
                    <a:pt x="6653" y="50177"/>
                    <a:pt x="5454" y="50177"/>
                  </a:cubicBezTo>
                  <a:cubicBezTo>
                    <a:pt x="5397" y="50177"/>
                    <a:pt x="5341" y="50177"/>
                    <a:pt x="5286" y="50178"/>
                  </a:cubicBezTo>
                  <a:cubicBezTo>
                    <a:pt x="5246" y="50179"/>
                    <a:pt x="5206" y="50179"/>
                    <a:pt x="5166" y="50179"/>
                  </a:cubicBezTo>
                  <a:cubicBezTo>
                    <a:pt x="3507" y="50179"/>
                    <a:pt x="2899" y="49562"/>
                    <a:pt x="2884" y="48970"/>
                  </a:cubicBezTo>
                  <a:cubicBezTo>
                    <a:pt x="2811" y="31944"/>
                    <a:pt x="2746" y="6337"/>
                    <a:pt x="2863" y="3860"/>
                  </a:cubicBezTo>
                  <a:cubicBezTo>
                    <a:pt x="2919" y="3791"/>
                    <a:pt x="3090" y="3628"/>
                    <a:pt x="3538" y="3444"/>
                  </a:cubicBezTo>
                  <a:cubicBezTo>
                    <a:pt x="4779" y="2934"/>
                    <a:pt x="6793" y="2753"/>
                    <a:pt x="8805" y="2753"/>
                  </a:cubicBezTo>
                  <a:cubicBezTo>
                    <a:pt x="11218" y="2753"/>
                    <a:pt x="13627" y="3014"/>
                    <a:pt x="14689" y="3280"/>
                  </a:cubicBezTo>
                  <a:cubicBezTo>
                    <a:pt x="14795" y="3743"/>
                    <a:pt x="14972" y="4819"/>
                    <a:pt x="15137" y="7260"/>
                  </a:cubicBezTo>
                  <a:cubicBezTo>
                    <a:pt x="15188" y="8007"/>
                    <a:pt x="15813" y="8517"/>
                    <a:pt x="16483" y="8517"/>
                  </a:cubicBezTo>
                  <a:cubicBezTo>
                    <a:pt x="16719" y="8517"/>
                    <a:pt x="16959" y="8454"/>
                    <a:pt x="17183" y="8317"/>
                  </a:cubicBezTo>
                  <a:cubicBezTo>
                    <a:pt x="23064" y="4706"/>
                    <a:pt x="28319" y="2691"/>
                    <a:pt x="31818" y="2691"/>
                  </a:cubicBezTo>
                  <a:close/>
                  <a:moveTo>
                    <a:pt x="31791" y="0"/>
                  </a:moveTo>
                  <a:cubicBezTo>
                    <a:pt x="27361" y="0"/>
                    <a:pt x="21985" y="2431"/>
                    <a:pt x="17645" y="4917"/>
                  </a:cubicBezTo>
                  <a:cubicBezTo>
                    <a:pt x="17326" y="1814"/>
                    <a:pt x="16917" y="1274"/>
                    <a:pt x="16187" y="954"/>
                  </a:cubicBezTo>
                  <a:cubicBezTo>
                    <a:pt x="15128" y="482"/>
                    <a:pt x="12064" y="60"/>
                    <a:pt x="8934" y="60"/>
                  </a:cubicBezTo>
                  <a:cubicBezTo>
                    <a:pt x="6394" y="60"/>
                    <a:pt x="3810" y="338"/>
                    <a:pt x="2217" y="1090"/>
                  </a:cubicBezTo>
                  <a:cubicBezTo>
                    <a:pt x="1152" y="1593"/>
                    <a:pt x="487" y="2299"/>
                    <a:pt x="245" y="3182"/>
                  </a:cubicBezTo>
                  <a:cubicBezTo>
                    <a:pt x="184" y="3401"/>
                    <a:pt x="0" y="4064"/>
                    <a:pt x="197" y="48922"/>
                  </a:cubicBezTo>
                  <a:cubicBezTo>
                    <a:pt x="191" y="49067"/>
                    <a:pt x="169" y="50379"/>
                    <a:pt x="1239" y="51477"/>
                  </a:cubicBezTo>
                  <a:cubicBezTo>
                    <a:pt x="2128" y="52397"/>
                    <a:pt x="3468" y="52868"/>
                    <a:pt x="5187" y="52868"/>
                  </a:cubicBezTo>
                  <a:cubicBezTo>
                    <a:pt x="5229" y="52868"/>
                    <a:pt x="5271" y="52868"/>
                    <a:pt x="5314" y="52867"/>
                  </a:cubicBezTo>
                  <a:cubicBezTo>
                    <a:pt x="5391" y="52866"/>
                    <a:pt x="5469" y="52866"/>
                    <a:pt x="5549" y="52866"/>
                  </a:cubicBezTo>
                  <a:cubicBezTo>
                    <a:pt x="6636" y="52866"/>
                    <a:pt x="7947" y="52972"/>
                    <a:pt x="9221" y="53069"/>
                  </a:cubicBezTo>
                  <a:cubicBezTo>
                    <a:pt x="10665" y="53180"/>
                    <a:pt x="12004" y="53283"/>
                    <a:pt x="13171" y="53283"/>
                  </a:cubicBezTo>
                  <a:cubicBezTo>
                    <a:pt x="15342" y="53283"/>
                    <a:pt x="16922" y="52927"/>
                    <a:pt x="17500" y="51605"/>
                  </a:cubicBezTo>
                  <a:cubicBezTo>
                    <a:pt x="18173" y="50070"/>
                    <a:pt x="18346" y="30851"/>
                    <a:pt x="18249" y="21030"/>
                  </a:cubicBezTo>
                  <a:cubicBezTo>
                    <a:pt x="20178" y="17925"/>
                    <a:pt x="22253" y="16082"/>
                    <a:pt x="24420" y="15545"/>
                  </a:cubicBezTo>
                  <a:cubicBezTo>
                    <a:pt x="24893" y="15428"/>
                    <a:pt x="25378" y="15369"/>
                    <a:pt x="25877" y="15369"/>
                  </a:cubicBezTo>
                  <a:cubicBezTo>
                    <a:pt x="27431" y="15369"/>
                    <a:pt x="29127" y="15937"/>
                    <a:pt x="31014" y="17080"/>
                  </a:cubicBezTo>
                  <a:cubicBezTo>
                    <a:pt x="33552" y="18618"/>
                    <a:pt x="34146" y="28434"/>
                    <a:pt x="32777" y="46258"/>
                  </a:cubicBezTo>
                  <a:cubicBezTo>
                    <a:pt x="32539" y="49381"/>
                    <a:pt x="32494" y="50091"/>
                    <a:pt x="32582" y="50568"/>
                  </a:cubicBezTo>
                  <a:cubicBezTo>
                    <a:pt x="33067" y="53205"/>
                    <a:pt x="34375" y="53708"/>
                    <a:pt x="41333" y="53937"/>
                  </a:cubicBezTo>
                  <a:cubicBezTo>
                    <a:pt x="41721" y="53950"/>
                    <a:pt x="42093" y="53957"/>
                    <a:pt x="42448" y="53957"/>
                  </a:cubicBezTo>
                  <a:cubicBezTo>
                    <a:pt x="48999" y="53957"/>
                    <a:pt x="50049" y="51878"/>
                    <a:pt x="50199" y="50877"/>
                  </a:cubicBezTo>
                  <a:cubicBezTo>
                    <a:pt x="50214" y="50708"/>
                    <a:pt x="51760" y="33761"/>
                    <a:pt x="50194" y="19891"/>
                  </a:cubicBezTo>
                  <a:cubicBezTo>
                    <a:pt x="48763" y="7201"/>
                    <a:pt x="43629" y="1272"/>
                    <a:pt x="33028" y="68"/>
                  </a:cubicBezTo>
                  <a:cubicBezTo>
                    <a:pt x="32626" y="22"/>
                    <a:pt x="32212" y="0"/>
                    <a:pt x="31791" y="0"/>
                  </a:cubicBezTo>
                  <a:close/>
                </a:path>
              </a:pathLst>
            </a:custGeom>
            <a:solidFill>
              <a:schemeClr val="dk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grpSp>
      <p:sp>
        <p:nvSpPr>
          <p:cNvPr id="580" name="Google Shape;580;p22"/>
          <p:cNvSpPr/>
          <p:nvPr/>
        </p:nvSpPr>
        <p:spPr>
          <a:xfrm>
            <a:off x="9171831" y="352107"/>
            <a:ext cx="237308" cy="438516"/>
          </a:xfrm>
          <a:custGeom>
            <a:rect b="b" l="l" r="r" t="t"/>
            <a:pathLst>
              <a:path extrusionOk="0" h="88589" w="47941">
                <a:moveTo>
                  <a:pt x="38141" y="2691"/>
                </a:moveTo>
                <a:cubicBezTo>
                  <a:pt x="43569" y="2691"/>
                  <a:pt x="44491" y="4019"/>
                  <a:pt x="44606" y="4701"/>
                </a:cubicBezTo>
                <a:lnTo>
                  <a:pt x="44660" y="5022"/>
                </a:lnTo>
                <a:cubicBezTo>
                  <a:pt x="44844" y="6092"/>
                  <a:pt x="45229" y="8318"/>
                  <a:pt x="45056" y="10271"/>
                </a:cubicBezTo>
                <a:cubicBezTo>
                  <a:pt x="44798" y="13194"/>
                  <a:pt x="43521" y="13415"/>
                  <a:pt x="43038" y="13498"/>
                </a:cubicBezTo>
                <a:cubicBezTo>
                  <a:pt x="42397" y="13608"/>
                  <a:pt x="41671" y="13710"/>
                  <a:pt x="40898" y="13816"/>
                </a:cubicBezTo>
                <a:cubicBezTo>
                  <a:pt x="36035" y="14494"/>
                  <a:pt x="28681" y="15518"/>
                  <a:pt x="28722" y="21257"/>
                </a:cubicBezTo>
                <a:cubicBezTo>
                  <a:pt x="28732" y="22476"/>
                  <a:pt x="28810" y="26265"/>
                  <a:pt x="28921" y="31564"/>
                </a:cubicBezTo>
                <a:cubicBezTo>
                  <a:pt x="28936" y="32294"/>
                  <a:pt x="29534" y="32881"/>
                  <a:pt x="30266" y="32881"/>
                </a:cubicBezTo>
                <a:lnTo>
                  <a:pt x="30417" y="32881"/>
                </a:lnTo>
                <a:cubicBezTo>
                  <a:pt x="39181" y="32881"/>
                  <a:pt x="41522" y="33182"/>
                  <a:pt x="42139" y="33331"/>
                </a:cubicBezTo>
                <a:cubicBezTo>
                  <a:pt x="43239" y="35122"/>
                  <a:pt x="43363" y="44174"/>
                  <a:pt x="42297" y="45744"/>
                </a:cubicBezTo>
                <a:cubicBezTo>
                  <a:pt x="41373" y="45989"/>
                  <a:pt x="37330" y="46511"/>
                  <a:pt x="30504" y="47017"/>
                </a:cubicBezTo>
                <a:cubicBezTo>
                  <a:pt x="29791" y="47069"/>
                  <a:pt x="29246" y="47669"/>
                  <a:pt x="29259" y="48384"/>
                </a:cubicBezTo>
                <a:cubicBezTo>
                  <a:pt x="29778" y="75929"/>
                  <a:pt x="29655" y="83246"/>
                  <a:pt x="29460" y="84394"/>
                </a:cubicBezTo>
                <a:cubicBezTo>
                  <a:pt x="28902" y="85003"/>
                  <a:pt x="26053" y="85926"/>
                  <a:pt x="22979" y="85926"/>
                </a:cubicBezTo>
                <a:cubicBezTo>
                  <a:pt x="21770" y="85926"/>
                  <a:pt x="20526" y="85783"/>
                  <a:pt x="19373" y="85423"/>
                </a:cubicBezTo>
                <a:cubicBezTo>
                  <a:pt x="17132" y="84719"/>
                  <a:pt x="16008" y="83391"/>
                  <a:pt x="15936" y="81358"/>
                </a:cubicBezTo>
                <a:cubicBezTo>
                  <a:pt x="15930" y="81195"/>
                  <a:pt x="15308" y="65021"/>
                  <a:pt x="15101" y="49066"/>
                </a:cubicBezTo>
                <a:cubicBezTo>
                  <a:pt x="15090" y="48330"/>
                  <a:pt x="14490" y="47738"/>
                  <a:pt x="13756" y="47738"/>
                </a:cubicBezTo>
                <a:lnTo>
                  <a:pt x="13667" y="47738"/>
                </a:lnTo>
                <a:cubicBezTo>
                  <a:pt x="6436" y="47738"/>
                  <a:pt x="5230" y="47085"/>
                  <a:pt x="5146" y="47035"/>
                </a:cubicBezTo>
                <a:cubicBezTo>
                  <a:pt x="3043" y="45166"/>
                  <a:pt x="2508" y="35417"/>
                  <a:pt x="3476" y="33500"/>
                </a:cubicBezTo>
                <a:cubicBezTo>
                  <a:pt x="4680" y="33420"/>
                  <a:pt x="8379" y="33271"/>
                  <a:pt x="13786" y="33126"/>
                </a:cubicBezTo>
                <a:cubicBezTo>
                  <a:pt x="14505" y="33108"/>
                  <a:pt x="15083" y="32526"/>
                  <a:pt x="15096" y="31807"/>
                </a:cubicBezTo>
                <a:cubicBezTo>
                  <a:pt x="15211" y="25371"/>
                  <a:pt x="15488" y="21010"/>
                  <a:pt x="15915" y="18842"/>
                </a:cubicBezTo>
                <a:cubicBezTo>
                  <a:pt x="17875" y="8892"/>
                  <a:pt x="23115" y="4008"/>
                  <a:pt x="32908" y="2997"/>
                </a:cubicBezTo>
                <a:cubicBezTo>
                  <a:pt x="35003" y="2781"/>
                  <a:pt x="36725" y="2691"/>
                  <a:pt x="38141" y="2691"/>
                </a:cubicBezTo>
                <a:close/>
                <a:moveTo>
                  <a:pt x="38089" y="1"/>
                </a:moveTo>
                <a:cubicBezTo>
                  <a:pt x="36249" y="1"/>
                  <a:pt x="34354" y="148"/>
                  <a:pt x="32633" y="325"/>
                </a:cubicBezTo>
                <a:cubicBezTo>
                  <a:pt x="21621" y="1460"/>
                  <a:pt x="15471" y="7179"/>
                  <a:pt x="13275" y="18324"/>
                </a:cubicBezTo>
                <a:cubicBezTo>
                  <a:pt x="12842" y="20525"/>
                  <a:pt x="12565" y="24507"/>
                  <a:pt x="12433" y="30475"/>
                </a:cubicBezTo>
                <a:cubicBezTo>
                  <a:pt x="2742" y="30739"/>
                  <a:pt x="2493" y="30878"/>
                  <a:pt x="2207" y="31032"/>
                </a:cubicBezTo>
                <a:cubicBezTo>
                  <a:pt x="1250" y="31545"/>
                  <a:pt x="687" y="32781"/>
                  <a:pt x="438" y="34917"/>
                </a:cubicBezTo>
                <a:cubicBezTo>
                  <a:pt x="0" y="38663"/>
                  <a:pt x="600" y="46591"/>
                  <a:pt x="3361" y="49044"/>
                </a:cubicBezTo>
                <a:cubicBezTo>
                  <a:pt x="4089" y="49690"/>
                  <a:pt x="5759" y="50350"/>
                  <a:pt x="12433" y="50422"/>
                </a:cubicBezTo>
                <a:cubicBezTo>
                  <a:pt x="12656" y="65972"/>
                  <a:pt x="13245" y="81306"/>
                  <a:pt x="13251" y="81458"/>
                </a:cubicBezTo>
                <a:cubicBezTo>
                  <a:pt x="13383" y="85282"/>
                  <a:pt x="16103" y="87833"/>
                  <a:pt x="20716" y="88456"/>
                </a:cubicBezTo>
                <a:cubicBezTo>
                  <a:pt x="21393" y="88543"/>
                  <a:pt x="22074" y="88589"/>
                  <a:pt x="22758" y="88589"/>
                </a:cubicBezTo>
                <a:cubicBezTo>
                  <a:pt x="22789" y="88589"/>
                  <a:pt x="22820" y="88589"/>
                  <a:pt x="22851" y="88589"/>
                </a:cubicBezTo>
                <a:cubicBezTo>
                  <a:pt x="26682" y="88589"/>
                  <a:pt x="31331" y="87456"/>
                  <a:pt x="32018" y="85260"/>
                </a:cubicBezTo>
                <a:cubicBezTo>
                  <a:pt x="32206" y="84654"/>
                  <a:pt x="32598" y="83400"/>
                  <a:pt x="31972" y="49603"/>
                </a:cubicBezTo>
                <a:cubicBezTo>
                  <a:pt x="35448" y="49328"/>
                  <a:pt x="42291" y="48730"/>
                  <a:pt x="43516" y="48163"/>
                </a:cubicBezTo>
                <a:cubicBezTo>
                  <a:pt x="44573" y="47676"/>
                  <a:pt x="45186" y="46348"/>
                  <a:pt x="45502" y="43867"/>
                </a:cubicBezTo>
                <a:cubicBezTo>
                  <a:pt x="45873" y="40952"/>
                  <a:pt x="45914" y="32896"/>
                  <a:pt x="43807" y="31175"/>
                </a:cubicBezTo>
                <a:cubicBezTo>
                  <a:pt x="43289" y="30750"/>
                  <a:pt x="42650" y="30226"/>
                  <a:pt x="31582" y="30194"/>
                </a:cubicBezTo>
                <a:cubicBezTo>
                  <a:pt x="31487" y="25616"/>
                  <a:pt x="31420" y="22339"/>
                  <a:pt x="31411" y="21237"/>
                </a:cubicBezTo>
                <a:cubicBezTo>
                  <a:pt x="31390" y="18114"/>
                  <a:pt x="36063" y="17205"/>
                  <a:pt x="41269" y="16479"/>
                </a:cubicBezTo>
                <a:cubicBezTo>
                  <a:pt x="42074" y="16369"/>
                  <a:pt x="42828" y="16263"/>
                  <a:pt x="43497" y="16148"/>
                </a:cubicBezTo>
                <a:cubicBezTo>
                  <a:pt x="45229" y="15849"/>
                  <a:pt x="47371" y="14628"/>
                  <a:pt x="47737" y="10507"/>
                </a:cubicBezTo>
                <a:cubicBezTo>
                  <a:pt x="47941" y="8205"/>
                  <a:pt x="47514" y="5747"/>
                  <a:pt x="47310" y="4565"/>
                </a:cubicBezTo>
                <a:lnTo>
                  <a:pt x="47256" y="4260"/>
                </a:lnTo>
                <a:cubicBezTo>
                  <a:pt x="46692" y="865"/>
                  <a:pt x="42552" y="1"/>
                  <a:pt x="38089" y="1"/>
                </a:cubicBezTo>
                <a:close/>
              </a:path>
            </a:pathLst>
          </a:custGeom>
          <a:solidFill>
            <a:schemeClr val="dk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581" name="Google Shape;581;p22"/>
          <p:cNvSpPr txBox="1"/>
          <p:nvPr/>
        </p:nvSpPr>
        <p:spPr>
          <a:xfrm rot="-417866">
            <a:off x="9405523" y="4887228"/>
            <a:ext cx="1451509" cy="1063429"/>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400"/>
              </a:spcBef>
              <a:spcAft>
                <a:spcPts val="0"/>
              </a:spcAft>
              <a:buClr>
                <a:srgbClr val="ED7D31"/>
              </a:buClr>
              <a:buSzPts val="1600"/>
              <a:buFont typeface="Concert One"/>
              <a:buNone/>
            </a:pPr>
            <a:r>
              <a:rPr b="0" i="0" lang="en-US" sz="1600" u="none" cap="none" strike="noStrike">
                <a:solidFill>
                  <a:srgbClr val="ED7D31"/>
                </a:solidFill>
                <a:latin typeface="Concert One"/>
                <a:ea typeface="Concert One"/>
                <a:cs typeface="Concert One"/>
                <a:sym typeface="Concert One"/>
              </a:rPr>
              <a:t>Please keep this slide for attribution.</a:t>
            </a:r>
            <a:endParaRPr b="0" i="0" sz="1600" u="none" cap="none" strike="noStrike">
              <a:solidFill>
                <a:srgbClr val="ED7D31"/>
              </a:solidFill>
              <a:latin typeface="Concert One"/>
              <a:ea typeface="Concert One"/>
              <a:cs typeface="Concert One"/>
              <a:sym typeface="Concert One"/>
            </a:endParaRPr>
          </a:p>
        </p:txBody>
      </p:sp>
      <p:pic>
        <p:nvPicPr>
          <p:cNvPr id="582" name="Google Shape;582;p22"/>
          <p:cNvPicPr preferRelativeResize="0"/>
          <p:nvPr/>
        </p:nvPicPr>
        <p:blipFill rotWithShape="1">
          <a:blip r:embed="rId4">
            <a:alphaModFix/>
          </a:blip>
          <a:srcRect b="0" l="0" r="0" t="0"/>
          <a:stretch/>
        </p:blipFill>
        <p:spPr>
          <a:xfrm>
            <a:off x="353749" y="268151"/>
            <a:ext cx="11513532" cy="6321700"/>
          </a:xfrm>
          <a:prstGeom prst="rect">
            <a:avLst/>
          </a:prstGeom>
          <a:noFill/>
          <a:ln>
            <a:noFill/>
          </a:ln>
        </p:spPr>
      </p:pic>
      <p:pic>
        <p:nvPicPr>
          <p:cNvPr id="583" name="Google Shape;583;p22"/>
          <p:cNvPicPr preferRelativeResize="0"/>
          <p:nvPr/>
        </p:nvPicPr>
        <p:blipFill rotWithShape="1">
          <a:blip r:embed="rId5">
            <a:alphaModFix/>
          </a:blip>
          <a:srcRect b="0" l="0" r="0" t="0"/>
          <a:stretch/>
        </p:blipFill>
        <p:spPr>
          <a:xfrm rot="-405240">
            <a:off x="6175908" y="-430956"/>
            <a:ext cx="5660273" cy="6283751"/>
          </a:xfrm>
          <a:prstGeom prst="rect">
            <a:avLst/>
          </a:prstGeom>
          <a:noFill/>
          <a:ln>
            <a:noFill/>
          </a:ln>
        </p:spPr>
      </p:pic>
      <p:pic>
        <p:nvPicPr>
          <p:cNvPr id="584" name="Google Shape;584;p22"/>
          <p:cNvPicPr preferRelativeResize="0"/>
          <p:nvPr/>
        </p:nvPicPr>
        <p:blipFill rotWithShape="1">
          <a:blip r:embed="rId5">
            <a:alphaModFix/>
          </a:blip>
          <a:srcRect b="0" l="0" r="0" t="0"/>
          <a:stretch/>
        </p:blipFill>
        <p:spPr>
          <a:xfrm rot="417625">
            <a:off x="616658" y="524465"/>
            <a:ext cx="4496127" cy="4372911"/>
          </a:xfrm>
          <a:prstGeom prst="rect">
            <a:avLst/>
          </a:prstGeom>
          <a:noFill/>
          <a:ln>
            <a:noFill/>
          </a:ln>
        </p:spPr>
      </p:pic>
      <p:sp>
        <p:nvSpPr>
          <p:cNvPr id="585" name="Google Shape;585;p22"/>
          <p:cNvSpPr txBox="1"/>
          <p:nvPr>
            <p:ph idx="1" type="subTitle"/>
          </p:nvPr>
        </p:nvSpPr>
        <p:spPr>
          <a:xfrm rot="-549720">
            <a:off x="6624425" y="1634318"/>
            <a:ext cx="4720815" cy="3233244"/>
          </a:xfrm>
          <a:prstGeom prst="rect">
            <a:avLst/>
          </a:prstGeom>
          <a:noFill/>
          <a:ln>
            <a:noFill/>
          </a:ln>
        </p:spPr>
        <p:txBody>
          <a:bodyPr anchorCtr="0" anchor="t" bIns="121900" lIns="121900" spcFirstLastPara="1" rIns="121900" wrap="square" tIns="121900">
            <a:noAutofit/>
          </a:bodyPr>
          <a:lstStyle/>
          <a:p>
            <a:pPr indent="-228600" lvl="0" marL="228600" marR="0" rtl="0" algn="just">
              <a:lnSpc>
                <a:spcPct val="90000"/>
              </a:lnSpc>
              <a:spcBef>
                <a:spcPts val="1000"/>
              </a:spcBef>
              <a:spcAft>
                <a:spcPts val="0"/>
              </a:spcAft>
              <a:buClr>
                <a:schemeClr val="dk1"/>
              </a:buClr>
              <a:buSzPts val="1100"/>
              <a:buFont typeface="Arial"/>
              <a:buChar char="•"/>
            </a:pPr>
            <a:r>
              <a:rPr b="1" i="0" lang="en-US" sz="2800" u="none" cap="none" strike="noStrike">
                <a:solidFill>
                  <a:schemeClr val="dk1"/>
                </a:solidFill>
                <a:latin typeface="Cambria"/>
                <a:ea typeface="Cambria"/>
                <a:cs typeface="Cambria"/>
                <a:sym typeface="Cambria"/>
              </a:rPr>
              <a:t>Chia lớp thành 2 đội chơi,</a:t>
            </a:r>
            <a:endParaRPr b="1" i="0" sz="2800" u="none" cap="none" strike="noStrike">
              <a:solidFill>
                <a:schemeClr val="dk1"/>
              </a:solidFill>
              <a:latin typeface="Cambria"/>
              <a:ea typeface="Cambria"/>
              <a:cs typeface="Cambria"/>
              <a:sym typeface="Cambria"/>
            </a:endParaRPr>
          </a:p>
          <a:p>
            <a:pPr indent="-228600" lvl="0" marL="228600" marR="0" rtl="0" algn="just">
              <a:lnSpc>
                <a:spcPct val="90000"/>
              </a:lnSpc>
              <a:spcBef>
                <a:spcPts val="1000"/>
              </a:spcBef>
              <a:spcAft>
                <a:spcPts val="0"/>
              </a:spcAft>
              <a:buClr>
                <a:schemeClr val="dk1"/>
              </a:buClr>
              <a:buSzPts val="1100"/>
              <a:buFont typeface="Arial"/>
              <a:buChar char="•"/>
            </a:pPr>
            <a:r>
              <a:rPr b="1" i="0" lang="en-US" sz="2800" u="none" cap="none" strike="noStrike">
                <a:solidFill>
                  <a:schemeClr val="dk1"/>
                </a:solidFill>
                <a:latin typeface="Cambria"/>
                <a:ea typeface="Cambria"/>
                <a:cs typeface="Cambria"/>
                <a:sym typeface="Cambria"/>
              </a:rPr>
              <a:t>Một đội đưa ra các đồ vật và con vật cho đội kia ước lượng về khối lượng của đồ vật hoặc con vật đó.</a:t>
            </a:r>
            <a:endParaRPr b="1" i="0" sz="2800" u="none" cap="none" strike="noStrike">
              <a:solidFill>
                <a:schemeClr val="dk1"/>
              </a:solidFill>
              <a:latin typeface="Cambria"/>
              <a:ea typeface="Cambria"/>
              <a:cs typeface="Cambria"/>
              <a:sym typeface="Cambria"/>
            </a:endParaRPr>
          </a:p>
          <a:p>
            <a:pPr indent="-228600" lvl="0" marL="228600" marR="0" rtl="0" algn="just">
              <a:lnSpc>
                <a:spcPct val="90000"/>
              </a:lnSpc>
              <a:spcBef>
                <a:spcPts val="1000"/>
              </a:spcBef>
              <a:spcAft>
                <a:spcPts val="0"/>
              </a:spcAft>
              <a:buClr>
                <a:schemeClr val="dk1"/>
              </a:buClr>
              <a:buSzPts val="1100"/>
              <a:buFont typeface="Arial"/>
              <a:buChar char="•"/>
            </a:pPr>
            <a:r>
              <a:rPr b="1" i="0" lang="en-US" sz="2800" u="none" cap="none" strike="noStrike">
                <a:solidFill>
                  <a:schemeClr val="dk1"/>
                </a:solidFill>
                <a:latin typeface="Cambria"/>
                <a:ea typeface="Cambria"/>
                <a:cs typeface="Cambria"/>
                <a:sym typeface="Cambria"/>
              </a:rPr>
              <a:t>Nhóm nào trả lời nhiều đáp án đúng sẽ được tuyên dương.</a:t>
            </a:r>
            <a:endParaRPr b="1" i="0" sz="2800" u="none" cap="none" strike="noStrike">
              <a:solidFill>
                <a:schemeClr val="dk1"/>
              </a:solidFill>
              <a:latin typeface="Cambria"/>
              <a:ea typeface="Cambria"/>
              <a:cs typeface="Cambria"/>
              <a:sym typeface="Cambria"/>
            </a:endParaRPr>
          </a:p>
        </p:txBody>
      </p:sp>
      <p:pic>
        <p:nvPicPr>
          <p:cNvPr descr="C:\Users\HP\Downloads\21479290.jpg" id="586" name="Google Shape;586;p22"/>
          <p:cNvPicPr preferRelativeResize="0"/>
          <p:nvPr/>
        </p:nvPicPr>
        <p:blipFill rotWithShape="1">
          <a:blip r:embed="rId6">
            <a:alphaModFix/>
          </a:blip>
          <a:srcRect b="0" l="0" r="0" t="0"/>
          <a:stretch/>
        </p:blipFill>
        <p:spPr>
          <a:xfrm>
            <a:off x="3962400" y="3004505"/>
            <a:ext cx="3200400" cy="4235824"/>
          </a:xfrm>
          <a:prstGeom prst="rect">
            <a:avLst/>
          </a:prstGeom>
          <a:noFill/>
          <a:ln>
            <a:noFill/>
          </a:ln>
        </p:spPr>
      </p:pic>
      <p:pic>
        <p:nvPicPr>
          <p:cNvPr id="587" name="Google Shape;587;p22"/>
          <p:cNvPicPr preferRelativeResize="0"/>
          <p:nvPr/>
        </p:nvPicPr>
        <p:blipFill rotWithShape="1">
          <a:blip r:embed="rId7">
            <a:alphaModFix/>
          </a:blip>
          <a:srcRect b="0" l="0" r="0" t="0"/>
          <a:stretch/>
        </p:blipFill>
        <p:spPr>
          <a:xfrm>
            <a:off x="581961" y="1451863"/>
            <a:ext cx="4779678" cy="294462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5">
                                            <p:txEl>
                                              <p:pRg end="0" st="0"/>
                                            </p:txEl>
                                          </p:spTgt>
                                        </p:tgtEl>
                                        <p:attrNameLst>
                                          <p:attrName>style.visibility</p:attrName>
                                        </p:attrNameLst>
                                      </p:cBhvr>
                                      <p:to>
                                        <p:strVal val="visible"/>
                                      </p:to>
                                    </p:set>
                                    <p:animEffect filter="fade" transition="in">
                                      <p:cBhvr>
                                        <p:cTn dur="500"/>
                                        <p:tgtEl>
                                          <p:spTgt spid="58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5">
                                            <p:txEl>
                                              <p:pRg end="1" st="1"/>
                                            </p:txEl>
                                          </p:spTgt>
                                        </p:tgtEl>
                                        <p:attrNameLst>
                                          <p:attrName>style.visibility</p:attrName>
                                        </p:attrNameLst>
                                      </p:cBhvr>
                                      <p:to>
                                        <p:strVal val="visible"/>
                                      </p:to>
                                    </p:set>
                                    <p:animEffect filter="fade" transition="in">
                                      <p:cBhvr>
                                        <p:cTn dur="500"/>
                                        <p:tgtEl>
                                          <p:spTgt spid="58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5">
                                            <p:txEl>
                                              <p:pRg end="2" st="2"/>
                                            </p:txEl>
                                          </p:spTgt>
                                        </p:tgtEl>
                                        <p:attrNameLst>
                                          <p:attrName>style.visibility</p:attrName>
                                        </p:attrNameLst>
                                      </p:cBhvr>
                                      <p:to>
                                        <p:strVal val="visible"/>
                                      </p:to>
                                    </p:set>
                                    <p:animEffect filter="fade" transition="in">
                                      <p:cBhvr>
                                        <p:cTn dur="500"/>
                                        <p:tgtEl>
                                          <p:spTgt spid="585">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2" name="Shape 592"/>
        <p:cNvGrpSpPr/>
        <p:nvPr/>
      </p:nvGrpSpPr>
      <p:grpSpPr>
        <a:xfrm>
          <a:off x="0" y="0"/>
          <a:ext cx="0" cy="0"/>
          <a:chOff x="0" y="0"/>
          <a:chExt cx="0" cy="0"/>
        </a:xfrm>
      </p:grpSpPr>
      <p:pic>
        <p:nvPicPr>
          <p:cNvPr id="593" name="Google Shape;593;p23"/>
          <p:cNvPicPr preferRelativeResize="0"/>
          <p:nvPr/>
        </p:nvPicPr>
        <p:blipFill rotWithShape="1">
          <a:blip r:embed="rId3">
            <a:alphaModFix/>
          </a:blip>
          <a:srcRect b="0" l="0" r="0" t="0"/>
          <a:stretch/>
        </p:blipFill>
        <p:spPr>
          <a:xfrm>
            <a:off x="1" y="4421"/>
            <a:ext cx="12191999" cy="6858000"/>
          </a:xfrm>
          <a:prstGeom prst="rect">
            <a:avLst/>
          </a:prstGeom>
          <a:noFill/>
          <a:ln>
            <a:noFill/>
          </a:ln>
        </p:spPr>
      </p:pic>
      <p:grpSp>
        <p:nvGrpSpPr>
          <p:cNvPr id="594" name="Google Shape;594;p23"/>
          <p:cNvGrpSpPr/>
          <p:nvPr/>
        </p:nvGrpSpPr>
        <p:grpSpPr>
          <a:xfrm>
            <a:off x="3545830" y="4444126"/>
            <a:ext cx="5100339" cy="492443"/>
            <a:chOff x="2796376" y="4181475"/>
            <a:chExt cx="6086572" cy="521421"/>
          </a:xfrm>
        </p:grpSpPr>
        <p:sp>
          <p:nvSpPr>
            <p:cNvPr id="595" name="Google Shape;595;p23"/>
            <p:cNvSpPr/>
            <p:nvPr/>
          </p:nvSpPr>
          <p:spPr>
            <a:xfrm>
              <a:off x="2796376" y="4181475"/>
              <a:ext cx="6086572" cy="446371"/>
            </a:xfrm>
            <a:prstGeom prst="roundRect">
              <a:avLst>
                <a:gd fmla="val 50000" name="adj"/>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600"/>
                <a:buFont typeface="Arial"/>
                <a:buNone/>
              </a:pPr>
              <a:r>
                <a:t/>
              </a:r>
              <a:endParaRPr b="1" i="0" sz="1600" u="none" cap="none" strike="noStrike">
                <a:solidFill>
                  <a:srgbClr val="FFFFFF"/>
                </a:solidFill>
                <a:latin typeface="Arial"/>
                <a:ea typeface="Arial"/>
                <a:cs typeface="Arial"/>
                <a:sym typeface="Arial"/>
              </a:endParaRPr>
            </a:p>
          </p:txBody>
        </p:sp>
        <p:sp>
          <p:nvSpPr>
            <p:cNvPr id="596" name="Google Shape;596;p23"/>
            <p:cNvSpPr/>
            <p:nvPr/>
          </p:nvSpPr>
          <p:spPr>
            <a:xfrm>
              <a:off x="3110013" y="4181475"/>
              <a:ext cx="5459297" cy="521421"/>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2B302D"/>
                </a:buClr>
                <a:buSzPts val="3200"/>
                <a:buFont typeface="Arial"/>
                <a:buNone/>
              </a:pPr>
              <a:r>
                <a:rPr b="1" i="0" lang="en-US" sz="3200" u="none" cap="none" strike="noStrike">
                  <a:solidFill>
                    <a:srgbClr val="2B302D"/>
                  </a:solidFill>
                  <a:latin typeface="Cambria"/>
                  <a:ea typeface="Cambria"/>
                  <a:cs typeface="Cambria"/>
                  <a:sym typeface="Cambria"/>
                </a:rPr>
                <a:t>HẸN GẶP LẠI</a:t>
              </a:r>
              <a:endParaRPr b="1" i="0" sz="3200" u="none" cap="none" strike="noStrike">
                <a:solidFill>
                  <a:srgbClr val="2B302D"/>
                </a:solidFill>
                <a:latin typeface="Cambria"/>
                <a:ea typeface="Cambria"/>
                <a:cs typeface="Cambria"/>
                <a:sym typeface="Cambria"/>
              </a:endParaRPr>
            </a:p>
          </p:txBody>
        </p:sp>
      </p:grpSp>
      <p:pic>
        <p:nvPicPr>
          <p:cNvPr id="597" name="Google Shape;597;p23"/>
          <p:cNvPicPr preferRelativeResize="0"/>
          <p:nvPr/>
        </p:nvPicPr>
        <p:blipFill rotWithShape="1">
          <a:blip r:embed="rId4">
            <a:alphaModFix/>
          </a:blip>
          <a:srcRect b="0" l="0" r="0" t="0"/>
          <a:stretch/>
        </p:blipFill>
        <p:spPr>
          <a:xfrm>
            <a:off x="797961" y="3994381"/>
            <a:ext cx="3067892" cy="3067892"/>
          </a:xfrm>
          <a:prstGeom prst="rect">
            <a:avLst/>
          </a:prstGeom>
          <a:noFill/>
          <a:ln>
            <a:noFill/>
          </a:ln>
        </p:spPr>
      </p:pic>
      <p:pic>
        <p:nvPicPr>
          <p:cNvPr id="598" name="Google Shape;598;p23"/>
          <p:cNvPicPr preferRelativeResize="0"/>
          <p:nvPr/>
        </p:nvPicPr>
        <p:blipFill rotWithShape="1">
          <a:blip r:embed="rId5">
            <a:alphaModFix/>
          </a:blip>
          <a:srcRect b="0" l="0" r="0" t="0"/>
          <a:stretch/>
        </p:blipFill>
        <p:spPr>
          <a:xfrm>
            <a:off x="8409824" y="3191072"/>
            <a:ext cx="3490995" cy="3490995"/>
          </a:xfrm>
          <a:prstGeom prst="rect">
            <a:avLst/>
          </a:prstGeom>
          <a:noFill/>
          <a:ln>
            <a:noFill/>
          </a:ln>
        </p:spPr>
      </p:pic>
      <p:pic>
        <p:nvPicPr>
          <p:cNvPr id="599" name="Google Shape;599;p23"/>
          <p:cNvPicPr preferRelativeResize="0"/>
          <p:nvPr/>
        </p:nvPicPr>
        <p:blipFill rotWithShape="1">
          <a:blip r:embed="rId6">
            <a:alphaModFix/>
          </a:blip>
          <a:srcRect b="0" l="0" r="0" t="0"/>
          <a:stretch/>
        </p:blipFill>
        <p:spPr>
          <a:xfrm>
            <a:off x="10047671" y="2366740"/>
            <a:ext cx="1465857" cy="955057"/>
          </a:xfrm>
          <a:prstGeom prst="rect">
            <a:avLst/>
          </a:prstGeom>
          <a:noFill/>
          <a:ln>
            <a:noFill/>
          </a:ln>
        </p:spPr>
      </p:pic>
      <p:pic>
        <p:nvPicPr>
          <p:cNvPr id="600" name="Google Shape;600;p23"/>
          <p:cNvPicPr preferRelativeResize="0"/>
          <p:nvPr/>
        </p:nvPicPr>
        <p:blipFill rotWithShape="1">
          <a:blip r:embed="rId7">
            <a:alphaModFix/>
          </a:blip>
          <a:srcRect b="0" l="0" r="0" t="0"/>
          <a:stretch/>
        </p:blipFill>
        <p:spPr>
          <a:xfrm rot="799016">
            <a:off x="10057428" y="445831"/>
            <a:ext cx="1572883" cy="866466"/>
          </a:xfrm>
          <a:prstGeom prst="rect">
            <a:avLst/>
          </a:prstGeom>
          <a:noFill/>
          <a:ln>
            <a:noFill/>
          </a:ln>
        </p:spPr>
      </p:pic>
      <p:pic>
        <p:nvPicPr>
          <p:cNvPr id="601" name="Google Shape;601;p23"/>
          <p:cNvPicPr preferRelativeResize="0"/>
          <p:nvPr/>
        </p:nvPicPr>
        <p:blipFill rotWithShape="1">
          <a:blip r:embed="rId8">
            <a:alphaModFix/>
          </a:blip>
          <a:srcRect b="0" l="0" r="0" t="0"/>
          <a:stretch/>
        </p:blipFill>
        <p:spPr>
          <a:xfrm>
            <a:off x="1337075" y="3388298"/>
            <a:ext cx="1120392" cy="1017143"/>
          </a:xfrm>
          <a:prstGeom prst="rect">
            <a:avLst/>
          </a:prstGeom>
          <a:noFill/>
          <a:ln>
            <a:noFill/>
          </a:ln>
        </p:spPr>
      </p:pic>
      <p:pic>
        <p:nvPicPr>
          <p:cNvPr id="602" name="Google Shape;602;p23"/>
          <p:cNvPicPr preferRelativeResize="0"/>
          <p:nvPr/>
        </p:nvPicPr>
        <p:blipFill rotWithShape="1">
          <a:blip r:embed="rId9">
            <a:alphaModFix/>
          </a:blip>
          <a:srcRect b="0" l="0" r="0" t="0"/>
          <a:stretch/>
        </p:blipFill>
        <p:spPr>
          <a:xfrm>
            <a:off x="2799101" y="603274"/>
            <a:ext cx="1238034" cy="995606"/>
          </a:xfrm>
          <a:prstGeom prst="rect">
            <a:avLst/>
          </a:prstGeom>
          <a:noFill/>
          <a:ln>
            <a:noFill/>
          </a:ln>
        </p:spPr>
      </p:pic>
      <p:pic>
        <p:nvPicPr>
          <p:cNvPr id="603" name="Google Shape;603;p23"/>
          <p:cNvPicPr preferRelativeResize="0"/>
          <p:nvPr/>
        </p:nvPicPr>
        <p:blipFill rotWithShape="1">
          <a:blip r:embed="rId10">
            <a:alphaModFix/>
          </a:blip>
          <a:srcRect b="84533" l="0" r="78179" t="0"/>
          <a:stretch/>
        </p:blipFill>
        <p:spPr>
          <a:xfrm>
            <a:off x="1156148" y="465959"/>
            <a:ext cx="1804943" cy="1919163"/>
          </a:xfrm>
          <a:prstGeom prst="rect">
            <a:avLst/>
          </a:prstGeom>
          <a:noFill/>
          <a:ln>
            <a:noFill/>
          </a:ln>
        </p:spPr>
      </p:pic>
      <p:pic>
        <p:nvPicPr>
          <p:cNvPr id="604" name="Google Shape;604;p23"/>
          <p:cNvPicPr preferRelativeResize="0"/>
          <p:nvPr/>
        </p:nvPicPr>
        <p:blipFill rotWithShape="1">
          <a:blip r:embed="rId11">
            <a:alphaModFix/>
          </a:blip>
          <a:srcRect b="84533" l="72779" r="0" t="0"/>
          <a:stretch/>
        </p:blipFill>
        <p:spPr>
          <a:xfrm>
            <a:off x="8529016" y="369850"/>
            <a:ext cx="2251584" cy="1919163"/>
          </a:xfrm>
          <a:prstGeom prst="rect">
            <a:avLst/>
          </a:prstGeom>
          <a:noFill/>
          <a:ln>
            <a:noFill/>
          </a:ln>
        </p:spPr>
      </p:pic>
      <p:pic>
        <p:nvPicPr>
          <p:cNvPr id="605" name="Google Shape;605;p23"/>
          <p:cNvPicPr preferRelativeResize="0"/>
          <p:nvPr/>
        </p:nvPicPr>
        <p:blipFill rotWithShape="1">
          <a:blip r:embed="rId12">
            <a:alphaModFix/>
          </a:blip>
          <a:srcRect b="0" l="0" r="0" t="0"/>
          <a:stretch/>
        </p:blipFill>
        <p:spPr>
          <a:xfrm>
            <a:off x="1289049" y="1481795"/>
            <a:ext cx="9613900" cy="3683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3"/>
                                        </p:tgtEl>
                                        <p:attrNameLst>
                                          <p:attrName>style.visibility</p:attrName>
                                        </p:attrNameLst>
                                      </p:cBhvr>
                                      <p:to>
                                        <p:strVal val="visible"/>
                                      </p:to>
                                    </p:set>
                                    <p:animEffect filter="fade" transition="in">
                                      <p:cBhvr>
                                        <p:cTn dur="500"/>
                                        <p:tgtEl>
                                          <p:spTgt spid="603"/>
                                        </p:tgtEl>
                                      </p:cBhvr>
                                    </p:animEffect>
                                  </p:childTnLst>
                                </p:cTn>
                              </p:par>
                              <p:par>
                                <p:cTn fill="hold" nodeType="withEffect" presetClass="entr" presetID="10" presetSubtype="0">
                                  <p:stCondLst>
                                    <p:cond delay="0"/>
                                  </p:stCondLst>
                                  <p:childTnLst>
                                    <p:set>
                                      <p:cBhvr>
                                        <p:cTn dur="1" fill="hold">
                                          <p:stCondLst>
                                            <p:cond delay="0"/>
                                          </p:stCondLst>
                                        </p:cTn>
                                        <p:tgtEl>
                                          <p:spTgt spid="604"/>
                                        </p:tgtEl>
                                        <p:attrNameLst>
                                          <p:attrName>style.visibility</p:attrName>
                                        </p:attrNameLst>
                                      </p:cBhvr>
                                      <p:to>
                                        <p:strVal val="visible"/>
                                      </p:to>
                                    </p:set>
                                    <p:animEffect filter="fade" transition="in">
                                      <p:cBhvr>
                                        <p:cTn dur="500"/>
                                        <p:tgtEl>
                                          <p:spTgt spid="604"/>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597"/>
                                        </p:tgtEl>
                                        <p:attrNameLst>
                                          <p:attrName>style.visibility</p:attrName>
                                        </p:attrNameLst>
                                      </p:cBhvr>
                                      <p:to>
                                        <p:strVal val="visible"/>
                                      </p:to>
                                    </p:set>
                                    <p:animEffect filter="fade" transition="in">
                                      <p:cBhvr>
                                        <p:cTn dur="500"/>
                                        <p:tgtEl>
                                          <p:spTgt spid="597"/>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598"/>
                                        </p:tgtEl>
                                        <p:attrNameLst>
                                          <p:attrName>style.visibility</p:attrName>
                                        </p:attrNameLst>
                                      </p:cBhvr>
                                      <p:to>
                                        <p:strVal val="visible"/>
                                      </p:to>
                                    </p:set>
                                    <p:animEffect filter="fade" transition="in">
                                      <p:cBhvr>
                                        <p:cTn dur="1000"/>
                                        <p:tgtEl>
                                          <p:spTgt spid="5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2"/>
                                        </p:tgtEl>
                                        <p:attrNameLst>
                                          <p:attrName>style.visibility</p:attrName>
                                        </p:attrNameLst>
                                      </p:cBhvr>
                                      <p:to>
                                        <p:strVal val="visible"/>
                                      </p:to>
                                    </p:set>
                                    <p:animEffect filter="fade" transition="in">
                                      <p:cBhvr>
                                        <p:cTn dur="500"/>
                                        <p:tgtEl>
                                          <p:spTgt spid="602"/>
                                        </p:tgtEl>
                                      </p:cBhvr>
                                    </p:animEffect>
                                  </p:childTnLst>
                                </p:cTn>
                              </p:par>
                              <p:par>
                                <p:cTn fill="hold" nodeType="withEffect" presetClass="entr" presetID="10" presetSubtype="0">
                                  <p:stCondLst>
                                    <p:cond delay="0"/>
                                  </p:stCondLst>
                                  <p:childTnLst>
                                    <p:set>
                                      <p:cBhvr>
                                        <p:cTn dur="1" fill="hold">
                                          <p:stCondLst>
                                            <p:cond delay="0"/>
                                          </p:stCondLst>
                                        </p:cTn>
                                        <p:tgtEl>
                                          <p:spTgt spid="601"/>
                                        </p:tgtEl>
                                        <p:attrNameLst>
                                          <p:attrName>style.visibility</p:attrName>
                                        </p:attrNameLst>
                                      </p:cBhvr>
                                      <p:to>
                                        <p:strVal val="visible"/>
                                      </p:to>
                                    </p:set>
                                    <p:animEffect filter="fade" transition="in">
                                      <p:cBhvr>
                                        <p:cTn dur="500"/>
                                        <p:tgtEl>
                                          <p:spTgt spid="601"/>
                                        </p:tgtEl>
                                      </p:cBhvr>
                                    </p:animEffect>
                                  </p:childTnLst>
                                </p:cTn>
                              </p:par>
                              <p:par>
                                <p:cTn fill="hold" nodeType="withEffect" presetClass="entr" presetID="10" presetSubtype="0">
                                  <p:stCondLst>
                                    <p:cond delay="0"/>
                                  </p:stCondLst>
                                  <p:childTnLst>
                                    <p:set>
                                      <p:cBhvr>
                                        <p:cTn dur="1" fill="hold">
                                          <p:stCondLst>
                                            <p:cond delay="0"/>
                                          </p:stCondLst>
                                        </p:cTn>
                                        <p:tgtEl>
                                          <p:spTgt spid="600"/>
                                        </p:tgtEl>
                                        <p:attrNameLst>
                                          <p:attrName>style.visibility</p:attrName>
                                        </p:attrNameLst>
                                      </p:cBhvr>
                                      <p:to>
                                        <p:strVal val="visible"/>
                                      </p:to>
                                    </p:set>
                                    <p:animEffect filter="fade" transition="in">
                                      <p:cBhvr>
                                        <p:cTn dur="500"/>
                                        <p:tgtEl>
                                          <p:spTgt spid="600"/>
                                        </p:tgtEl>
                                      </p:cBhvr>
                                    </p:animEffect>
                                  </p:childTnLst>
                                </p:cTn>
                              </p:par>
                              <p:par>
                                <p:cTn fill="hold" nodeType="withEffect" presetClass="entr" presetID="10" presetSubtype="0">
                                  <p:stCondLst>
                                    <p:cond delay="0"/>
                                  </p:stCondLst>
                                  <p:childTnLst>
                                    <p:set>
                                      <p:cBhvr>
                                        <p:cTn dur="1" fill="hold">
                                          <p:stCondLst>
                                            <p:cond delay="0"/>
                                          </p:stCondLst>
                                        </p:cTn>
                                        <p:tgtEl>
                                          <p:spTgt spid="599"/>
                                        </p:tgtEl>
                                        <p:attrNameLst>
                                          <p:attrName>style.visibility</p:attrName>
                                        </p:attrNameLst>
                                      </p:cBhvr>
                                      <p:to>
                                        <p:strVal val="visible"/>
                                      </p:to>
                                    </p:set>
                                    <p:animEffect filter="fade" transition="in">
                                      <p:cBhvr>
                                        <p:cTn dur="500"/>
                                        <p:tgtEl>
                                          <p:spTgt spid="5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5"/>
                                        </p:tgtEl>
                                        <p:attrNameLst>
                                          <p:attrName>style.visibility</p:attrName>
                                        </p:attrNameLst>
                                      </p:cBhvr>
                                      <p:to>
                                        <p:strVal val="visible"/>
                                      </p:to>
                                    </p:set>
                                    <p:animEffect filter="fade" transition="in">
                                      <p:cBhvr>
                                        <p:cTn dur="1000"/>
                                        <p:tgtEl>
                                          <p:spTgt spid="605"/>
                                        </p:tgtEl>
                                      </p:cBhvr>
                                    </p:animEffect>
                                  </p:childTnLst>
                                </p:cTn>
                              </p:par>
                              <p:par>
                                <p:cTn fill="hold" nodeType="withEffect" presetClass="entr" presetID="10" presetSubtype="0">
                                  <p:stCondLst>
                                    <p:cond delay="0"/>
                                  </p:stCondLst>
                                  <p:childTnLst>
                                    <p:set>
                                      <p:cBhvr>
                                        <p:cTn dur="1" fill="hold">
                                          <p:stCondLst>
                                            <p:cond delay="0"/>
                                          </p:stCondLst>
                                        </p:cTn>
                                        <p:tgtEl>
                                          <p:spTgt spid="594"/>
                                        </p:tgtEl>
                                        <p:attrNameLst>
                                          <p:attrName>style.visibility</p:attrName>
                                        </p:attrNameLst>
                                      </p:cBhvr>
                                      <p:to>
                                        <p:strVal val="visible"/>
                                      </p:to>
                                    </p:set>
                                    <p:animEffect filter="fade" transition="in">
                                      <p:cBhvr>
                                        <p:cTn dur="1000"/>
                                        <p:tgtEl>
                                          <p:spTgt spid="5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pic>
        <p:nvPicPr>
          <p:cNvPr id="349" name="Google Shape;349;p3"/>
          <p:cNvPicPr preferRelativeResize="0"/>
          <p:nvPr/>
        </p:nvPicPr>
        <p:blipFill rotWithShape="1">
          <a:blip r:embed="rId3">
            <a:alphaModFix/>
          </a:blip>
          <a:srcRect b="0" l="0" r="0" t="0"/>
          <a:stretch/>
        </p:blipFill>
        <p:spPr>
          <a:xfrm>
            <a:off x="1" y="0"/>
            <a:ext cx="12191999" cy="6858000"/>
          </a:xfrm>
          <a:prstGeom prst="rect">
            <a:avLst/>
          </a:prstGeom>
          <a:noFill/>
          <a:ln>
            <a:noFill/>
          </a:ln>
        </p:spPr>
      </p:pic>
      <p:pic>
        <p:nvPicPr>
          <p:cNvPr id="350" name="Google Shape;350;p3"/>
          <p:cNvPicPr preferRelativeResize="0"/>
          <p:nvPr/>
        </p:nvPicPr>
        <p:blipFill rotWithShape="1">
          <a:blip r:embed="rId4">
            <a:alphaModFix/>
          </a:blip>
          <a:srcRect b="0" l="0" r="0" t="0"/>
          <a:stretch/>
        </p:blipFill>
        <p:spPr>
          <a:xfrm>
            <a:off x="7240545" y="3123029"/>
            <a:ext cx="4663901" cy="4663901"/>
          </a:xfrm>
          <a:prstGeom prst="rect">
            <a:avLst/>
          </a:prstGeom>
          <a:noFill/>
          <a:ln>
            <a:noFill/>
          </a:ln>
        </p:spPr>
      </p:pic>
      <p:pic>
        <p:nvPicPr>
          <p:cNvPr id="351" name="Google Shape;351;p3"/>
          <p:cNvPicPr preferRelativeResize="0"/>
          <p:nvPr/>
        </p:nvPicPr>
        <p:blipFill rotWithShape="1">
          <a:blip r:embed="rId5">
            <a:alphaModFix/>
          </a:blip>
          <a:srcRect b="0" l="0" r="0" t="0"/>
          <a:stretch/>
        </p:blipFill>
        <p:spPr>
          <a:xfrm flipH="1">
            <a:off x="101555" y="4180243"/>
            <a:ext cx="2793038" cy="2794435"/>
          </a:xfrm>
          <a:prstGeom prst="rect">
            <a:avLst/>
          </a:prstGeom>
          <a:noFill/>
          <a:ln>
            <a:noFill/>
          </a:ln>
        </p:spPr>
      </p:pic>
      <p:pic>
        <p:nvPicPr>
          <p:cNvPr id="352" name="Google Shape;352;p3"/>
          <p:cNvPicPr preferRelativeResize="0"/>
          <p:nvPr/>
        </p:nvPicPr>
        <p:blipFill rotWithShape="1">
          <a:blip r:embed="rId6">
            <a:alphaModFix/>
          </a:blip>
          <a:srcRect b="0" l="0" r="0" t="0"/>
          <a:stretch/>
        </p:blipFill>
        <p:spPr>
          <a:xfrm>
            <a:off x="9846950" y="2089929"/>
            <a:ext cx="1465857" cy="955057"/>
          </a:xfrm>
          <a:prstGeom prst="rect">
            <a:avLst/>
          </a:prstGeom>
          <a:noFill/>
          <a:ln>
            <a:noFill/>
          </a:ln>
        </p:spPr>
      </p:pic>
      <p:pic>
        <p:nvPicPr>
          <p:cNvPr id="353" name="Google Shape;353;p3"/>
          <p:cNvPicPr preferRelativeResize="0"/>
          <p:nvPr/>
        </p:nvPicPr>
        <p:blipFill rotWithShape="1">
          <a:blip r:embed="rId7">
            <a:alphaModFix/>
          </a:blip>
          <a:srcRect b="0" l="0" r="0" t="0"/>
          <a:stretch/>
        </p:blipFill>
        <p:spPr>
          <a:xfrm rot="1362873">
            <a:off x="8417066" y="881778"/>
            <a:ext cx="2036796" cy="1122025"/>
          </a:xfrm>
          <a:prstGeom prst="rect">
            <a:avLst/>
          </a:prstGeom>
          <a:noFill/>
          <a:ln>
            <a:noFill/>
          </a:ln>
        </p:spPr>
      </p:pic>
      <p:pic>
        <p:nvPicPr>
          <p:cNvPr id="354" name="Google Shape;354;p3"/>
          <p:cNvPicPr preferRelativeResize="0"/>
          <p:nvPr/>
        </p:nvPicPr>
        <p:blipFill rotWithShape="1">
          <a:blip r:embed="rId8">
            <a:alphaModFix/>
          </a:blip>
          <a:srcRect b="0" l="0" r="0" t="0"/>
          <a:stretch/>
        </p:blipFill>
        <p:spPr>
          <a:xfrm>
            <a:off x="1035844" y="2084210"/>
            <a:ext cx="1541146" cy="1239364"/>
          </a:xfrm>
          <a:prstGeom prst="rect">
            <a:avLst/>
          </a:prstGeom>
          <a:noFill/>
          <a:ln>
            <a:noFill/>
          </a:ln>
        </p:spPr>
      </p:pic>
      <p:pic>
        <p:nvPicPr>
          <p:cNvPr id="355" name="Google Shape;355;p3"/>
          <p:cNvPicPr preferRelativeResize="0"/>
          <p:nvPr/>
        </p:nvPicPr>
        <p:blipFill rotWithShape="1">
          <a:blip r:embed="rId9">
            <a:alphaModFix/>
          </a:blip>
          <a:srcRect b="0" l="0" r="0" t="0"/>
          <a:stretch/>
        </p:blipFill>
        <p:spPr>
          <a:xfrm>
            <a:off x="2130362" y="754339"/>
            <a:ext cx="893255" cy="995607"/>
          </a:xfrm>
          <a:prstGeom prst="rect">
            <a:avLst/>
          </a:prstGeom>
          <a:noFill/>
          <a:ln>
            <a:noFill/>
          </a:ln>
        </p:spPr>
      </p:pic>
      <p:pic>
        <p:nvPicPr>
          <p:cNvPr id="356" name="Google Shape;356;p3"/>
          <p:cNvPicPr preferRelativeResize="0"/>
          <p:nvPr/>
        </p:nvPicPr>
        <p:blipFill rotWithShape="1">
          <a:blip r:embed="rId5">
            <a:alphaModFix/>
          </a:blip>
          <a:srcRect b="0" l="0" r="0" t="0"/>
          <a:stretch/>
        </p:blipFill>
        <p:spPr>
          <a:xfrm flipH="1">
            <a:off x="1671257" y="4180243"/>
            <a:ext cx="2793038" cy="2794435"/>
          </a:xfrm>
          <a:prstGeom prst="rect">
            <a:avLst/>
          </a:prstGeom>
          <a:noFill/>
          <a:ln>
            <a:noFill/>
          </a:ln>
        </p:spPr>
      </p:pic>
      <p:pic>
        <p:nvPicPr>
          <p:cNvPr id="357" name="Google Shape;357;p3"/>
          <p:cNvPicPr preferRelativeResize="0"/>
          <p:nvPr/>
        </p:nvPicPr>
        <p:blipFill rotWithShape="1">
          <a:blip r:embed="rId10">
            <a:alphaModFix/>
          </a:blip>
          <a:srcRect b="0" l="0" r="0" t="0"/>
          <a:stretch/>
        </p:blipFill>
        <p:spPr>
          <a:xfrm>
            <a:off x="1454254" y="1539863"/>
            <a:ext cx="9321592" cy="320677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7"/>
                                        </p:tgtEl>
                                        <p:attrNameLst>
                                          <p:attrName>style.visibility</p:attrName>
                                        </p:attrNameLst>
                                      </p:cBhvr>
                                      <p:to>
                                        <p:strVal val="visible"/>
                                      </p:to>
                                    </p:set>
                                    <p:animEffect filter="fade" transition="in">
                                      <p:cBhvr>
                                        <p:cTn dur="1000"/>
                                        <p:tgtEl>
                                          <p:spTgt spid="3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pic>
        <p:nvPicPr>
          <p:cNvPr id="362" name="Google Shape;362;p4"/>
          <p:cNvPicPr preferRelativeResize="0"/>
          <p:nvPr/>
        </p:nvPicPr>
        <p:blipFill rotWithShape="1">
          <a:blip r:embed="rId3">
            <a:alphaModFix/>
          </a:blip>
          <a:srcRect b="0" l="0" r="0" t="0"/>
          <a:stretch/>
        </p:blipFill>
        <p:spPr>
          <a:xfrm>
            <a:off x="1" y="0"/>
            <a:ext cx="12191999" cy="6858000"/>
          </a:xfrm>
          <a:prstGeom prst="rect">
            <a:avLst/>
          </a:prstGeom>
          <a:noFill/>
          <a:ln>
            <a:noFill/>
          </a:ln>
        </p:spPr>
      </p:pic>
      <p:pic>
        <p:nvPicPr>
          <p:cNvPr id="363" name="Google Shape;363;p4"/>
          <p:cNvPicPr preferRelativeResize="0"/>
          <p:nvPr/>
        </p:nvPicPr>
        <p:blipFill rotWithShape="1">
          <a:blip r:embed="rId4">
            <a:alphaModFix/>
          </a:blip>
          <a:srcRect b="0" l="0" r="0" t="0"/>
          <a:stretch/>
        </p:blipFill>
        <p:spPr>
          <a:xfrm>
            <a:off x="9846950" y="2089929"/>
            <a:ext cx="1465857" cy="955057"/>
          </a:xfrm>
          <a:prstGeom prst="rect">
            <a:avLst/>
          </a:prstGeom>
          <a:noFill/>
          <a:ln>
            <a:noFill/>
          </a:ln>
        </p:spPr>
      </p:pic>
      <p:pic>
        <p:nvPicPr>
          <p:cNvPr id="364" name="Google Shape;364;p4"/>
          <p:cNvPicPr preferRelativeResize="0"/>
          <p:nvPr/>
        </p:nvPicPr>
        <p:blipFill rotWithShape="1">
          <a:blip r:embed="rId5">
            <a:alphaModFix/>
          </a:blip>
          <a:srcRect b="0" l="0" r="0" t="0"/>
          <a:stretch/>
        </p:blipFill>
        <p:spPr>
          <a:xfrm rot="1362873">
            <a:off x="8417066" y="881778"/>
            <a:ext cx="2036796" cy="1122025"/>
          </a:xfrm>
          <a:prstGeom prst="rect">
            <a:avLst/>
          </a:prstGeom>
          <a:noFill/>
          <a:ln>
            <a:noFill/>
          </a:ln>
        </p:spPr>
      </p:pic>
      <p:pic>
        <p:nvPicPr>
          <p:cNvPr id="365" name="Google Shape;365;p4"/>
          <p:cNvPicPr preferRelativeResize="0"/>
          <p:nvPr/>
        </p:nvPicPr>
        <p:blipFill rotWithShape="1">
          <a:blip r:embed="rId6">
            <a:alphaModFix/>
          </a:blip>
          <a:srcRect b="0" l="0" r="0" t="0"/>
          <a:stretch/>
        </p:blipFill>
        <p:spPr>
          <a:xfrm>
            <a:off x="1035844" y="2084210"/>
            <a:ext cx="1541146" cy="1239364"/>
          </a:xfrm>
          <a:prstGeom prst="rect">
            <a:avLst/>
          </a:prstGeom>
          <a:noFill/>
          <a:ln>
            <a:noFill/>
          </a:ln>
        </p:spPr>
      </p:pic>
      <p:pic>
        <p:nvPicPr>
          <p:cNvPr id="366" name="Google Shape;366;p4"/>
          <p:cNvPicPr preferRelativeResize="0"/>
          <p:nvPr/>
        </p:nvPicPr>
        <p:blipFill rotWithShape="1">
          <a:blip r:embed="rId7">
            <a:alphaModFix/>
          </a:blip>
          <a:srcRect b="0" l="0" r="0" t="0"/>
          <a:stretch/>
        </p:blipFill>
        <p:spPr>
          <a:xfrm>
            <a:off x="2130362" y="754339"/>
            <a:ext cx="893255" cy="995607"/>
          </a:xfrm>
          <a:prstGeom prst="rect">
            <a:avLst/>
          </a:prstGeom>
          <a:noFill/>
          <a:ln>
            <a:noFill/>
          </a:ln>
        </p:spPr>
      </p:pic>
      <p:sp>
        <p:nvSpPr>
          <p:cNvPr id="367" name="Google Shape;367;p4"/>
          <p:cNvSpPr txBox="1"/>
          <p:nvPr/>
        </p:nvSpPr>
        <p:spPr>
          <a:xfrm>
            <a:off x="1950718" y="4397605"/>
            <a:ext cx="8290560" cy="156966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2400"/>
              <a:buFont typeface="Cambria"/>
              <a:buNone/>
            </a:pPr>
            <a:r>
              <a:rPr b="0" i="0" lang="en-US" sz="2400" u="none" cap="none" strike="noStrike">
                <a:solidFill>
                  <a:srgbClr val="FFFFFF"/>
                </a:solidFill>
                <a:latin typeface="Cambria"/>
                <a:ea typeface="Cambria"/>
                <a:cs typeface="Cambria"/>
                <a:sym typeface="Cambria"/>
              </a:rPr>
              <a:t>Một bạn sẽ đứng lên trả lời câu hỏi là một phép tính cô đưa ra. Sau khi trả lời xong, bạn sẽ tiếp tục gọi một người bạn khác trả lời câu hỏi tiếp theo, là một phép tính bắt đầu từ kết quả của câu hỏi trước. Cứ tiếp tục như vậy cho đến hết câu hỏi.</a:t>
            </a:r>
            <a:endParaRPr/>
          </a:p>
        </p:txBody>
      </p:sp>
      <p:pic>
        <p:nvPicPr>
          <p:cNvPr id="368" name="Google Shape;368;p4"/>
          <p:cNvPicPr preferRelativeResize="0"/>
          <p:nvPr/>
        </p:nvPicPr>
        <p:blipFill rotWithShape="1">
          <a:blip r:embed="rId8">
            <a:alphaModFix/>
          </a:blip>
          <a:srcRect b="0" l="0" r="0" t="0"/>
          <a:stretch/>
        </p:blipFill>
        <p:spPr>
          <a:xfrm>
            <a:off x="1542267" y="1296782"/>
            <a:ext cx="9278916" cy="327383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67"/>
                                        </p:tgtEl>
                                        <p:attrNameLst>
                                          <p:attrName>style.visibility</p:attrName>
                                        </p:attrNameLst>
                                      </p:cBhvr>
                                      <p:to>
                                        <p:strVal val="visible"/>
                                      </p:to>
                                    </p:set>
                                    <p:anim calcmode="lin" valueType="num">
                                      <p:cBhvr additive="base">
                                        <p:cTn dur="500"/>
                                        <p:tgtEl>
                                          <p:spTgt spid="367"/>
                                        </p:tgtEl>
                                        <p:attrNameLst>
                                          <p:attrName>ppt_w</p:attrName>
                                        </p:attrNameLst>
                                      </p:cBhvr>
                                      <p:tavLst>
                                        <p:tav fmla="" tm="0">
                                          <p:val>
                                            <p:strVal val="0"/>
                                          </p:val>
                                        </p:tav>
                                        <p:tav fmla="" tm="100000">
                                          <p:val>
                                            <p:strVal val="#ppt_w"/>
                                          </p:val>
                                        </p:tav>
                                      </p:tavLst>
                                    </p:anim>
                                    <p:anim calcmode="lin" valueType="num">
                                      <p:cBhvr additive="base">
                                        <p:cTn dur="500"/>
                                        <p:tgtEl>
                                          <p:spTgt spid="36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pic>
        <p:nvPicPr>
          <p:cNvPr id="373" name="Google Shape;373;p5"/>
          <p:cNvPicPr preferRelativeResize="0"/>
          <p:nvPr/>
        </p:nvPicPr>
        <p:blipFill rotWithShape="1">
          <a:blip r:embed="rId3">
            <a:alphaModFix/>
          </a:blip>
          <a:srcRect b="0" l="0" r="0" t="0"/>
          <a:stretch/>
        </p:blipFill>
        <p:spPr>
          <a:xfrm>
            <a:off x="0" y="0"/>
            <a:ext cx="12191999" cy="6858000"/>
          </a:xfrm>
          <a:prstGeom prst="rect">
            <a:avLst/>
          </a:prstGeom>
          <a:noFill/>
          <a:ln>
            <a:noFill/>
          </a:ln>
        </p:spPr>
      </p:pic>
      <p:pic>
        <p:nvPicPr>
          <p:cNvPr id="374" name="Google Shape;374;p5"/>
          <p:cNvPicPr preferRelativeResize="0"/>
          <p:nvPr/>
        </p:nvPicPr>
        <p:blipFill rotWithShape="1">
          <a:blip r:embed="rId4">
            <a:alphaModFix/>
          </a:blip>
          <a:srcRect b="0" l="0" r="0" t="0"/>
          <a:stretch/>
        </p:blipFill>
        <p:spPr>
          <a:xfrm>
            <a:off x="1136518" y="4752004"/>
            <a:ext cx="1676400" cy="1654048"/>
          </a:xfrm>
          <a:prstGeom prst="rect">
            <a:avLst/>
          </a:prstGeom>
          <a:noFill/>
          <a:ln>
            <a:noFill/>
          </a:ln>
        </p:spPr>
      </p:pic>
      <p:sp>
        <p:nvSpPr>
          <p:cNvPr id="375" name="Google Shape;375;p5"/>
          <p:cNvSpPr/>
          <p:nvPr/>
        </p:nvSpPr>
        <p:spPr>
          <a:xfrm>
            <a:off x="1974718" y="1613022"/>
            <a:ext cx="2432919" cy="1021556"/>
          </a:xfrm>
          <a:prstGeom prst="roundRect">
            <a:avLst>
              <a:gd fmla="val 16667" name="adj"/>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5400"/>
              <a:buFont typeface="Arial"/>
              <a:buNone/>
            </a:pPr>
            <a:r>
              <a:rPr b="1" i="0" lang="en-US" sz="5400" u="none" cap="none" strike="noStrike">
                <a:solidFill>
                  <a:srgbClr val="FFFFFF"/>
                </a:solidFill>
                <a:latin typeface="Arial"/>
                <a:ea typeface="Arial"/>
                <a:cs typeface="Arial"/>
                <a:sym typeface="Arial"/>
              </a:rPr>
              <a:t>CÂU 1</a:t>
            </a:r>
            <a:endParaRPr b="1" i="0" sz="5400" u="none" cap="none" strike="noStrike">
              <a:solidFill>
                <a:srgbClr val="FFFFFF"/>
              </a:solidFill>
              <a:latin typeface="Arial"/>
              <a:ea typeface="Arial"/>
              <a:cs typeface="Arial"/>
              <a:sym typeface="Arial"/>
            </a:endParaRPr>
          </a:p>
        </p:txBody>
      </p:sp>
      <p:sp>
        <p:nvSpPr>
          <p:cNvPr id="376" name="Google Shape;376;p5"/>
          <p:cNvSpPr txBox="1"/>
          <p:nvPr/>
        </p:nvSpPr>
        <p:spPr>
          <a:xfrm>
            <a:off x="5610365" y="1613022"/>
            <a:ext cx="5350312" cy="1548757"/>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Clr>
                <a:srgbClr val="FFFFFF"/>
              </a:buClr>
              <a:buSzPts val="7200"/>
              <a:buFont typeface="Cambria"/>
              <a:buNone/>
            </a:pPr>
            <a:r>
              <a:rPr b="1" i="0" lang="en-US" sz="7200" u="none" cap="none" strike="noStrike">
                <a:solidFill>
                  <a:srgbClr val="FFFFFF"/>
                </a:solidFill>
                <a:latin typeface="Cambria"/>
                <a:ea typeface="Cambria"/>
                <a:cs typeface="Cambria"/>
                <a:sym typeface="Cambria"/>
              </a:rPr>
              <a:t>1 yến = ….kg</a:t>
            </a:r>
            <a:endParaRPr b="1" i="0" sz="7200" u="none" cap="none" strike="noStrike">
              <a:solidFill>
                <a:srgbClr val="FFFFFF"/>
              </a:solidFill>
              <a:latin typeface="Cambria"/>
              <a:ea typeface="Cambria"/>
              <a:cs typeface="Cambria"/>
              <a:sym typeface="Cambria"/>
            </a:endParaRPr>
          </a:p>
        </p:txBody>
      </p:sp>
      <p:pic>
        <p:nvPicPr>
          <p:cNvPr id="377" name="Google Shape;377;p5"/>
          <p:cNvPicPr preferRelativeResize="0"/>
          <p:nvPr/>
        </p:nvPicPr>
        <p:blipFill rotWithShape="1">
          <a:blip r:embed="rId5">
            <a:alphaModFix/>
          </a:blip>
          <a:srcRect b="0" l="0" r="0" t="0"/>
          <a:stretch/>
        </p:blipFill>
        <p:spPr>
          <a:xfrm>
            <a:off x="2120848" y="2472449"/>
            <a:ext cx="2714205" cy="3839287"/>
          </a:xfrm>
          <a:prstGeom prst="rect">
            <a:avLst/>
          </a:prstGeom>
          <a:noFill/>
          <a:ln>
            <a:noFill/>
          </a:ln>
        </p:spPr>
      </p:pic>
      <p:sp>
        <p:nvSpPr>
          <p:cNvPr id="378" name="Google Shape;378;p5"/>
          <p:cNvSpPr/>
          <p:nvPr/>
        </p:nvSpPr>
        <p:spPr>
          <a:xfrm>
            <a:off x="6998734" y="3429000"/>
            <a:ext cx="2714205" cy="2331720"/>
          </a:xfrm>
          <a:prstGeom prst="ellipse">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C000"/>
              </a:buClr>
              <a:buSzPts val="8000"/>
              <a:buFont typeface="Poppins"/>
              <a:buNone/>
            </a:pPr>
            <a:r>
              <a:rPr b="0" i="0" lang="en-US" sz="8000" u="none" cap="none" strike="noStrike">
                <a:solidFill>
                  <a:srgbClr val="FFC000"/>
                </a:solidFill>
                <a:latin typeface="Poppins"/>
                <a:ea typeface="Poppins"/>
                <a:cs typeface="Poppins"/>
                <a:sym typeface="Poppins"/>
              </a:rPr>
              <a:t>10</a:t>
            </a:r>
            <a:endParaRPr b="0" i="0" sz="8800" u="none" cap="none" strike="noStrike">
              <a:solidFill>
                <a:srgbClr val="FFC000"/>
              </a:solidFill>
              <a:latin typeface="Poppins"/>
              <a:ea typeface="Poppins"/>
              <a:cs typeface="Poppins"/>
              <a:sym typeface="Poppi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75"/>
                                        </p:tgtEl>
                                        <p:attrNameLst>
                                          <p:attrName>style.visibility</p:attrName>
                                        </p:attrNameLst>
                                      </p:cBhvr>
                                      <p:to>
                                        <p:strVal val="visible"/>
                                      </p:to>
                                    </p:set>
                                    <p:animEffect filter="fade" transition="in">
                                      <p:cBhvr>
                                        <p:cTn dur="800"/>
                                        <p:tgtEl>
                                          <p:spTgt spid="375"/>
                                        </p:tgtEl>
                                      </p:cBhvr>
                                    </p:animEffect>
                                  </p:childTnLst>
                                </p:cTn>
                              </p:par>
                            </p:childTnLst>
                          </p:cTn>
                        </p:par>
                        <p:par>
                          <p:cTn fill="hold">
                            <p:stCondLst>
                              <p:cond delay="800"/>
                            </p:stCondLst>
                            <p:childTnLst>
                              <p:par>
                                <p:cTn fill="hold" nodeType="afterEffect" presetClass="entr" presetID="10" presetSubtype="0">
                                  <p:stCondLst>
                                    <p:cond delay="0"/>
                                  </p:stCondLst>
                                  <p:childTnLst>
                                    <p:set>
                                      <p:cBhvr>
                                        <p:cTn dur="1" fill="hold">
                                          <p:stCondLst>
                                            <p:cond delay="0"/>
                                          </p:stCondLst>
                                        </p:cTn>
                                        <p:tgtEl>
                                          <p:spTgt spid="377"/>
                                        </p:tgtEl>
                                        <p:attrNameLst>
                                          <p:attrName>style.visibility</p:attrName>
                                        </p:attrNameLst>
                                      </p:cBhvr>
                                      <p:to>
                                        <p:strVal val="visible"/>
                                      </p:to>
                                    </p:set>
                                    <p:animEffect filter="fade" transition="in">
                                      <p:cBhvr>
                                        <p:cTn dur="500"/>
                                        <p:tgtEl>
                                          <p:spTgt spid="377"/>
                                        </p:tgtEl>
                                      </p:cBhvr>
                                    </p:animEffect>
                                  </p:childTnLst>
                                </p:cTn>
                              </p:par>
                              <p:par>
                                <p:cTn fill="hold" nodeType="withEffect" presetClass="entr" presetID="10" presetSubtype="0">
                                  <p:stCondLst>
                                    <p:cond delay="0"/>
                                  </p:stCondLst>
                                  <p:childTnLst>
                                    <p:set>
                                      <p:cBhvr>
                                        <p:cTn dur="1" fill="hold">
                                          <p:stCondLst>
                                            <p:cond delay="0"/>
                                          </p:stCondLst>
                                        </p:cTn>
                                        <p:tgtEl>
                                          <p:spTgt spid="374"/>
                                        </p:tgtEl>
                                        <p:attrNameLst>
                                          <p:attrName>style.visibility</p:attrName>
                                        </p:attrNameLst>
                                      </p:cBhvr>
                                      <p:to>
                                        <p:strVal val="visible"/>
                                      </p:to>
                                    </p:set>
                                    <p:animEffect filter="fade" transition="in">
                                      <p:cBhvr>
                                        <p:cTn dur="500"/>
                                        <p:tgtEl>
                                          <p:spTgt spid="3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76"/>
                                        </p:tgtEl>
                                        <p:attrNameLst>
                                          <p:attrName>style.visibility</p:attrName>
                                        </p:attrNameLst>
                                      </p:cBhvr>
                                      <p:to>
                                        <p:strVal val="visible"/>
                                      </p:to>
                                    </p:set>
                                    <p:anim calcmode="lin" valueType="num">
                                      <p:cBhvr additive="base">
                                        <p:cTn dur="500"/>
                                        <p:tgtEl>
                                          <p:spTgt spid="376"/>
                                        </p:tgtEl>
                                        <p:attrNameLst>
                                          <p:attrName>ppt_w</p:attrName>
                                        </p:attrNameLst>
                                      </p:cBhvr>
                                      <p:tavLst>
                                        <p:tav fmla="" tm="0">
                                          <p:val>
                                            <p:strVal val="0"/>
                                          </p:val>
                                        </p:tav>
                                        <p:tav fmla="" tm="100000">
                                          <p:val>
                                            <p:strVal val="#ppt_w"/>
                                          </p:val>
                                        </p:tav>
                                      </p:tavLst>
                                    </p:anim>
                                    <p:anim calcmode="lin" valueType="num">
                                      <p:cBhvr additive="base">
                                        <p:cTn dur="500"/>
                                        <p:tgtEl>
                                          <p:spTgt spid="37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8"/>
                                        </p:tgtEl>
                                        <p:attrNameLst>
                                          <p:attrName>style.visibility</p:attrName>
                                        </p:attrNameLst>
                                      </p:cBhvr>
                                      <p:to>
                                        <p:strVal val="visible"/>
                                      </p:to>
                                    </p:set>
                                    <p:animEffect filter="fade" transition="in">
                                      <p:cBhvr>
                                        <p:cTn dur="500"/>
                                        <p:tgtEl>
                                          <p:spTgt spid="3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pic>
        <p:nvPicPr>
          <p:cNvPr id="383" name="Google Shape;383;p6"/>
          <p:cNvPicPr preferRelativeResize="0"/>
          <p:nvPr/>
        </p:nvPicPr>
        <p:blipFill rotWithShape="1">
          <a:blip r:embed="rId3">
            <a:alphaModFix/>
          </a:blip>
          <a:srcRect b="0" l="2029" r="2501" t="0"/>
          <a:stretch/>
        </p:blipFill>
        <p:spPr>
          <a:xfrm>
            <a:off x="0" y="0"/>
            <a:ext cx="12191999" cy="6858000"/>
          </a:xfrm>
          <a:prstGeom prst="rect">
            <a:avLst/>
          </a:prstGeom>
          <a:noFill/>
          <a:ln>
            <a:noFill/>
          </a:ln>
        </p:spPr>
      </p:pic>
      <p:pic>
        <p:nvPicPr>
          <p:cNvPr id="384" name="Google Shape;384;p6"/>
          <p:cNvPicPr preferRelativeResize="0"/>
          <p:nvPr/>
        </p:nvPicPr>
        <p:blipFill rotWithShape="1">
          <a:blip r:embed="rId4">
            <a:alphaModFix/>
          </a:blip>
          <a:srcRect b="0" l="0" r="0" t="0"/>
          <a:stretch/>
        </p:blipFill>
        <p:spPr>
          <a:xfrm>
            <a:off x="1268244" y="2411451"/>
            <a:ext cx="4109979" cy="4109979"/>
          </a:xfrm>
          <a:prstGeom prst="rect">
            <a:avLst/>
          </a:prstGeom>
          <a:noFill/>
          <a:ln>
            <a:noFill/>
          </a:ln>
        </p:spPr>
      </p:pic>
      <p:sp>
        <p:nvSpPr>
          <p:cNvPr id="385" name="Google Shape;385;p6"/>
          <p:cNvSpPr/>
          <p:nvPr/>
        </p:nvSpPr>
        <p:spPr>
          <a:xfrm>
            <a:off x="1946113" y="1365845"/>
            <a:ext cx="2137887" cy="1021556"/>
          </a:xfrm>
          <a:prstGeom prst="roundRect">
            <a:avLst>
              <a:gd fmla="val 16667" name="adj"/>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5400"/>
              <a:buFont typeface="Cambria"/>
              <a:buNone/>
            </a:pPr>
            <a:r>
              <a:rPr b="1" i="0" lang="en-US" sz="5400" u="none" cap="none" strike="noStrike">
                <a:solidFill>
                  <a:srgbClr val="FFFFFF"/>
                </a:solidFill>
                <a:latin typeface="Cambria"/>
                <a:ea typeface="Cambria"/>
                <a:cs typeface="Cambria"/>
                <a:sym typeface="Cambria"/>
              </a:rPr>
              <a:t>CÂU 2</a:t>
            </a:r>
            <a:endParaRPr b="1" i="0" sz="5400" u="none" cap="none" strike="noStrike">
              <a:solidFill>
                <a:srgbClr val="FFFFFF"/>
              </a:solidFill>
              <a:latin typeface="Cambria"/>
              <a:ea typeface="Cambria"/>
              <a:cs typeface="Cambria"/>
              <a:sym typeface="Cambria"/>
            </a:endParaRPr>
          </a:p>
        </p:txBody>
      </p:sp>
      <p:sp>
        <p:nvSpPr>
          <p:cNvPr id="386" name="Google Shape;386;p6"/>
          <p:cNvSpPr txBox="1"/>
          <p:nvPr/>
        </p:nvSpPr>
        <p:spPr>
          <a:xfrm>
            <a:off x="4970669" y="1613022"/>
            <a:ext cx="6629700" cy="1548757"/>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Clr>
                <a:srgbClr val="FFFFFF"/>
              </a:buClr>
              <a:buSzPts val="7200"/>
              <a:buFont typeface="Cambria"/>
              <a:buNone/>
            </a:pPr>
            <a:r>
              <a:rPr b="1" i="0" lang="en-US" sz="7200" u="none" cap="none" strike="noStrike">
                <a:solidFill>
                  <a:srgbClr val="FFFFFF"/>
                </a:solidFill>
                <a:latin typeface="Cambria"/>
                <a:ea typeface="Cambria"/>
                <a:cs typeface="Cambria"/>
                <a:sym typeface="Cambria"/>
              </a:rPr>
              <a:t>10 kg x 3 = …kg</a:t>
            </a:r>
            <a:endParaRPr b="1" i="0" sz="7200" u="none" cap="none" strike="noStrike">
              <a:solidFill>
                <a:srgbClr val="FFFFFF"/>
              </a:solidFill>
              <a:latin typeface="Cambria"/>
              <a:ea typeface="Cambria"/>
              <a:cs typeface="Cambria"/>
              <a:sym typeface="Cambria"/>
            </a:endParaRPr>
          </a:p>
        </p:txBody>
      </p:sp>
      <p:sp>
        <p:nvSpPr>
          <p:cNvPr id="387" name="Google Shape;387;p6"/>
          <p:cNvSpPr/>
          <p:nvPr/>
        </p:nvSpPr>
        <p:spPr>
          <a:xfrm>
            <a:off x="6998734" y="3429000"/>
            <a:ext cx="2714205" cy="2331720"/>
          </a:xfrm>
          <a:prstGeom prst="ellipse">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8000"/>
              <a:buFont typeface="Cambria"/>
              <a:buNone/>
            </a:pPr>
            <a:r>
              <a:rPr b="1" i="0" lang="en-US" sz="8000" u="none" cap="none" strike="noStrike">
                <a:solidFill>
                  <a:srgbClr val="FF0000"/>
                </a:solidFill>
                <a:latin typeface="Cambria"/>
                <a:ea typeface="Cambria"/>
                <a:cs typeface="Cambria"/>
                <a:sym typeface="Cambria"/>
              </a:rPr>
              <a:t>30</a:t>
            </a:r>
            <a:endParaRPr b="1" i="0" sz="8800" u="none" cap="none" strike="noStrike">
              <a:solidFill>
                <a:srgbClr val="FF0000"/>
              </a:solidFill>
              <a:latin typeface="Cambria"/>
              <a:ea typeface="Cambria"/>
              <a:cs typeface="Cambria"/>
              <a:sym typeface="Cambria"/>
            </a:endParaRPr>
          </a:p>
        </p:txBody>
      </p:sp>
      <p:pic>
        <p:nvPicPr>
          <p:cNvPr id="388" name="Google Shape;388;p6"/>
          <p:cNvPicPr preferRelativeResize="0"/>
          <p:nvPr/>
        </p:nvPicPr>
        <p:blipFill rotWithShape="1">
          <a:blip r:embed="rId5">
            <a:alphaModFix/>
          </a:blip>
          <a:srcRect b="0" l="0" r="0" t="0"/>
          <a:stretch/>
        </p:blipFill>
        <p:spPr>
          <a:xfrm>
            <a:off x="1181809" y="4738042"/>
            <a:ext cx="1528607" cy="150822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84"/>
                                        </p:tgtEl>
                                        <p:attrNameLst>
                                          <p:attrName>style.visibility</p:attrName>
                                        </p:attrNameLst>
                                      </p:cBhvr>
                                      <p:to>
                                        <p:strVal val="visible"/>
                                      </p:to>
                                    </p:set>
                                    <p:animEffect filter="fade" transition="in">
                                      <p:cBhvr>
                                        <p:cTn dur="500"/>
                                        <p:tgtEl>
                                          <p:spTgt spid="384"/>
                                        </p:tgtEl>
                                      </p:cBhvr>
                                    </p:animEffect>
                                  </p:childTnLst>
                                </p:cTn>
                              </p:par>
                              <p:par>
                                <p:cTn fill="hold" nodeType="withEffect" presetClass="entr" presetID="10" presetSubtype="0">
                                  <p:stCondLst>
                                    <p:cond delay="0"/>
                                  </p:stCondLst>
                                  <p:childTnLst>
                                    <p:set>
                                      <p:cBhvr>
                                        <p:cTn dur="1" fill="hold">
                                          <p:stCondLst>
                                            <p:cond delay="0"/>
                                          </p:stCondLst>
                                        </p:cTn>
                                        <p:tgtEl>
                                          <p:spTgt spid="388"/>
                                        </p:tgtEl>
                                        <p:attrNameLst>
                                          <p:attrName>style.visibility</p:attrName>
                                        </p:attrNameLst>
                                      </p:cBhvr>
                                      <p:to>
                                        <p:strVal val="visible"/>
                                      </p:to>
                                    </p:set>
                                    <p:animEffect filter="fade" transition="in">
                                      <p:cBhvr>
                                        <p:cTn dur="500"/>
                                        <p:tgtEl>
                                          <p:spTgt spid="388"/>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85"/>
                                        </p:tgtEl>
                                        <p:attrNameLst>
                                          <p:attrName>style.visibility</p:attrName>
                                        </p:attrNameLst>
                                      </p:cBhvr>
                                      <p:to>
                                        <p:strVal val="visible"/>
                                      </p:to>
                                    </p:set>
                                    <p:animEffect filter="fade" transition="in">
                                      <p:cBhvr>
                                        <p:cTn dur="800"/>
                                        <p:tgtEl>
                                          <p:spTgt spid="3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86"/>
                                        </p:tgtEl>
                                        <p:attrNameLst>
                                          <p:attrName>style.visibility</p:attrName>
                                        </p:attrNameLst>
                                      </p:cBhvr>
                                      <p:to>
                                        <p:strVal val="visible"/>
                                      </p:to>
                                    </p:set>
                                    <p:anim calcmode="lin" valueType="num">
                                      <p:cBhvr additive="base">
                                        <p:cTn dur="500"/>
                                        <p:tgtEl>
                                          <p:spTgt spid="386"/>
                                        </p:tgtEl>
                                        <p:attrNameLst>
                                          <p:attrName>ppt_w</p:attrName>
                                        </p:attrNameLst>
                                      </p:cBhvr>
                                      <p:tavLst>
                                        <p:tav fmla="" tm="0">
                                          <p:val>
                                            <p:strVal val="0"/>
                                          </p:val>
                                        </p:tav>
                                        <p:tav fmla="" tm="100000">
                                          <p:val>
                                            <p:strVal val="#ppt_w"/>
                                          </p:val>
                                        </p:tav>
                                      </p:tavLst>
                                    </p:anim>
                                    <p:anim calcmode="lin" valueType="num">
                                      <p:cBhvr additive="base">
                                        <p:cTn dur="500"/>
                                        <p:tgtEl>
                                          <p:spTgt spid="38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7"/>
                                        </p:tgtEl>
                                        <p:attrNameLst>
                                          <p:attrName>style.visibility</p:attrName>
                                        </p:attrNameLst>
                                      </p:cBhvr>
                                      <p:to>
                                        <p:strVal val="visible"/>
                                      </p:to>
                                    </p:set>
                                    <p:animEffect filter="fade" transition="in">
                                      <p:cBhvr>
                                        <p:cTn dur="500"/>
                                        <p:tgtEl>
                                          <p:spTgt spid="3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pic>
        <p:nvPicPr>
          <p:cNvPr id="393" name="Google Shape;393;p7"/>
          <p:cNvPicPr preferRelativeResize="0"/>
          <p:nvPr/>
        </p:nvPicPr>
        <p:blipFill rotWithShape="1">
          <a:blip r:embed="rId3">
            <a:alphaModFix/>
          </a:blip>
          <a:srcRect b="0" l="2029" r="2501" t="0"/>
          <a:stretch/>
        </p:blipFill>
        <p:spPr>
          <a:xfrm>
            <a:off x="1" y="0"/>
            <a:ext cx="12191999" cy="6858000"/>
          </a:xfrm>
          <a:prstGeom prst="rect">
            <a:avLst/>
          </a:prstGeom>
          <a:noFill/>
          <a:ln>
            <a:noFill/>
          </a:ln>
        </p:spPr>
      </p:pic>
      <p:pic>
        <p:nvPicPr>
          <p:cNvPr id="394" name="Google Shape;394;p7"/>
          <p:cNvPicPr preferRelativeResize="0"/>
          <p:nvPr/>
        </p:nvPicPr>
        <p:blipFill rotWithShape="1">
          <a:blip r:embed="rId4">
            <a:alphaModFix/>
          </a:blip>
          <a:srcRect b="0" l="0" r="0" t="0"/>
          <a:stretch/>
        </p:blipFill>
        <p:spPr>
          <a:xfrm>
            <a:off x="6646431" y="1137721"/>
            <a:ext cx="4851401" cy="4851401"/>
          </a:xfrm>
          <a:prstGeom prst="rect">
            <a:avLst/>
          </a:prstGeom>
          <a:noFill/>
          <a:ln>
            <a:noFill/>
          </a:ln>
        </p:spPr>
      </p:pic>
      <p:sp>
        <p:nvSpPr>
          <p:cNvPr id="395" name="Google Shape;395;p7"/>
          <p:cNvSpPr/>
          <p:nvPr/>
        </p:nvSpPr>
        <p:spPr>
          <a:xfrm>
            <a:off x="2573259" y="1210133"/>
            <a:ext cx="2137887" cy="1021556"/>
          </a:xfrm>
          <a:prstGeom prst="roundRect">
            <a:avLst>
              <a:gd fmla="val 16667" name="adj"/>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5400"/>
              <a:buFont typeface="Cambria"/>
              <a:buNone/>
            </a:pPr>
            <a:r>
              <a:rPr b="1" i="0" lang="en-US" sz="5400" u="none" cap="none" strike="noStrike">
                <a:solidFill>
                  <a:srgbClr val="FFFFFF"/>
                </a:solidFill>
                <a:latin typeface="Cambria"/>
                <a:ea typeface="Cambria"/>
                <a:cs typeface="Cambria"/>
                <a:sym typeface="Cambria"/>
              </a:rPr>
              <a:t>CÂU 3</a:t>
            </a:r>
            <a:endParaRPr b="1" i="0" sz="5400" u="none" cap="none" strike="noStrike">
              <a:solidFill>
                <a:srgbClr val="FFFFFF"/>
              </a:solidFill>
              <a:latin typeface="Cambria"/>
              <a:ea typeface="Cambria"/>
              <a:cs typeface="Cambria"/>
              <a:sym typeface="Cambria"/>
            </a:endParaRPr>
          </a:p>
        </p:txBody>
      </p:sp>
      <p:sp>
        <p:nvSpPr>
          <p:cNvPr id="396" name="Google Shape;396;p7"/>
          <p:cNvSpPr txBox="1"/>
          <p:nvPr/>
        </p:nvSpPr>
        <p:spPr>
          <a:xfrm>
            <a:off x="415691" y="2228835"/>
            <a:ext cx="7148111" cy="1548757"/>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Clr>
                <a:srgbClr val="FFFFFF"/>
              </a:buClr>
              <a:buSzPts val="7200"/>
              <a:buFont typeface="Cambria"/>
              <a:buNone/>
            </a:pPr>
            <a:r>
              <a:rPr b="1" i="0" lang="en-US" sz="7200" u="none" cap="none" strike="noStrike">
                <a:solidFill>
                  <a:srgbClr val="FFFFFF"/>
                </a:solidFill>
                <a:latin typeface="Cambria"/>
                <a:ea typeface="Cambria"/>
                <a:cs typeface="Cambria"/>
                <a:sym typeface="Cambria"/>
              </a:rPr>
              <a:t>30 tấn : 5 =….tấn</a:t>
            </a:r>
            <a:endParaRPr b="1" i="0" sz="7200" u="none" cap="none" strike="noStrike">
              <a:solidFill>
                <a:srgbClr val="FFFFFF"/>
              </a:solidFill>
              <a:latin typeface="Cambria"/>
              <a:ea typeface="Cambria"/>
              <a:cs typeface="Cambria"/>
              <a:sym typeface="Cambria"/>
            </a:endParaRPr>
          </a:p>
        </p:txBody>
      </p:sp>
      <p:sp>
        <p:nvSpPr>
          <p:cNvPr id="397" name="Google Shape;397;p7"/>
          <p:cNvSpPr/>
          <p:nvPr/>
        </p:nvSpPr>
        <p:spPr>
          <a:xfrm>
            <a:off x="2291973" y="3925270"/>
            <a:ext cx="2714205" cy="2331720"/>
          </a:xfrm>
          <a:prstGeom prst="ellipse">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8000"/>
              <a:buFont typeface="Cambria"/>
              <a:buNone/>
            </a:pPr>
            <a:r>
              <a:rPr b="0" i="0" lang="en-US" sz="8000" u="none" cap="none" strike="noStrike">
                <a:solidFill>
                  <a:srgbClr val="FF0000"/>
                </a:solidFill>
                <a:latin typeface="Cambria"/>
                <a:ea typeface="Cambria"/>
                <a:cs typeface="Cambria"/>
                <a:sym typeface="Cambria"/>
              </a:rPr>
              <a:t>6</a:t>
            </a:r>
            <a:endParaRPr b="0" i="0" sz="8800" u="none" cap="none" strike="noStrike">
              <a:solidFill>
                <a:srgbClr val="FF0000"/>
              </a:solidFill>
              <a:latin typeface="Cambria"/>
              <a:ea typeface="Cambria"/>
              <a:cs typeface="Cambria"/>
              <a:sym typeface="Cambria"/>
            </a:endParaRPr>
          </a:p>
        </p:txBody>
      </p:sp>
      <p:pic>
        <p:nvPicPr>
          <p:cNvPr id="398" name="Google Shape;398;p7"/>
          <p:cNvPicPr preferRelativeResize="0"/>
          <p:nvPr/>
        </p:nvPicPr>
        <p:blipFill rotWithShape="1">
          <a:blip r:embed="rId5">
            <a:alphaModFix/>
          </a:blip>
          <a:srcRect b="0" l="0" r="0" t="0"/>
          <a:stretch/>
        </p:blipFill>
        <p:spPr>
          <a:xfrm>
            <a:off x="8456262" y="3352625"/>
            <a:ext cx="1337085" cy="131925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94"/>
                                        </p:tgtEl>
                                        <p:attrNameLst>
                                          <p:attrName>style.visibility</p:attrName>
                                        </p:attrNameLst>
                                      </p:cBhvr>
                                      <p:to>
                                        <p:strVal val="visible"/>
                                      </p:to>
                                    </p:set>
                                    <p:animEffect filter="fade" transition="in">
                                      <p:cBhvr>
                                        <p:cTn dur="500"/>
                                        <p:tgtEl>
                                          <p:spTgt spid="394"/>
                                        </p:tgtEl>
                                      </p:cBhvr>
                                    </p:animEffect>
                                  </p:childTnLst>
                                </p:cTn>
                              </p:par>
                              <p:par>
                                <p:cTn fill="hold" nodeType="withEffect" presetClass="entr" presetID="10" presetSubtype="0">
                                  <p:stCondLst>
                                    <p:cond delay="0"/>
                                  </p:stCondLst>
                                  <p:childTnLst>
                                    <p:set>
                                      <p:cBhvr>
                                        <p:cTn dur="1" fill="hold">
                                          <p:stCondLst>
                                            <p:cond delay="0"/>
                                          </p:stCondLst>
                                        </p:cTn>
                                        <p:tgtEl>
                                          <p:spTgt spid="398"/>
                                        </p:tgtEl>
                                        <p:attrNameLst>
                                          <p:attrName>style.visibility</p:attrName>
                                        </p:attrNameLst>
                                      </p:cBhvr>
                                      <p:to>
                                        <p:strVal val="visible"/>
                                      </p:to>
                                    </p:set>
                                    <p:animEffect filter="fade" transition="in">
                                      <p:cBhvr>
                                        <p:cTn dur="500"/>
                                        <p:tgtEl>
                                          <p:spTgt spid="398"/>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95"/>
                                        </p:tgtEl>
                                        <p:attrNameLst>
                                          <p:attrName>style.visibility</p:attrName>
                                        </p:attrNameLst>
                                      </p:cBhvr>
                                      <p:to>
                                        <p:strVal val="visible"/>
                                      </p:to>
                                    </p:set>
                                    <p:animEffect filter="fade" transition="in">
                                      <p:cBhvr>
                                        <p:cTn dur="800"/>
                                        <p:tgtEl>
                                          <p:spTgt spid="3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96"/>
                                        </p:tgtEl>
                                        <p:attrNameLst>
                                          <p:attrName>style.visibility</p:attrName>
                                        </p:attrNameLst>
                                      </p:cBhvr>
                                      <p:to>
                                        <p:strVal val="visible"/>
                                      </p:to>
                                    </p:set>
                                    <p:anim calcmode="lin" valueType="num">
                                      <p:cBhvr additive="base">
                                        <p:cTn dur="500"/>
                                        <p:tgtEl>
                                          <p:spTgt spid="396"/>
                                        </p:tgtEl>
                                        <p:attrNameLst>
                                          <p:attrName>ppt_w</p:attrName>
                                        </p:attrNameLst>
                                      </p:cBhvr>
                                      <p:tavLst>
                                        <p:tav fmla="" tm="0">
                                          <p:val>
                                            <p:strVal val="0"/>
                                          </p:val>
                                        </p:tav>
                                        <p:tav fmla="" tm="100000">
                                          <p:val>
                                            <p:strVal val="#ppt_w"/>
                                          </p:val>
                                        </p:tav>
                                      </p:tavLst>
                                    </p:anim>
                                    <p:anim calcmode="lin" valueType="num">
                                      <p:cBhvr additive="base">
                                        <p:cTn dur="500"/>
                                        <p:tgtEl>
                                          <p:spTgt spid="39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7"/>
                                        </p:tgtEl>
                                        <p:attrNameLst>
                                          <p:attrName>style.visibility</p:attrName>
                                        </p:attrNameLst>
                                      </p:cBhvr>
                                      <p:to>
                                        <p:strVal val="visible"/>
                                      </p:to>
                                    </p:set>
                                    <p:animEffect filter="fade" transition="in">
                                      <p:cBhvr>
                                        <p:cTn dur="500"/>
                                        <p:tgtEl>
                                          <p:spTgt spid="3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pic>
        <p:nvPicPr>
          <p:cNvPr id="403" name="Google Shape;403;p8"/>
          <p:cNvPicPr preferRelativeResize="0"/>
          <p:nvPr/>
        </p:nvPicPr>
        <p:blipFill rotWithShape="1">
          <a:blip r:embed="rId3">
            <a:alphaModFix/>
          </a:blip>
          <a:srcRect b="0" l="0" r="0" t="0"/>
          <a:stretch/>
        </p:blipFill>
        <p:spPr>
          <a:xfrm>
            <a:off x="0" y="0"/>
            <a:ext cx="12191999" cy="6858000"/>
          </a:xfrm>
          <a:prstGeom prst="rect">
            <a:avLst/>
          </a:prstGeom>
          <a:noFill/>
          <a:ln>
            <a:noFill/>
          </a:ln>
        </p:spPr>
      </p:pic>
      <p:pic>
        <p:nvPicPr>
          <p:cNvPr id="404" name="Google Shape;404;p8"/>
          <p:cNvPicPr preferRelativeResize="0"/>
          <p:nvPr/>
        </p:nvPicPr>
        <p:blipFill rotWithShape="1">
          <a:blip r:embed="rId4">
            <a:alphaModFix/>
          </a:blip>
          <a:srcRect b="0" l="0" r="0" t="0"/>
          <a:stretch/>
        </p:blipFill>
        <p:spPr>
          <a:xfrm>
            <a:off x="1475890" y="2573909"/>
            <a:ext cx="3789246" cy="3789246"/>
          </a:xfrm>
          <a:prstGeom prst="rect">
            <a:avLst/>
          </a:prstGeom>
          <a:noFill/>
          <a:ln>
            <a:noFill/>
          </a:ln>
        </p:spPr>
      </p:pic>
      <p:sp>
        <p:nvSpPr>
          <p:cNvPr id="405" name="Google Shape;405;p8"/>
          <p:cNvSpPr/>
          <p:nvPr/>
        </p:nvSpPr>
        <p:spPr>
          <a:xfrm>
            <a:off x="2573259" y="1210133"/>
            <a:ext cx="2137887" cy="1021556"/>
          </a:xfrm>
          <a:prstGeom prst="roundRect">
            <a:avLst>
              <a:gd fmla="val 16667" name="adj"/>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5400"/>
              <a:buFont typeface="Cambria"/>
              <a:buNone/>
            </a:pPr>
            <a:r>
              <a:rPr b="1" i="0" lang="en-US" sz="5400" u="none" cap="none" strike="noStrike">
                <a:solidFill>
                  <a:srgbClr val="FFFFFF"/>
                </a:solidFill>
                <a:latin typeface="Cambria"/>
                <a:ea typeface="Cambria"/>
                <a:cs typeface="Cambria"/>
                <a:sym typeface="Cambria"/>
              </a:rPr>
              <a:t>CÂU 4</a:t>
            </a:r>
            <a:endParaRPr b="1" i="0" sz="5400" u="none" cap="none" strike="noStrike">
              <a:solidFill>
                <a:srgbClr val="FFFFFF"/>
              </a:solidFill>
              <a:latin typeface="Cambria"/>
              <a:ea typeface="Cambria"/>
              <a:cs typeface="Cambria"/>
              <a:sym typeface="Cambria"/>
            </a:endParaRPr>
          </a:p>
        </p:txBody>
      </p:sp>
      <p:sp>
        <p:nvSpPr>
          <p:cNvPr id="406" name="Google Shape;406;p8"/>
          <p:cNvSpPr txBox="1"/>
          <p:nvPr/>
        </p:nvSpPr>
        <p:spPr>
          <a:xfrm>
            <a:off x="5225503" y="1902132"/>
            <a:ext cx="5225791" cy="1548757"/>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Clr>
                <a:srgbClr val="FFFFFF"/>
              </a:buClr>
              <a:buSzPts val="7200"/>
              <a:buFont typeface="Cambria"/>
              <a:buNone/>
            </a:pPr>
            <a:r>
              <a:rPr b="1" i="0" lang="en-US" sz="7200" u="none" cap="none" strike="noStrike">
                <a:solidFill>
                  <a:srgbClr val="FFFFFF"/>
                </a:solidFill>
                <a:latin typeface="Cambria"/>
                <a:ea typeface="Cambria"/>
                <a:cs typeface="Cambria"/>
                <a:sym typeface="Cambria"/>
              </a:rPr>
              <a:t>6 tấn = ….kg</a:t>
            </a:r>
            <a:endParaRPr b="1" i="0" sz="7200" u="none" cap="none" strike="noStrike">
              <a:solidFill>
                <a:srgbClr val="FFFFFF"/>
              </a:solidFill>
              <a:latin typeface="Cambria"/>
              <a:ea typeface="Cambria"/>
              <a:cs typeface="Cambria"/>
              <a:sym typeface="Cambria"/>
            </a:endParaRPr>
          </a:p>
        </p:txBody>
      </p:sp>
      <p:sp>
        <p:nvSpPr>
          <p:cNvPr id="407" name="Google Shape;407;p8"/>
          <p:cNvSpPr/>
          <p:nvPr/>
        </p:nvSpPr>
        <p:spPr>
          <a:xfrm>
            <a:off x="5895975" y="3787095"/>
            <a:ext cx="4171949" cy="2331720"/>
          </a:xfrm>
          <a:prstGeom prst="ellipse">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8000"/>
              <a:buFont typeface="Cambria"/>
              <a:buNone/>
            </a:pPr>
            <a:r>
              <a:rPr b="0" i="0" lang="en-US" sz="8000" u="none" cap="none" strike="noStrike">
                <a:solidFill>
                  <a:srgbClr val="FF0000"/>
                </a:solidFill>
                <a:latin typeface="Cambria"/>
                <a:ea typeface="Cambria"/>
                <a:cs typeface="Cambria"/>
                <a:sym typeface="Cambria"/>
              </a:rPr>
              <a:t>6 000</a:t>
            </a:r>
            <a:endParaRPr b="0" i="0" sz="8800" u="none" cap="none" strike="noStrike">
              <a:solidFill>
                <a:srgbClr val="FF0000"/>
              </a:solidFill>
              <a:latin typeface="Cambria"/>
              <a:ea typeface="Cambria"/>
              <a:cs typeface="Cambria"/>
              <a:sym typeface="Cambria"/>
            </a:endParaRPr>
          </a:p>
        </p:txBody>
      </p:sp>
      <p:pic>
        <p:nvPicPr>
          <p:cNvPr id="408" name="Google Shape;408;p8"/>
          <p:cNvPicPr preferRelativeResize="0"/>
          <p:nvPr/>
        </p:nvPicPr>
        <p:blipFill rotWithShape="1">
          <a:blip r:embed="rId5">
            <a:alphaModFix/>
          </a:blip>
          <a:srcRect b="0" l="0" r="0" t="0"/>
          <a:stretch/>
        </p:blipFill>
        <p:spPr>
          <a:xfrm>
            <a:off x="1475890" y="4834291"/>
            <a:ext cx="1301882" cy="128452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04"/>
                                        </p:tgtEl>
                                        <p:attrNameLst>
                                          <p:attrName>style.visibility</p:attrName>
                                        </p:attrNameLst>
                                      </p:cBhvr>
                                      <p:to>
                                        <p:strVal val="visible"/>
                                      </p:to>
                                    </p:set>
                                    <p:animEffect filter="fade" transition="in">
                                      <p:cBhvr>
                                        <p:cTn dur="500"/>
                                        <p:tgtEl>
                                          <p:spTgt spid="404"/>
                                        </p:tgtEl>
                                      </p:cBhvr>
                                    </p:animEffect>
                                  </p:childTnLst>
                                </p:cTn>
                              </p:par>
                              <p:par>
                                <p:cTn fill="hold" nodeType="withEffect" presetClass="entr" presetID="10" presetSubtype="0">
                                  <p:stCondLst>
                                    <p:cond delay="0"/>
                                  </p:stCondLst>
                                  <p:childTnLst>
                                    <p:set>
                                      <p:cBhvr>
                                        <p:cTn dur="1" fill="hold">
                                          <p:stCondLst>
                                            <p:cond delay="0"/>
                                          </p:stCondLst>
                                        </p:cTn>
                                        <p:tgtEl>
                                          <p:spTgt spid="408"/>
                                        </p:tgtEl>
                                        <p:attrNameLst>
                                          <p:attrName>style.visibility</p:attrName>
                                        </p:attrNameLst>
                                      </p:cBhvr>
                                      <p:to>
                                        <p:strVal val="visible"/>
                                      </p:to>
                                    </p:set>
                                    <p:animEffect filter="fade" transition="in">
                                      <p:cBhvr>
                                        <p:cTn dur="500"/>
                                        <p:tgtEl>
                                          <p:spTgt spid="408"/>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05"/>
                                        </p:tgtEl>
                                        <p:attrNameLst>
                                          <p:attrName>style.visibility</p:attrName>
                                        </p:attrNameLst>
                                      </p:cBhvr>
                                      <p:to>
                                        <p:strVal val="visible"/>
                                      </p:to>
                                    </p:set>
                                    <p:animEffect filter="fade" transition="in">
                                      <p:cBhvr>
                                        <p:cTn dur="800"/>
                                        <p:tgtEl>
                                          <p:spTgt spid="4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06"/>
                                        </p:tgtEl>
                                        <p:attrNameLst>
                                          <p:attrName>style.visibility</p:attrName>
                                        </p:attrNameLst>
                                      </p:cBhvr>
                                      <p:to>
                                        <p:strVal val="visible"/>
                                      </p:to>
                                    </p:set>
                                    <p:anim calcmode="lin" valueType="num">
                                      <p:cBhvr additive="base">
                                        <p:cTn dur="500"/>
                                        <p:tgtEl>
                                          <p:spTgt spid="406"/>
                                        </p:tgtEl>
                                        <p:attrNameLst>
                                          <p:attrName>ppt_w</p:attrName>
                                        </p:attrNameLst>
                                      </p:cBhvr>
                                      <p:tavLst>
                                        <p:tav fmla="" tm="0">
                                          <p:val>
                                            <p:strVal val="0"/>
                                          </p:val>
                                        </p:tav>
                                        <p:tav fmla="" tm="100000">
                                          <p:val>
                                            <p:strVal val="#ppt_w"/>
                                          </p:val>
                                        </p:tav>
                                      </p:tavLst>
                                    </p:anim>
                                    <p:anim calcmode="lin" valueType="num">
                                      <p:cBhvr additive="base">
                                        <p:cTn dur="500"/>
                                        <p:tgtEl>
                                          <p:spTgt spid="40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7"/>
                                        </p:tgtEl>
                                        <p:attrNameLst>
                                          <p:attrName>style.visibility</p:attrName>
                                        </p:attrNameLst>
                                      </p:cBhvr>
                                      <p:to>
                                        <p:strVal val="visible"/>
                                      </p:to>
                                    </p:set>
                                    <p:animEffect filter="fade" transition="in">
                                      <p:cBhvr>
                                        <p:cTn dur="500"/>
                                        <p:tgtEl>
                                          <p:spTgt spid="4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pic>
        <p:nvPicPr>
          <p:cNvPr id="413" name="Google Shape;413;p9"/>
          <p:cNvPicPr preferRelativeResize="0"/>
          <p:nvPr/>
        </p:nvPicPr>
        <p:blipFill rotWithShape="1">
          <a:blip r:embed="rId3">
            <a:alphaModFix/>
          </a:blip>
          <a:srcRect b="0" l="0" r="0" t="0"/>
          <a:stretch/>
        </p:blipFill>
        <p:spPr>
          <a:xfrm>
            <a:off x="1" y="0"/>
            <a:ext cx="12191999" cy="6858000"/>
          </a:xfrm>
          <a:prstGeom prst="rect">
            <a:avLst/>
          </a:prstGeom>
          <a:noFill/>
          <a:ln>
            <a:noFill/>
          </a:ln>
        </p:spPr>
      </p:pic>
      <p:sp>
        <p:nvSpPr>
          <p:cNvPr id="414" name="Google Shape;414;p9"/>
          <p:cNvSpPr/>
          <p:nvPr/>
        </p:nvSpPr>
        <p:spPr>
          <a:xfrm>
            <a:off x="1919218" y="1437378"/>
            <a:ext cx="2137887" cy="1021556"/>
          </a:xfrm>
          <a:prstGeom prst="roundRect">
            <a:avLst>
              <a:gd fmla="val 16667" name="adj"/>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5400"/>
              <a:buFont typeface="Cambria"/>
              <a:buNone/>
            </a:pPr>
            <a:r>
              <a:rPr b="1" i="0" lang="en-US" sz="5400" u="none" cap="none" strike="noStrike">
                <a:solidFill>
                  <a:srgbClr val="FFFFFF"/>
                </a:solidFill>
                <a:latin typeface="Cambria"/>
                <a:ea typeface="Cambria"/>
                <a:cs typeface="Cambria"/>
                <a:sym typeface="Cambria"/>
              </a:rPr>
              <a:t>CÂU 5</a:t>
            </a:r>
            <a:endParaRPr b="1" i="0" sz="5400" u="none" cap="none" strike="noStrike">
              <a:solidFill>
                <a:srgbClr val="FFFFFF"/>
              </a:solidFill>
              <a:latin typeface="Cambria"/>
              <a:ea typeface="Cambria"/>
              <a:cs typeface="Cambria"/>
              <a:sym typeface="Cambria"/>
            </a:endParaRPr>
          </a:p>
        </p:txBody>
      </p:sp>
      <p:sp>
        <p:nvSpPr>
          <p:cNvPr id="415" name="Google Shape;415;p9"/>
          <p:cNvSpPr txBox="1"/>
          <p:nvPr/>
        </p:nvSpPr>
        <p:spPr>
          <a:xfrm>
            <a:off x="4842433" y="1948156"/>
            <a:ext cx="6511399" cy="1548757"/>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Clr>
                <a:srgbClr val="FFFFFF"/>
              </a:buClr>
              <a:buSzPts val="7200"/>
              <a:buFont typeface="Cambria"/>
              <a:buNone/>
            </a:pPr>
            <a:r>
              <a:rPr b="1" i="0" lang="en-US" sz="7200" u="none" cap="none" strike="noStrike">
                <a:solidFill>
                  <a:srgbClr val="FFFFFF"/>
                </a:solidFill>
                <a:latin typeface="Cambria"/>
                <a:ea typeface="Cambria"/>
                <a:cs typeface="Cambria"/>
                <a:sym typeface="Cambria"/>
              </a:rPr>
              <a:t>6 000 kg = .…tạ</a:t>
            </a:r>
            <a:endParaRPr b="1" i="0" sz="7200" u="none" cap="none" strike="noStrike">
              <a:solidFill>
                <a:srgbClr val="FFFFFF"/>
              </a:solidFill>
              <a:latin typeface="Cambria"/>
              <a:ea typeface="Cambria"/>
              <a:cs typeface="Cambria"/>
              <a:sym typeface="Cambria"/>
            </a:endParaRPr>
          </a:p>
        </p:txBody>
      </p:sp>
      <p:sp>
        <p:nvSpPr>
          <p:cNvPr id="416" name="Google Shape;416;p9"/>
          <p:cNvSpPr/>
          <p:nvPr/>
        </p:nvSpPr>
        <p:spPr>
          <a:xfrm>
            <a:off x="6741024" y="3755238"/>
            <a:ext cx="2714205" cy="2331720"/>
          </a:xfrm>
          <a:prstGeom prst="ellipse">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8000"/>
              <a:buFont typeface="Cambria"/>
              <a:buNone/>
            </a:pPr>
            <a:r>
              <a:rPr b="0" i="0" lang="en-US" sz="8000" u="none" cap="none" strike="noStrike">
                <a:solidFill>
                  <a:srgbClr val="FF0000"/>
                </a:solidFill>
                <a:latin typeface="Cambria"/>
                <a:ea typeface="Cambria"/>
                <a:cs typeface="Cambria"/>
                <a:sym typeface="Cambria"/>
              </a:rPr>
              <a:t>60</a:t>
            </a:r>
            <a:endParaRPr b="0" i="0" sz="8800" u="none" cap="none" strike="noStrike">
              <a:solidFill>
                <a:srgbClr val="FF0000"/>
              </a:solidFill>
              <a:latin typeface="Cambria"/>
              <a:ea typeface="Cambria"/>
              <a:cs typeface="Cambria"/>
              <a:sym typeface="Cambria"/>
            </a:endParaRPr>
          </a:p>
        </p:txBody>
      </p:sp>
      <p:pic>
        <p:nvPicPr>
          <p:cNvPr id="417" name="Google Shape;417;p9"/>
          <p:cNvPicPr preferRelativeResize="0"/>
          <p:nvPr/>
        </p:nvPicPr>
        <p:blipFill rotWithShape="1">
          <a:blip r:embed="rId4">
            <a:alphaModFix/>
          </a:blip>
          <a:srcRect b="0" l="0" r="0" t="0"/>
          <a:stretch/>
        </p:blipFill>
        <p:spPr>
          <a:xfrm>
            <a:off x="537981" y="2208300"/>
            <a:ext cx="4397579" cy="4397579"/>
          </a:xfrm>
          <a:prstGeom prst="rect">
            <a:avLst/>
          </a:prstGeom>
          <a:noFill/>
          <a:ln>
            <a:noFill/>
          </a:ln>
        </p:spPr>
      </p:pic>
      <p:pic>
        <p:nvPicPr>
          <p:cNvPr id="418" name="Google Shape;418;p9"/>
          <p:cNvPicPr preferRelativeResize="0"/>
          <p:nvPr/>
        </p:nvPicPr>
        <p:blipFill rotWithShape="1">
          <a:blip r:embed="rId5">
            <a:alphaModFix/>
          </a:blip>
          <a:srcRect b="0" l="0" r="0" t="0"/>
          <a:stretch/>
        </p:blipFill>
        <p:spPr>
          <a:xfrm>
            <a:off x="3353312" y="4667234"/>
            <a:ext cx="1301882" cy="128452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17"/>
                                        </p:tgtEl>
                                        <p:attrNameLst>
                                          <p:attrName>style.visibility</p:attrName>
                                        </p:attrNameLst>
                                      </p:cBhvr>
                                      <p:to>
                                        <p:strVal val="visible"/>
                                      </p:to>
                                    </p:set>
                                    <p:animEffect filter="fade" transition="in">
                                      <p:cBhvr>
                                        <p:cTn dur="500"/>
                                        <p:tgtEl>
                                          <p:spTgt spid="417"/>
                                        </p:tgtEl>
                                      </p:cBhvr>
                                    </p:animEffect>
                                  </p:childTnLst>
                                </p:cTn>
                              </p:par>
                              <p:par>
                                <p:cTn fill="hold" nodeType="withEffect" presetClass="entr" presetID="10" presetSubtype="0">
                                  <p:stCondLst>
                                    <p:cond delay="0"/>
                                  </p:stCondLst>
                                  <p:childTnLst>
                                    <p:set>
                                      <p:cBhvr>
                                        <p:cTn dur="1" fill="hold">
                                          <p:stCondLst>
                                            <p:cond delay="0"/>
                                          </p:stCondLst>
                                        </p:cTn>
                                        <p:tgtEl>
                                          <p:spTgt spid="418"/>
                                        </p:tgtEl>
                                        <p:attrNameLst>
                                          <p:attrName>style.visibility</p:attrName>
                                        </p:attrNameLst>
                                      </p:cBhvr>
                                      <p:to>
                                        <p:strVal val="visible"/>
                                      </p:to>
                                    </p:set>
                                    <p:animEffect filter="fade" transition="in">
                                      <p:cBhvr>
                                        <p:cTn dur="500"/>
                                        <p:tgtEl>
                                          <p:spTgt spid="418"/>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14"/>
                                        </p:tgtEl>
                                        <p:attrNameLst>
                                          <p:attrName>style.visibility</p:attrName>
                                        </p:attrNameLst>
                                      </p:cBhvr>
                                      <p:to>
                                        <p:strVal val="visible"/>
                                      </p:to>
                                    </p:set>
                                    <p:animEffect filter="fade" transition="in">
                                      <p:cBhvr>
                                        <p:cTn dur="800"/>
                                        <p:tgtEl>
                                          <p:spTgt spid="4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15"/>
                                        </p:tgtEl>
                                        <p:attrNameLst>
                                          <p:attrName>style.visibility</p:attrName>
                                        </p:attrNameLst>
                                      </p:cBhvr>
                                      <p:to>
                                        <p:strVal val="visible"/>
                                      </p:to>
                                    </p:set>
                                    <p:anim calcmode="lin" valueType="num">
                                      <p:cBhvr additive="base">
                                        <p:cTn dur="500"/>
                                        <p:tgtEl>
                                          <p:spTgt spid="415"/>
                                        </p:tgtEl>
                                        <p:attrNameLst>
                                          <p:attrName>ppt_w</p:attrName>
                                        </p:attrNameLst>
                                      </p:cBhvr>
                                      <p:tavLst>
                                        <p:tav fmla="" tm="0">
                                          <p:val>
                                            <p:strVal val="0"/>
                                          </p:val>
                                        </p:tav>
                                        <p:tav fmla="" tm="100000">
                                          <p:val>
                                            <p:strVal val="#ppt_w"/>
                                          </p:val>
                                        </p:tav>
                                      </p:tavLst>
                                    </p:anim>
                                    <p:anim calcmode="lin" valueType="num">
                                      <p:cBhvr additive="base">
                                        <p:cTn dur="500"/>
                                        <p:tgtEl>
                                          <p:spTgt spid="41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6"/>
                                        </p:tgtEl>
                                        <p:attrNameLst>
                                          <p:attrName>style.visibility</p:attrName>
                                        </p:attrNameLst>
                                      </p:cBhvr>
                                      <p:to>
                                        <p:strVal val="visible"/>
                                      </p:to>
                                    </p:set>
                                    <p:animEffect filter="fade" transition="in">
                                      <p:cBhvr>
                                        <p:cTn dur="500"/>
                                        <p:tgtEl>
                                          <p:spTgt spid="4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2023-09-07T02:54:41Z</dcterms:created>
  <dc:creator>Thao Tran</dc:creator>
</cp:coreProperties>
</file>